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AFEFA4-6BE1-4237-8A43-2CA5FE8F67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6EC3C-AB20-4A9A-B21B-E2BECD308B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56CD46-3972-4E75-8BDB-0E94D4A9D96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0AFA5FF-A88F-4782-B62F-B5349383CB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99FE27-2576-44F5-93D6-848A30BD51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sl-S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42C72-4B2A-40F5-A9C0-1CEA9784FE0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B1ECE-5EA7-4E33-92B6-3179C9740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5E63BF3-10AA-4DF7-BF4E-381EEC92018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67A30292-6D10-4283-BDD7-0493112C91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BD41737-B007-450E-8D6E-8DB41699F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4C4EE-442C-4D20-8B29-82B1D2B6AAD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45AD9B-95B1-4EE0-AA9F-26D8EA3E4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39B920-53B4-4007-8050-777FAD2F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952E1-C0A9-4BAB-B91D-3817D8863C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0516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D2E9B-B65C-49EE-923D-614F3C6F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CC4E3-F705-43F8-99D8-5DF813DCFE1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34A7-2735-45B0-A074-7E5A1835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84EE6-088E-43E2-BDA4-FE31B73D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62532-9105-42ED-AB92-206F7FA543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748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282C0-7F10-4500-9A32-CE0E7E3C2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A3549-E44F-49D7-BA9E-A79D78EFBA6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491AE-1B4F-46F6-88E8-84F285A9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BD1C5-5295-42E7-B431-21C1D61B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24A34-9D0E-4016-9016-A32210E224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8768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F5087D1D-7970-478D-ACA6-203B47068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A05FF2-F61C-49F8-B144-0FC0FDB06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432A-8566-483B-9D52-36DB41D0AE1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CD9701-EC6B-47E8-B8F7-8441FB09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3A2DA7-1D35-4B97-A06C-E6A166F99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17214-73AB-4E07-B7E3-838744A127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2274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urish2.png">
            <a:extLst>
              <a:ext uri="{FF2B5EF4-FFF2-40B4-BE49-F238E27FC236}">
                <a16:creationId xmlns:a16="http://schemas.microsoft.com/office/drawing/2014/main" id="{A95CB153-2343-4A15-9218-A275A19E1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24665E2B-8BEF-49A3-AAFD-34925D4071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/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915A45-13CE-4E3C-A294-CA574ADD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F718-9E99-4662-9B22-B01756E7C48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4AD731-A004-4A48-A6AC-7D6715251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D48D15A-6CD9-4DD9-8996-EFBA1AB0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5C118-F39F-4800-82C6-711C0035513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5148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urish2.png">
            <a:extLst>
              <a:ext uri="{FF2B5EF4-FFF2-40B4-BE49-F238E27FC236}">
                <a16:creationId xmlns:a16="http://schemas.microsoft.com/office/drawing/2014/main" id="{6FD1A33F-CF8E-47A1-93E3-96ED90AAF6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0A2295B-E632-4C6C-AB30-E75CF00866E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640D-0544-4A9B-92DF-9440A884DDD3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68E70C3-0952-4D8E-87CE-19D0ABED4B9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3BAE69-C248-4125-ACDF-E639E9021A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B308E604-182B-4720-A3F4-6FCFFFE5C1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852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flourish2.png">
            <a:extLst>
              <a:ext uri="{FF2B5EF4-FFF2-40B4-BE49-F238E27FC236}">
                <a16:creationId xmlns:a16="http://schemas.microsoft.com/office/drawing/2014/main" id="{6190977A-36EF-45DC-8B99-503F81B58D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44000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B974FA98-0E87-4A07-A927-8B616DA6AA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2EFF-A7F5-4EDD-B339-531F8BD8509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3F2F330-18FC-44E0-B16D-DEF45CBA99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BFA64276-3E0A-489B-BF2C-41584BA084E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045ACC0-B0DA-45DF-83B0-936DE18AAA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687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urish2.png">
            <a:extLst>
              <a:ext uri="{FF2B5EF4-FFF2-40B4-BE49-F238E27FC236}">
                <a16:creationId xmlns:a16="http://schemas.microsoft.com/office/drawing/2014/main" id="{55B451C7-8EE7-409A-A0F0-E26BECD83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9830C377-B22B-4E94-B3C6-6D750FFCC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FC749-E99F-4419-A4F0-2C7126DF7C0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23E882E-A983-4933-B6B9-F4BE5CCC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79150789-F9C0-4C37-B019-157C4B09E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BF373-DDA9-4A94-B2C7-4788CC5BEDE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556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2DDD92-74D4-4175-AE79-45AF3F0F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8592-95E3-4284-922D-D5C36F12B81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ABF1280-DD62-4062-B549-C7B29B5BD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B0185D-36B5-4425-9C34-A4C9F60B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0D3EF-42AB-489D-A1A6-52D4CE64645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7190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D5912F-203A-45FA-A659-C41BA0AEF55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D1D9-8E6F-40C0-95BD-659B38F0357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BC8A5C-00D7-4F9A-BA3F-9AF7003737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E40671F-082B-430F-B717-2BE981768F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18083E9-08E0-4DF8-B68C-BE73428222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267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que 4">
            <a:extLst>
              <a:ext uri="{FF2B5EF4-FFF2-40B4-BE49-F238E27FC236}">
                <a16:creationId xmlns:a16="http://schemas.microsoft.com/office/drawing/2014/main" id="{4537DFAB-D0C8-4615-ADDA-B97FC5909C11}"/>
              </a:ext>
            </a:extLst>
          </p:cNvPr>
          <p:cNvSpPr/>
          <p:nvPr/>
        </p:nvSpPr>
        <p:spPr>
          <a:xfrm>
            <a:off x="1463675" y="1847850"/>
            <a:ext cx="3089275" cy="30892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 rtlCol="0"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BBADFBD-D867-410A-8289-D9A714DF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FACC0-9E60-4C72-A4B7-6B793025C9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990853D-0655-4B17-98F2-FA508B1F5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16428A4-AE12-454F-BF5E-1621E06DD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9D5FF-5E20-478B-ACA6-F4BAE9FBFCB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639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window3.png">
            <a:extLst>
              <a:ext uri="{FF2B5EF4-FFF2-40B4-BE49-F238E27FC236}">
                <a16:creationId xmlns:a16="http://schemas.microsoft.com/office/drawing/2014/main" id="{419FBCDB-3AD5-44BA-8F78-3238BAF644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A4284-E9D3-4F0F-AED3-058D3E109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694D8BF-6DEC-4704-9392-CD03A2BA23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371600" y="2057400"/>
            <a:ext cx="6400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5DF1F-3DC8-4B16-B435-90A0910FAC95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aseline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35CD1F-0D55-47DA-AA4D-E55B82710EBB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7B163-EFAA-4132-9EF5-2ABC3D372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E3A0D-5A83-48A0-9B78-1A1666F44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6675438" y="6364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C6BC9C"/>
                </a:solidFill>
                <a:latin typeface="Garamond" panose="02020404030301010803" pitchFamily="18" charset="0"/>
              </a:defRPr>
            </a:lvl1pPr>
          </a:lstStyle>
          <a:p>
            <a:fld id="{C3816669-94C0-4F0E-A1FE-2CDD0209E6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11" r:id="rId7"/>
    <p:sldLayoutId id="2147483812" r:id="rId8"/>
    <p:sldLayoutId id="2147483821" r:id="rId9"/>
    <p:sldLayoutId id="2147483813" r:id="rId10"/>
    <p:sldLayoutId id="214748381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 cap="all" spc="3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indent="-273050" algn="l" rtl="0" fontAlgn="base">
        <a:lnSpc>
          <a:spcPct val="15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accinazioni.it/informagente/Bambini/malattie/paroloni.htm#vaccinazione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37B13-0564-4506-8CDE-9F6ED65CE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350" y="1052513"/>
            <a:ext cx="6172200" cy="18938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8800" dirty="0">
                <a:solidFill>
                  <a:srgbClr val="FF0000"/>
                </a:solidFill>
              </a:rPr>
              <a:t>ROSOLIA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E17E5-7E33-4BFD-A255-D3B10C0D69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/>
              <a:t> 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0D16-C4EF-4465-9674-557443D41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700213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br>
              <a:rPr lang="sl-SI" b="1" dirty="0">
                <a:solidFill>
                  <a:srgbClr val="FF0000"/>
                </a:solidFill>
              </a:rPr>
            </a:br>
            <a:r>
              <a:rPr lang="sl-SI" b="1" dirty="0">
                <a:solidFill>
                  <a:srgbClr val="FF0000"/>
                </a:solidFill>
              </a:rPr>
              <a:t>Che cos'è la Rosolia?</a:t>
            </a:r>
            <a:br>
              <a:rPr lang="sl-SI" dirty="0"/>
            </a:b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0D5E67-99B2-494F-AC99-D218C54B1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Malattia tipica dei bambini.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Causata da un virus.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C</a:t>
            </a:r>
            <a:r>
              <a:rPr lang="it-IT" dirty="0"/>
              <a:t>olpisce bambini sugli 11-13 anni</a:t>
            </a:r>
            <a:r>
              <a:rPr lang="sl-SI" dirty="0"/>
              <a:t>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sl-SI" dirty="0"/>
              <a:t>Anche gli adulti possono ammalarsi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/>
              <a:t>  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dirty="0"/>
              <a:t>-</a:t>
            </a:r>
            <a:r>
              <a:rPr lang="it-IT" dirty="0"/>
              <a:t>se questa malattia colpisce una donna che sta aspettando un bambino</a:t>
            </a:r>
            <a:r>
              <a:rPr lang="sl-SI" dirty="0"/>
              <a:t> </a:t>
            </a:r>
            <a:r>
              <a:rPr lang="it-IT" dirty="0"/>
              <a:t>il virus della rosolia è in grado di danneggiare i suoi piccolissimi organi, soprattutto il cuore.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70E2-6720-4ECB-BB1A-C77E7F560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600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rgbClr val="FF0000"/>
                </a:solidFill>
              </a:rPr>
              <a:t>Sintomi: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1DB8261-43E0-40F4-90E7-0B3C7BEEDF4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t="17062" b="17062"/>
          <a:stretch>
            <a:fillRect/>
          </a:stretch>
        </p:blipFill>
        <p:spPr/>
      </p:pic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15B0936F-47E7-47D4-84B3-E10B117B0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0" y="2276475"/>
            <a:ext cx="2819400" cy="2874963"/>
          </a:xfrm>
        </p:spPr>
        <p:txBody>
          <a:bodyPr/>
          <a:lstStyle/>
          <a:p>
            <a:r>
              <a:rPr lang="it-IT" altLang="sl-SI"/>
              <a:t>perdita di appetito, </a:t>
            </a:r>
            <a:endParaRPr lang="sl-SI" altLang="sl-SI"/>
          </a:p>
          <a:p>
            <a:r>
              <a:rPr lang="it-IT" altLang="sl-SI"/>
              <a:t>un po' di stanchezza, </a:t>
            </a:r>
            <a:endParaRPr lang="sl-SI" altLang="sl-SI"/>
          </a:p>
          <a:p>
            <a:r>
              <a:rPr lang="it-IT" altLang="sl-SI"/>
              <a:t>qualche lineetta di febbre </a:t>
            </a:r>
            <a:endParaRPr lang="sl-SI" altLang="sl-SI"/>
          </a:p>
          <a:p>
            <a:r>
              <a:rPr lang="it-IT" altLang="sl-SI"/>
              <a:t> a volte anche un po' di mal di testa.</a:t>
            </a:r>
            <a:endParaRPr lang="sl-SI" altLang="sl-SI"/>
          </a:p>
          <a:p>
            <a:r>
              <a:rPr lang="it-IT" altLang="sl-SI"/>
              <a:t>Incominciano a gonfiarsi le ghiandole dietro le orecchie e la nuca</a:t>
            </a:r>
            <a:endParaRPr lang="sl-SI" altLang="sl-SI"/>
          </a:p>
          <a:p>
            <a:r>
              <a:rPr lang="sl-SI" altLang="sl-SI"/>
              <a:t>Comparono piccole macchioline (3-4 giorni spariscono)</a:t>
            </a:r>
            <a:endParaRPr lang="it-IT" altLang="sl-SI"/>
          </a:p>
          <a:p>
            <a:endParaRPr lang="sl-SI" altLang="sl-S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08CC-A66D-4C84-AA8D-A0281D8EB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350" y="1773238"/>
            <a:ext cx="6400800" cy="685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200" dirty="0">
                <a:solidFill>
                  <a:srgbClr val="FF0000"/>
                </a:solidFill>
              </a:rPr>
              <a:t>Come si prende?</a:t>
            </a:r>
            <a:br>
              <a:rPr lang="sl-SI" dirty="0"/>
            </a:br>
            <a:endParaRPr lang="sl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5F29D4-C088-4406-B0C2-0B6AD31AC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it-IT" sz="2800" dirty="0"/>
              <a:t>Il virus si diffonde nelle goccioline lanciate</a:t>
            </a:r>
            <a:r>
              <a:rPr lang="sl-SI" sz="2800" dirty="0"/>
              <a:t>:</a:t>
            </a:r>
          </a:p>
          <a:p>
            <a:pPr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l-SI" sz="2800" dirty="0"/>
              <a:t>  -</a:t>
            </a:r>
            <a:r>
              <a:rPr lang="it-IT" sz="2800" dirty="0"/>
              <a:t>con gli starnuti, i colpi di tosse, i baci di persone ammalate!</a:t>
            </a:r>
            <a:endParaRPr lang="sl-SI" sz="2800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  <a:p>
            <a:pPr indent="-274320"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568DB2-02F0-4DFD-8C5B-4714DB2E8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Cosa fare?</a:t>
            </a:r>
          </a:p>
        </p:txBody>
      </p:sp>
      <p:sp>
        <p:nvSpPr>
          <p:cNvPr id="13315" name="Text Placeholder 5">
            <a:extLst>
              <a:ext uri="{FF2B5EF4-FFF2-40B4-BE49-F238E27FC236}">
                <a16:creationId xmlns:a16="http://schemas.microsoft.com/office/drawing/2014/main" id="{0A848C07-A8F9-4F4D-A92C-A55D75184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0"/>
          </a:xfrm>
        </p:spPr>
        <p:txBody>
          <a:bodyPr/>
          <a:lstStyle/>
          <a:p>
            <a:r>
              <a:rPr lang="sl-SI" altLang="sl-SI"/>
              <a:t>-bisogna restare in casa </a:t>
            </a:r>
          </a:p>
          <a:p>
            <a:r>
              <a:rPr lang="sl-SI" altLang="sl-SI"/>
              <a:t>-</a:t>
            </a:r>
            <a:r>
              <a:rPr lang="it-IT" altLang="sl-SI"/>
              <a:t>in genere non servono farmaci</a:t>
            </a:r>
            <a:endParaRPr lang="sl-SI" altLang="sl-SI"/>
          </a:p>
          <a:p>
            <a:r>
              <a:rPr lang="sl-SI" altLang="sl-SI"/>
              <a:t>-puoi usare il Paracetamolo</a:t>
            </a:r>
          </a:p>
          <a:p>
            <a:r>
              <a:rPr lang="sl-SI" altLang="sl-SI"/>
              <a:t>-non grattarsi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FFB20-7B44-4BBD-84A4-41B00D055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700" y="1916113"/>
            <a:ext cx="2819400" cy="600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000" dirty="0">
                <a:solidFill>
                  <a:srgbClr val="FF0000"/>
                </a:solidFill>
              </a:rPr>
              <a:t>Come fare per non prendersi la Rosolia?</a:t>
            </a:r>
            <a:br>
              <a:rPr lang="it-IT" dirty="0"/>
            </a:br>
            <a:endParaRPr lang="sl-SI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832D813-0C41-4D9E-B932-ED68D769992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/>
          </a:blip>
          <a:srcRect l="14130" r="14130"/>
          <a:stretch>
            <a:fillRect/>
          </a:stretch>
        </p:blipFill>
        <p:spPr/>
      </p:pic>
      <p:sp>
        <p:nvSpPr>
          <p:cNvPr id="14340" name="Text Placeholder 3">
            <a:extLst>
              <a:ext uri="{FF2B5EF4-FFF2-40B4-BE49-F238E27FC236}">
                <a16:creationId xmlns:a16="http://schemas.microsoft.com/office/drawing/2014/main" id="{3D27DAC4-A631-4AA9-9B54-6FD9E660C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76825" y="2349500"/>
            <a:ext cx="2819400" cy="2874963"/>
          </a:xfrm>
        </p:spPr>
        <p:txBody>
          <a:bodyPr/>
          <a:lstStyle/>
          <a:p>
            <a:r>
              <a:rPr lang="it-IT" altLang="sl-SI" sz="2400"/>
              <a:t>Oggi abbiamo un sistema molto efficace e sicuro: la</a:t>
            </a:r>
            <a:r>
              <a:rPr lang="sl-SI" altLang="sl-SI" sz="2400"/>
              <a:t> vaccinazione.</a:t>
            </a:r>
            <a:r>
              <a:rPr lang="it-IT" altLang="sl-SI" sz="2400">
                <a:hlinkClick r:id="rId3"/>
              </a:rPr>
              <a:t> </a:t>
            </a:r>
            <a:endParaRPr lang="sl-SI" altLang="sl-SI" sz="2400"/>
          </a:p>
          <a:p>
            <a:endParaRPr lang="sl-SI" altLang="sl-SI" sz="240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173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Couture</vt:lpstr>
      <vt:lpstr>ROSOLIA</vt:lpstr>
      <vt:lpstr>    Che cos'è la Rosolia? </vt:lpstr>
      <vt:lpstr>Sintomi:</vt:lpstr>
      <vt:lpstr>Come si prende? </vt:lpstr>
      <vt:lpstr>Cosa fare?</vt:lpstr>
      <vt:lpstr>Come fare per non prendersi la Rosolia?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2019-05-31T08:47:53Z</dcterms:created>
  <dcterms:modified xsi:type="dcterms:W3CDTF">2019-05-31T08:47:53Z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