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6">
            <a:extLst>
              <a:ext uri="{FF2B5EF4-FFF2-40B4-BE49-F238E27FC236}">
                <a16:creationId xmlns:a16="http://schemas.microsoft.com/office/drawing/2014/main" id="{BBD08737-225D-427D-86FF-026EE1F8D068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FC3FD7B6-2CB7-460A-9861-46D078C6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B3B150A2-18F4-4943-B8A2-626751A77E6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00DF0EB9-8D64-4396-B773-7CAE08CF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E883D1E2-FB3B-45EC-A967-827C3785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A246492C-4F91-4D9D-BF26-14BDF2BE5B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557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6DEFB00-10BD-40BF-BE53-C7D85D12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6F0F-59E0-44B8-8CC8-9EB34F9DD69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992BA49-B668-4BD8-9AAD-F7E40DD0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6C3D42C-D962-41C5-A35B-C049F826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AE75-7841-486B-84B1-A969CDA75F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63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5AE37B8E-4D9B-4175-A4CE-16672F2E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6A10-A513-48B6-BBFE-42CB67CBFEE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79DC396-41F6-4992-9F63-C37CE02B7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D9722A50-9D0F-422C-AA62-FD6710DB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F200-6E13-4E81-A27A-3A7460E294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009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38B54A3-DDC0-44EB-A3F6-BCE7AFA7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6B1D9-0167-43F2-8A49-8709EE1C0E1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CB2B961-C68A-4810-B0D3-54E3DB4F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3A97A75-8271-43B3-9FD4-4D4AC213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0880-CDC0-4409-8FCA-B25445B24C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444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8">
            <a:extLst>
              <a:ext uri="{FF2B5EF4-FFF2-40B4-BE49-F238E27FC236}">
                <a16:creationId xmlns:a16="http://schemas.microsoft.com/office/drawing/2014/main" id="{6C4F71C1-0530-4255-80BF-0A46A3DA7D45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7">
            <a:extLst>
              <a:ext uri="{FF2B5EF4-FFF2-40B4-BE49-F238E27FC236}">
                <a16:creationId xmlns:a16="http://schemas.microsoft.com/office/drawing/2014/main" id="{5596BEAD-2324-4D47-AB36-0BC859F14606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E8343C52-B1E5-47DB-9EB0-AA0B0D87372B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0FFF9260-96C3-482E-8F01-87ACE15B9F79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CC8D6D1E-AD88-49B8-B6F1-7F4448DC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4107-E675-4590-AD64-7F713C5DF1B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F61497DF-DA4D-40D0-851E-718995A0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DE4396D4-0B53-42B2-9418-06CDC17B8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CA0F096C-5215-4517-9F11-07F61763D0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1968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FA853C81-467A-4650-9235-CB047C69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8904-9915-4E80-8A37-935725D0E26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C5B3BF8E-DFAC-4776-AD71-CF5816D0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0A6955E-4E69-4A9C-AADE-F80DDDB2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EF09E-FE84-4191-84FE-9C3022019A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639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2A864C25-76A9-41AC-823B-78844868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633A2-3C23-4338-AEF3-F5C44A9AEB3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DD0739BB-91CA-4E39-9891-B1E04B01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4C934488-ED89-4A4F-AC7E-BD2DE123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8BF1DDF2-3C49-4FC6-9515-96D44D375F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5487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10246944-825B-4DDE-B541-44964A0D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AEF9-936F-460C-B11C-1F483A23B84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2A5C4EA2-64AD-410B-A2E5-69120E26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D11C7C07-6E99-4321-9835-809BCE94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94D2C-0CA5-4128-BE0F-D48050A4AC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119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257A04A8-6909-48CA-80FB-64A6844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9DE6-0742-438D-9C39-1B3874A6F08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DE79D1A7-6BFE-4FB3-AF19-856DA082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6D1E5000-FE33-4754-8125-6CA48252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B581E-E862-479A-8DD9-83C3884BD3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14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66A28EF4-11E4-45F2-95B9-E316906A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84D976B-0936-477D-AF1B-B162CBD3A50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4E8F09CB-FA90-44EE-98D1-3E34D562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90429BAB-9DA6-4C2E-893B-D901AEB4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12BC37AA-A2D3-44A9-AAA7-A0670945CD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8801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1C2DDC4-73EE-48A5-9140-D734F743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00FC1F4-B833-4B9C-B9FB-3D2A695453C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E425B8F-ED7C-4A7F-AFA5-5E55B67F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F0B1DE84-4241-4B74-AA27-2D0E3342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D48F81C1-3670-464D-A6F5-8961F39B99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2204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D3490284-C92E-41E5-B34F-EC8B0DB30BDF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281810C9-2F76-4586-985A-93EC5FFB4E95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CBFDCC5A-46B6-487B-80E1-8928AD4133FD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6649F4EE-86A3-4DB3-9CF1-2C604ACD5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67A774D0-0788-414C-ADB8-229FD920B2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6CDF3DA5-8EAD-4D29-B042-D830FAF20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C6A09-A6BF-49EF-BE8A-5B0674A7712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80213F4-8C37-4821-A0C5-A56E37062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C5160D2F-E584-484D-A34C-C8AD633C7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642883F7-1D09-40D0-8EC6-CC8BDBBC106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OPD6MvnLj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B8E31F-C909-48B5-A97A-104CC5022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44" y="0"/>
            <a:ext cx="8134350" cy="1470025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ANNA TATANGELO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2CBDBC9-A10C-4035-AA85-44F2CEB99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5918" y="6143644"/>
            <a:ext cx="4776764" cy="5715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  <p:pic>
        <p:nvPicPr>
          <p:cNvPr id="9220" name="Picture 2" descr="C:\Documents and Settings\Darinka &amp; David\My Documents\My Pictures\Anna Tatangelo\163455_191291637553623_158732810809506_781323_3482585_n.jpg">
            <a:extLst>
              <a:ext uri="{FF2B5EF4-FFF2-40B4-BE49-F238E27FC236}">
                <a16:creationId xmlns:a16="http://schemas.microsoft.com/office/drawing/2014/main" id="{55EDC5F2-D3B7-4A78-A8A4-06CEA0DCF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B7C473-AC74-4EC0-BE2F-30EB43F79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18" y="357166"/>
            <a:ext cx="4686304" cy="946928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BIOGRAFIA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D5441F32-6A02-4975-A403-0A53DDEB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Cantautrice pop Italiana nata a Sora 9 gennaio 1987</a:t>
            </a:r>
          </a:p>
          <a:p>
            <a:endParaRPr lang="sl-SI" altLang="sl-SI"/>
          </a:p>
          <a:p>
            <a:r>
              <a:rPr lang="sl-SI" altLang="sl-SI"/>
              <a:t>Ha due fratelli Maurizio e Giuseppe e una sorella maggiore Silvia</a:t>
            </a:r>
          </a:p>
          <a:p>
            <a:endParaRPr lang="sl-SI" altLang="sl-SI"/>
          </a:p>
          <a:p>
            <a:r>
              <a:rPr lang="sl-SI" altLang="sl-SI"/>
              <a:t>N</a:t>
            </a:r>
            <a:r>
              <a:rPr lang="it-IT" altLang="sl-SI"/>
              <a:t>ei suoi brani affronta</a:t>
            </a:r>
            <a:r>
              <a:rPr lang="sl-SI" altLang="sl-SI"/>
              <a:t> </a:t>
            </a:r>
            <a:r>
              <a:rPr lang="it-IT" altLang="sl-SI"/>
              <a:t>diversi </a:t>
            </a:r>
            <a:r>
              <a:rPr lang="sl-SI" altLang="sl-SI"/>
              <a:t>temi come: </a:t>
            </a:r>
            <a:r>
              <a:rPr lang="it-IT" altLang="sl-SI"/>
              <a:t>emancipazione femminile, omosessualità, anoressia e violenza sulle donne</a:t>
            </a:r>
            <a:endParaRPr lang="sl-SI" altLang="sl-SI"/>
          </a:p>
        </p:txBody>
      </p:sp>
      <p:pic>
        <p:nvPicPr>
          <p:cNvPr id="10244" name="Picture 4" descr="C:\Documents and Settings\Darinka &amp; David\My Documents\My Pictures\Anna Tatangelo\33459_170285576320896_158732810809506_610025_4793583_n.jpg">
            <a:extLst>
              <a:ext uri="{FF2B5EF4-FFF2-40B4-BE49-F238E27FC236}">
                <a16:creationId xmlns:a16="http://schemas.microsoft.com/office/drawing/2014/main" id="{A06DFEB6-4A6B-497A-ADC5-2736F55B3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42875"/>
            <a:ext cx="2500312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 descr="C:\Documents and Settings\Darinka &amp; David\My Documents\My Pictures\Anna Tatangelo\Anna-Tatangelo2.jpg">
            <a:extLst>
              <a:ext uri="{FF2B5EF4-FFF2-40B4-BE49-F238E27FC236}">
                <a16:creationId xmlns:a16="http://schemas.microsoft.com/office/drawing/2014/main" id="{F83F4E51-7B7A-4E9D-93D8-631974C7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181927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Darinka &amp; David\My Documents\My Pictures\Anna Tatangelo\166693_191291674220286_158732810809506_781325_1038583_n.jpg">
            <a:extLst>
              <a:ext uri="{FF2B5EF4-FFF2-40B4-BE49-F238E27FC236}">
                <a16:creationId xmlns:a16="http://schemas.microsoft.com/office/drawing/2014/main" id="{1175FE9E-D2F0-4FDA-90B6-AC30442BD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7145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grada vsebine 2">
            <a:extLst>
              <a:ext uri="{FF2B5EF4-FFF2-40B4-BE49-F238E27FC236}">
                <a16:creationId xmlns:a16="http://schemas.microsoft.com/office/drawing/2014/main" id="{8803082A-41A3-4095-97ED-34B6F8D1F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357188"/>
            <a:ext cx="8929687" cy="6500812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/>
              <a:t>All</a:t>
            </a:r>
            <a:r>
              <a:rPr lang="sl-SI" dirty="0"/>
              <a:t>’ </a:t>
            </a:r>
            <a:r>
              <a:rPr lang="sl-SI" dirty="0" err="1"/>
              <a:t>eta</a:t>
            </a:r>
            <a:r>
              <a:rPr lang="sl-SI" dirty="0"/>
              <a:t> </a:t>
            </a:r>
            <a:r>
              <a:rPr lang="sl-SI" dirty="0" err="1"/>
              <a:t>di</a:t>
            </a:r>
            <a:r>
              <a:rPr lang="sl-SI" dirty="0"/>
              <a:t> 7 </a:t>
            </a:r>
            <a:r>
              <a:rPr lang="sl-SI" dirty="0" err="1"/>
              <a:t>anni</a:t>
            </a:r>
            <a:r>
              <a:rPr lang="sl-SI" dirty="0"/>
              <a:t> </a:t>
            </a:r>
            <a:r>
              <a:rPr lang="sl-SI" dirty="0" err="1"/>
              <a:t>comincia</a:t>
            </a:r>
            <a:r>
              <a:rPr lang="sl-SI" dirty="0"/>
              <a:t> a </a:t>
            </a:r>
            <a:r>
              <a:rPr lang="sl-SI" dirty="0" err="1"/>
              <a:t>partecipare</a:t>
            </a:r>
            <a:r>
              <a:rPr lang="sl-SI" dirty="0"/>
              <a:t> a </a:t>
            </a:r>
            <a:r>
              <a:rPr lang="sl-SI" dirty="0" err="1"/>
              <a:t>diversi</a:t>
            </a:r>
            <a:r>
              <a:rPr lang="sl-SI" dirty="0"/>
              <a:t> festival </a:t>
            </a:r>
            <a:r>
              <a:rPr lang="sl-SI" dirty="0" err="1"/>
              <a:t>musicali</a:t>
            </a:r>
            <a:r>
              <a:rPr lang="sl-SI" dirty="0"/>
              <a:t> </a:t>
            </a:r>
            <a:r>
              <a:rPr lang="sl-SI" dirty="0" err="1"/>
              <a:t>colezzionando</a:t>
            </a:r>
            <a:r>
              <a:rPr lang="sl-SI" dirty="0"/>
              <a:t> </a:t>
            </a:r>
            <a:r>
              <a:rPr lang="sl-SI" dirty="0" err="1"/>
              <a:t>numerosi</a:t>
            </a:r>
            <a:r>
              <a:rPr lang="sl-SI" dirty="0"/>
              <a:t> premi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A </a:t>
            </a:r>
            <a:r>
              <a:rPr lang="sl-SI" dirty="0" err="1"/>
              <a:t>quindici</a:t>
            </a:r>
            <a:r>
              <a:rPr lang="sl-SI" dirty="0"/>
              <a:t>  </a:t>
            </a:r>
            <a:r>
              <a:rPr lang="sl-SI" dirty="0" err="1"/>
              <a:t>anni</a:t>
            </a:r>
            <a:r>
              <a:rPr lang="sl-SI" dirty="0"/>
              <a:t>, </a:t>
            </a:r>
            <a:r>
              <a:rPr lang="sl-SI" dirty="0" err="1"/>
              <a:t>diventa</a:t>
            </a:r>
            <a:r>
              <a:rPr lang="sl-SI" dirty="0"/>
              <a:t> la </a:t>
            </a:r>
            <a:r>
              <a:rPr lang="sl-SI" dirty="0" err="1"/>
              <a:t>piu</a:t>
            </a:r>
            <a:r>
              <a:rPr lang="sl-SI" dirty="0"/>
              <a:t> </a:t>
            </a:r>
            <a:r>
              <a:rPr lang="sl-SI" dirty="0" err="1"/>
              <a:t>giovane</a:t>
            </a:r>
            <a:r>
              <a:rPr lang="sl-SI" dirty="0"/>
              <a:t> </a:t>
            </a:r>
            <a:r>
              <a:rPr lang="sl-SI" dirty="0" err="1"/>
              <a:t>vincitrice</a:t>
            </a:r>
            <a:r>
              <a:rPr lang="sl-SI" dirty="0"/>
              <a:t> del Festival </a:t>
            </a:r>
            <a:r>
              <a:rPr lang="sl-SI" dirty="0" err="1"/>
              <a:t>di</a:t>
            </a:r>
            <a:r>
              <a:rPr lang="sl-SI" dirty="0"/>
              <a:t> </a:t>
            </a:r>
            <a:r>
              <a:rPr lang="sl-SI" dirty="0" err="1"/>
              <a:t>Sanremo</a:t>
            </a:r>
            <a:r>
              <a:rPr lang="sl-SI" dirty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/>
              <a:t>Nell</a:t>
            </a:r>
            <a:r>
              <a:rPr lang="sl-SI" dirty="0"/>
              <a:t> ‘ </a:t>
            </a:r>
            <a:r>
              <a:rPr lang="it-IT" dirty="0"/>
              <a:t>2006 per la quarta volta in cinque anni partecipa al Festival di Sanremo, con Essere una donna</a:t>
            </a:r>
            <a:r>
              <a:rPr lang="sl-SI" dirty="0"/>
              <a:t> e vince </a:t>
            </a:r>
            <a:r>
              <a:rPr lang="sl-SI" dirty="0" err="1"/>
              <a:t>di</a:t>
            </a:r>
            <a:r>
              <a:rPr lang="sl-SI" dirty="0"/>
              <a:t> </a:t>
            </a:r>
            <a:r>
              <a:rPr lang="sl-SI" dirty="0" err="1"/>
              <a:t>nuovo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/>
              <a:t>Lavorava</a:t>
            </a:r>
            <a:r>
              <a:rPr lang="sl-SI" dirty="0"/>
              <a:t> </a:t>
            </a:r>
            <a:r>
              <a:rPr lang="sl-SI" dirty="0" err="1"/>
              <a:t>come</a:t>
            </a:r>
            <a:r>
              <a:rPr lang="sl-SI" dirty="0"/>
              <a:t> </a:t>
            </a:r>
            <a:r>
              <a:rPr lang="sl-SI" dirty="0" err="1"/>
              <a:t>giudice</a:t>
            </a:r>
            <a:r>
              <a:rPr lang="sl-SI" dirty="0"/>
              <a:t> </a:t>
            </a:r>
            <a:r>
              <a:rPr lang="sl-SI" dirty="0" err="1"/>
              <a:t>di</a:t>
            </a:r>
            <a:r>
              <a:rPr lang="sl-SI" dirty="0"/>
              <a:t> X </a:t>
            </a:r>
            <a:r>
              <a:rPr lang="sl-SI" dirty="0" err="1"/>
              <a:t>Factor</a:t>
            </a:r>
            <a:r>
              <a:rPr lang="sl-SI" dirty="0"/>
              <a:t> e </a:t>
            </a:r>
            <a:r>
              <a:rPr lang="sl-SI" dirty="0" err="1"/>
              <a:t>condutrice</a:t>
            </a:r>
            <a:r>
              <a:rPr lang="sl-SI" dirty="0"/>
              <a:t> </a:t>
            </a:r>
            <a:r>
              <a:rPr lang="sl-SI" dirty="0" err="1"/>
              <a:t>di</a:t>
            </a:r>
            <a:r>
              <a:rPr lang="sl-SI" dirty="0"/>
              <a:t> </a:t>
            </a:r>
            <a:r>
              <a:rPr lang="sl-SI" dirty="0" err="1"/>
              <a:t>Playlist</a:t>
            </a:r>
            <a:r>
              <a:rPr lang="sl-SI" dirty="0"/>
              <a:t>  </a:t>
            </a:r>
            <a:r>
              <a:rPr lang="sl-SI" dirty="0" err="1"/>
              <a:t>Italia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F3B38EB3-3C91-4AFA-81D5-1D12EE8BE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85750"/>
            <a:ext cx="8229600" cy="4572000"/>
          </a:xfrm>
        </p:spPr>
        <p:txBody>
          <a:bodyPr/>
          <a:lstStyle/>
          <a:p>
            <a:r>
              <a:rPr lang="sl-SI" altLang="sl-SI"/>
              <a:t>Dall 2010 vive a Roma con Gigi D’ Alessio e loro figlio Andrea</a:t>
            </a:r>
          </a:p>
          <a:p>
            <a:endParaRPr lang="sl-SI" altLang="sl-SI"/>
          </a:p>
        </p:txBody>
      </p:sp>
      <p:pic>
        <p:nvPicPr>
          <p:cNvPr id="12291" name="Picture 2" descr="C:\Documents and Settings\Darinka &amp; David\My Documents\My Pictures\Anna Tatangelo\lapresse_to050111spe_038.jpg">
            <a:extLst>
              <a:ext uri="{FF2B5EF4-FFF2-40B4-BE49-F238E27FC236}">
                <a16:creationId xmlns:a16="http://schemas.microsoft.com/office/drawing/2014/main" id="{81C54BD9-1BBC-4AB6-ADD0-867B56D99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0"/>
            <a:ext cx="39687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C:\Documents and Settings\Darinka &amp; David\My Documents\My Pictures\Anna Tatangelo\453358028.jpg">
            <a:extLst>
              <a:ext uri="{FF2B5EF4-FFF2-40B4-BE49-F238E27FC236}">
                <a16:creationId xmlns:a16="http://schemas.microsoft.com/office/drawing/2014/main" id="{8F14BA59-A397-4633-97FF-1EA84733E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928688"/>
            <a:ext cx="2857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C:\Documents and Settings\Darinka &amp; David\My Documents\My Pictures\Anna Tatangelo\b100000569554142_146710062024645_1339.jpg">
            <a:extLst>
              <a:ext uri="{FF2B5EF4-FFF2-40B4-BE49-F238E27FC236}">
                <a16:creationId xmlns:a16="http://schemas.microsoft.com/office/drawing/2014/main" id="{EADF9349-A4D0-4602-BD01-718B70D86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429125"/>
            <a:ext cx="307181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Documents and Settings\Darinka &amp; David\My Documents\My Pictures\Anna Tatangelo\slide2.jpg">
            <a:extLst>
              <a:ext uri="{FF2B5EF4-FFF2-40B4-BE49-F238E27FC236}">
                <a16:creationId xmlns:a16="http://schemas.microsoft.com/office/drawing/2014/main" id="{2B1260AA-698F-4237-B6D1-E79F54454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714625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A8ADC6B-16AA-46FD-9601-B9C0650F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DISCOGRAFIA</a:t>
            </a:r>
          </a:p>
        </p:txBody>
      </p:sp>
      <p:sp>
        <p:nvSpPr>
          <p:cNvPr id="13316" name="Ograda vsebine 2">
            <a:extLst>
              <a:ext uri="{FF2B5EF4-FFF2-40B4-BE49-F238E27FC236}">
                <a16:creationId xmlns:a16="http://schemas.microsoft.com/office/drawing/2014/main" id="{8BF6CA11-90DB-44A8-A961-2B725E013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6688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Ha rilasciato 5  album e venduto oltre 500.000 copie.</a:t>
            </a:r>
          </a:p>
          <a:p>
            <a:endParaRPr lang="sl-SI" altLang="sl-SI"/>
          </a:p>
          <a:p>
            <a:r>
              <a:rPr lang="it-IT" altLang="sl-SI"/>
              <a:t>2003 - Attimo x attimo</a:t>
            </a:r>
          </a:p>
          <a:p>
            <a:r>
              <a:rPr lang="it-IT" altLang="sl-SI"/>
              <a:t>2005 - Ragazza di periferia</a:t>
            </a:r>
          </a:p>
          <a:p>
            <a:r>
              <a:rPr lang="it-IT" altLang="sl-SI"/>
              <a:t>2007 - Mai dire mai</a:t>
            </a:r>
          </a:p>
          <a:p>
            <a:r>
              <a:rPr lang="it-IT" altLang="sl-SI"/>
              <a:t>2008 - Nel mondo delle do</a:t>
            </a:r>
            <a:r>
              <a:rPr lang="it-IT" altLang="sl-SI">
                <a:solidFill>
                  <a:schemeClr val="bg1"/>
                </a:solidFill>
              </a:rPr>
              <a:t>nn</a:t>
            </a:r>
            <a:r>
              <a:rPr lang="it-IT" altLang="sl-SI"/>
              <a:t>e</a:t>
            </a:r>
          </a:p>
          <a:p>
            <a:r>
              <a:rPr lang="it-IT" altLang="sl-SI"/>
              <a:t>2011 - Progetto B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Darinka &amp; David\My Documents\My Pictures\Anna Tatangelo\453358028.jpg">
            <a:extLst>
              <a:ext uri="{FF2B5EF4-FFF2-40B4-BE49-F238E27FC236}">
                <a16:creationId xmlns:a16="http://schemas.microsoft.com/office/drawing/2014/main" id="{78FBAD98-680A-42D8-BA92-367982667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429000"/>
            <a:ext cx="24796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83650A9-4344-439C-8493-A04A5551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	PROFUMO DI MAMMA</a:t>
            </a:r>
          </a:p>
        </p:txBody>
      </p:sp>
      <p:sp>
        <p:nvSpPr>
          <p:cNvPr id="14340" name="Ograda vsebine 2">
            <a:extLst>
              <a:ext uri="{FF2B5EF4-FFF2-40B4-BE49-F238E27FC236}">
                <a16:creationId xmlns:a16="http://schemas.microsoft.com/office/drawing/2014/main" id="{27405D8C-A00A-468C-88E1-4512E9402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Singolo estratto dall’ album Essere una dona (2006)</a:t>
            </a:r>
          </a:p>
          <a:p>
            <a:r>
              <a:rPr lang="sl-SI" altLang="sl-SI"/>
              <a:t>Composto da</a:t>
            </a:r>
            <a:r>
              <a:rPr lang="it-IT" altLang="sl-SI"/>
              <a:t> </a:t>
            </a:r>
            <a:r>
              <a:rPr lang="sl-SI" altLang="sl-SI"/>
              <a:t> Gigi D’ Alessio </a:t>
            </a:r>
            <a:r>
              <a:rPr lang="it-IT" altLang="sl-SI"/>
              <a:t>e Adriano Pennino</a:t>
            </a:r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hlinkClick r:id="rId3"/>
              </a:rPr>
              <a:t>http://www.youtube.com/watch?v=iOPD6MvnLjg</a:t>
            </a:r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190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Umetniško</vt:lpstr>
      <vt:lpstr>ANNA TATANGELO</vt:lpstr>
      <vt:lpstr>BIOGRAFIA</vt:lpstr>
      <vt:lpstr>PowerPoint Presentation</vt:lpstr>
      <vt:lpstr>PowerPoint Presentation</vt:lpstr>
      <vt:lpstr>DISCOGRAFIA</vt:lpstr>
      <vt:lpstr> PROFUMO DI MAMMA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2019-05-31T08:47:53Z</dcterms:created>
  <dcterms:modified xsi:type="dcterms:W3CDTF">2019-05-31T08:47:53Z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