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9871075" cy="6854825"/>
  <p:defaultTextStyle>
    <a:defPPr>
      <a:defRPr lang="en-GB"/>
    </a:defPPr>
    <a:lvl1pPr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85" d="100"/>
          <a:sy n="85" d="100"/>
        </p:scale>
        <p:origin x="-780" y="-84"/>
      </p:cViewPr>
      <p:guideLst>
        <p:guide orient="horz" pos="2160"/>
        <p:guide pos="2880"/>
      </p:guideLst>
    </p:cSldViewPr>
  </p:slideViewPr>
  <p:outlineViewPr>
    <p:cViewPr varScale="1">
      <p:scale>
        <a:sx n="170" d="200"/>
        <a:sy n="170" d="200"/>
      </p:scale>
      <p:origin x="-780" y="-84"/>
    </p:cViewPr>
  </p:outline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24F6BEED-5180-4F62-A5EA-857CDFEE71DE}"/>
              </a:ext>
            </a:extLst>
          </p:cNvPr>
          <p:cNvSpPr>
            <a:spLocks noGrp="1" noRot="1" noChangeAspect="1" noChangeArrowheads="1"/>
          </p:cNvSpPr>
          <p:nvPr>
            <p:ph type="sldImg"/>
          </p:nvPr>
        </p:nvSpPr>
        <p:spPr bwMode="auto">
          <a:xfrm>
            <a:off x="0" y="520700"/>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0E6594CC-DA5F-4268-A920-BA4DB9AA1501}"/>
              </a:ext>
            </a:extLst>
          </p:cNvPr>
          <p:cNvSpPr>
            <a:spLocks noGrp="1" noChangeArrowheads="1"/>
          </p:cNvSpPr>
          <p:nvPr>
            <p:ph type="body"/>
          </p:nvPr>
        </p:nvSpPr>
        <p:spPr bwMode="auto">
          <a:xfrm>
            <a:off x="987425" y="3255963"/>
            <a:ext cx="7894638" cy="308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l-SI" altLang="sl-SI"/>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B622CB29-6DED-439D-8556-D2220CBF044D}"/>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6D62271C-C7C7-4F0C-A529-C181B0E22CD6}"/>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A5AE54B7-2C60-433A-B3F5-C7110EDC81AC}"/>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45E79CBC-BA55-4D46-82C3-6CCFD42B25EF}"/>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C39356A4-021A-4D41-9763-5D3284B01FB0}"/>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711713F3-D84B-407E-8303-670A2E64EC91}"/>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3DC10A67-DF76-45CA-9281-AED62AE6465C}"/>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a:extLst>
              <a:ext uri="{FF2B5EF4-FFF2-40B4-BE49-F238E27FC236}">
                <a16:creationId xmlns:a16="http://schemas.microsoft.com/office/drawing/2014/main" id="{57267C76-5C47-4578-9875-ACFA3B30AC6F}"/>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BA9B2F95-92DA-45EE-9D27-35714ACC8DA3}"/>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a:extLst>
              <a:ext uri="{FF2B5EF4-FFF2-40B4-BE49-F238E27FC236}">
                <a16:creationId xmlns:a16="http://schemas.microsoft.com/office/drawing/2014/main" id="{2D33BAB5-0210-45DA-AB65-1927F5BD2058}"/>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EA1FC795-9A42-46FD-80CE-C16AD36CD23F}"/>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a:extLst>
              <a:ext uri="{FF2B5EF4-FFF2-40B4-BE49-F238E27FC236}">
                <a16:creationId xmlns:a16="http://schemas.microsoft.com/office/drawing/2014/main" id="{55644E68-147F-4D07-934C-4F5BEAC77CA3}"/>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F3B0803E-374C-467B-9AFB-AF084A77AAF0}"/>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a:extLst>
              <a:ext uri="{FF2B5EF4-FFF2-40B4-BE49-F238E27FC236}">
                <a16:creationId xmlns:a16="http://schemas.microsoft.com/office/drawing/2014/main" id="{079ED2F5-5C9F-46F8-BCA3-754C866E08A6}"/>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F652CF69-9A6B-4CF1-A856-C9747C36EEF2}"/>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a:extLst>
              <a:ext uri="{FF2B5EF4-FFF2-40B4-BE49-F238E27FC236}">
                <a16:creationId xmlns:a16="http://schemas.microsoft.com/office/drawing/2014/main" id="{C3919A7A-E63B-47B5-8314-BB8DE5F6E621}"/>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31069163-EC9C-477F-9482-81ADFB109C63}"/>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3833C3FC-A847-4CAC-B5D0-59A9EE2B1F94}"/>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FFDE0402-D6EC-4478-8D99-D8CAB91A40E3}"/>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D018D142-7F84-463C-B6C2-3991832FAB29}"/>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FCEABFA9-4A76-4CEB-8656-548D762E8C76}"/>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1A71653B-93AF-433B-9F52-9EE2E8524E98}"/>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C7349322-1417-4595-A31A-760BADF26928}"/>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B74630C8-AB80-4793-A798-A0ED524DFC3B}"/>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6C8643AE-D976-461A-907E-57DDF244B07F}"/>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3B32CAB8-80AB-48FD-B8A3-527DB8799598}"/>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72B86163-EE92-4599-A5F4-46A5B5450DA5}"/>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74289D24-358F-4148-953D-8553B893C67F}"/>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8E7AF92F-222E-4BCD-831E-8839EC219617}"/>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28A1D01D-0279-4BF6-8C73-1FC6A83CF6A6}"/>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31619578-4645-453C-A42B-AB41EB70C2A1}"/>
              </a:ext>
            </a:extLst>
          </p:cNvPr>
          <p:cNvSpPr txBox="1">
            <a:spLocks noGrp="1" noRot="1" noChangeAspect="1" noChangeArrowheads="1"/>
          </p:cNvSpPr>
          <p:nvPr>
            <p:ph type="sldImg"/>
          </p:nvPr>
        </p:nvSpPr>
        <p:spPr bwMode="auto">
          <a:xfrm>
            <a:off x="3221038" y="520700"/>
            <a:ext cx="3427412" cy="25701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341A36F5-AAD4-4262-9573-279CDF07582A}"/>
              </a:ext>
            </a:extLst>
          </p:cNvPr>
          <p:cNvSpPr txBox="1">
            <a:spLocks noGrp="1" noChangeArrowheads="1"/>
          </p:cNvSpPr>
          <p:nvPr>
            <p:ph type="body" idx="1"/>
          </p:nvPr>
        </p:nvSpPr>
        <p:spPr bwMode="auto">
          <a:xfrm>
            <a:off x="987425" y="3255963"/>
            <a:ext cx="7896225" cy="30845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B51-897C-48F9-B3BD-0B925CFA3FD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D9C59B5F-E289-42CD-823C-801450880A5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EBF697C4-0DE9-48D4-8CAD-986FB23B338B}"/>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12805C6-6A82-4D57-BE66-53B92E7B570B}"/>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DCD35DDB-E8DB-4299-912A-634CBEC22DE8}"/>
              </a:ext>
            </a:extLst>
          </p:cNvPr>
          <p:cNvSpPr>
            <a:spLocks noGrp="1"/>
          </p:cNvSpPr>
          <p:nvPr>
            <p:ph type="sldNum" idx="12"/>
          </p:nvPr>
        </p:nvSpPr>
        <p:spPr/>
        <p:txBody>
          <a:bodyPr/>
          <a:lstStyle>
            <a:lvl1pPr>
              <a:defRPr/>
            </a:lvl1pPr>
          </a:lstStyle>
          <a:p>
            <a:fld id="{B33E15CB-E260-4A16-8DD3-A770F4143572}" type="slidenum">
              <a:rPr lang="en-US" altLang="sl-SI"/>
              <a:pPr/>
              <a:t>‹#›</a:t>
            </a:fld>
            <a:endParaRPr lang="en-US" altLang="sl-SI"/>
          </a:p>
        </p:txBody>
      </p:sp>
    </p:spTree>
    <p:extLst>
      <p:ext uri="{BB962C8B-B14F-4D97-AF65-F5344CB8AC3E}">
        <p14:creationId xmlns:p14="http://schemas.microsoft.com/office/powerpoint/2010/main" val="49671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FA853-0FFE-43A1-A14C-80A21CE80ABE}"/>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29441C5-503F-4948-8EAC-CC83D75C0E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B5B4ED8-FB48-4596-AC64-42B69E5C0CFF}"/>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EAC4A93-DFDA-47AF-B8DE-97DE6E7A2334}"/>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16ADD721-9210-46D8-89D1-B0EBE557D876}"/>
              </a:ext>
            </a:extLst>
          </p:cNvPr>
          <p:cNvSpPr>
            <a:spLocks noGrp="1"/>
          </p:cNvSpPr>
          <p:nvPr>
            <p:ph type="sldNum" idx="12"/>
          </p:nvPr>
        </p:nvSpPr>
        <p:spPr/>
        <p:txBody>
          <a:bodyPr/>
          <a:lstStyle>
            <a:lvl1pPr>
              <a:defRPr/>
            </a:lvl1pPr>
          </a:lstStyle>
          <a:p>
            <a:fld id="{D9F56A4D-AFB3-4A42-9EEA-979DF60AB2F7}" type="slidenum">
              <a:rPr lang="en-US" altLang="sl-SI"/>
              <a:pPr/>
              <a:t>‹#›</a:t>
            </a:fld>
            <a:endParaRPr lang="en-US" altLang="sl-SI"/>
          </a:p>
        </p:txBody>
      </p:sp>
    </p:spTree>
    <p:extLst>
      <p:ext uri="{BB962C8B-B14F-4D97-AF65-F5344CB8AC3E}">
        <p14:creationId xmlns:p14="http://schemas.microsoft.com/office/powerpoint/2010/main" val="338119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E3B5AE-4153-4D05-8F0E-A65DF48D72A1}"/>
              </a:ext>
            </a:extLst>
          </p:cNvPr>
          <p:cNvSpPr>
            <a:spLocks noGrp="1"/>
          </p:cNvSpPr>
          <p:nvPr>
            <p:ph type="title" orient="vert"/>
          </p:nvPr>
        </p:nvSpPr>
        <p:spPr>
          <a:xfrm>
            <a:off x="6858000" y="838200"/>
            <a:ext cx="2284413" cy="5180013"/>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51F95FB-2F06-46E0-B9D0-A08525CC968E}"/>
              </a:ext>
            </a:extLst>
          </p:cNvPr>
          <p:cNvSpPr>
            <a:spLocks noGrp="1"/>
          </p:cNvSpPr>
          <p:nvPr>
            <p:ph type="body" orient="vert" idx="1"/>
          </p:nvPr>
        </p:nvSpPr>
        <p:spPr>
          <a:xfrm>
            <a:off x="0" y="838200"/>
            <a:ext cx="6705600" cy="51800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204801C-3A57-4C2B-B533-02D6C77DBCE2}"/>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D23B94C-F9D7-4DD7-A933-8A4639C55F60}"/>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469088A1-C3B6-4F00-B4BD-61C69C3D7BB7}"/>
              </a:ext>
            </a:extLst>
          </p:cNvPr>
          <p:cNvSpPr>
            <a:spLocks noGrp="1"/>
          </p:cNvSpPr>
          <p:nvPr>
            <p:ph type="sldNum" idx="12"/>
          </p:nvPr>
        </p:nvSpPr>
        <p:spPr/>
        <p:txBody>
          <a:bodyPr/>
          <a:lstStyle>
            <a:lvl1pPr>
              <a:defRPr/>
            </a:lvl1pPr>
          </a:lstStyle>
          <a:p>
            <a:fld id="{6C0712BE-6FBA-4E7D-8310-096D89366582}" type="slidenum">
              <a:rPr lang="en-US" altLang="sl-SI"/>
              <a:pPr/>
              <a:t>‹#›</a:t>
            </a:fld>
            <a:endParaRPr lang="en-US" altLang="sl-SI"/>
          </a:p>
        </p:txBody>
      </p:sp>
    </p:spTree>
    <p:extLst>
      <p:ext uri="{BB962C8B-B14F-4D97-AF65-F5344CB8AC3E}">
        <p14:creationId xmlns:p14="http://schemas.microsoft.com/office/powerpoint/2010/main" val="288465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0EC10-AFCA-45D7-8654-4340D9458119}"/>
              </a:ext>
            </a:extLst>
          </p:cNvPr>
          <p:cNvSpPr>
            <a:spLocks noGrp="1"/>
          </p:cNvSpPr>
          <p:nvPr>
            <p:ph type="title"/>
          </p:nvPr>
        </p:nvSpPr>
        <p:spPr>
          <a:xfrm>
            <a:off x="0" y="838200"/>
            <a:ext cx="9142413" cy="91281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7A1D898-384C-4C19-A5D7-5D2021DB108E}"/>
              </a:ext>
            </a:extLst>
          </p:cNvPr>
          <p:cNvSpPr>
            <a:spLocks noGrp="1"/>
          </p:cNvSpPr>
          <p:nvPr>
            <p:ph type="body" sz="half" idx="1"/>
          </p:nvPr>
        </p:nvSpPr>
        <p:spPr>
          <a:xfrm>
            <a:off x="0" y="2667000"/>
            <a:ext cx="4418013" cy="3351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B4A29AE-D546-40AB-8C14-7F33CC940322}"/>
              </a:ext>
            </a:extLst>
          </p:cNvPr>
          <p:cNvSpPr>
            <a:spLocks noGrp="1"/>
          </p:cNvSpPr>
          <p:nvPr>
            <p:ph sz="half" idx="2"/>
          </p:nvPr>
        </p:nvSpPr>
        <p:spPr>
          <a:xfrm>
            <a:off x="4570413" y="2667000"/>
            <a:ext cx="4419600" cy="3351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78540105-B765-48D5-86B3-8169C08398B7}"/>
              </a:ext>
            </a:extLst>
          </p:cNvPr>
          <p:cNvSpPr>
            <a:spLocks noGrp="1"/>
          </p:cNvSpPr>
          <p:nvPr>
            <p:ph type="dt" idx="10"/>
          </p:nvPr>
        </p:nvSpPr>
        <p:spPr>
          <a:xfrm>
            <a:off x="6629400" y="6248400"/>
            <a:ext cx="1903413" cy="455613"/>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17F4606-D99A-47AE-9BED-51B7DDE03019}"/>
              </a:ext>
            </a:extLst>
          </p:cNvPr>
          <p:cNvSpPr>
            <a:spLocks noGrp="1"/>
          </p:cNvSpPr>
          <p:nvPr>
            <p:ph type="ftr" idx="11"/>
          </p:nvPr>
        </p:nvSpPr>
        <p:spPr>
          <a:xfrm>
            <a:off x="3276600" y="6248400"/>
            <a:ext cx="2894013" cy="455613"/>
          </a:xfrm>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FA8FE5F6-B31F-4131-A864-A96F21985C36}"/>
              </a:ext>
            </a:extLst>
          </p:cNvPr>
          <p:cNvSpPr>
            <a:spLocks noGrp="1"/>
          </p:cNvSpPr>
          <p:nvPr>
            <p:ph type="sldNum" idx="12"/>
          </p:nvPr>
        </p:nvSpPr>
        <p:spPr>
          <a:xfrm>
            <a:off x="1524000" y="6248400"/>
            <a:ext cx="1293813" cy="455613"/>
          </a:xfrm>
        </p:spPr>
        <p:txBody>
          <a:bodyPr/>
          <a:lstStyle>
            <a:lvl1pPr>
              <a:defRPr/>
            </a:lvl1pPr>
          </a:lstStyle>
          <a:p>
            <a:fld id="{A68D8D2C-E376-4AF9-A6CF-122F67B582BD}" type="slidenum">
              <a:rPr lang="en-US" altLang="sl-SI"/>
              <a:pPr/>
              <a:t>‹#›</a:t>
            </a:fld>
            <a:endParaRPr lang="en-US" altLang="sl-SI"/>
          </a:p>
        </p:txBody>
      </p:sp>
    </p:spTree>
    <p:extLst>
      <p:ext uri="{BB962C8B-B14F-4D97-AF65-F5344CB8AC3E}">
        <p14:creationId xmlns:p14="http://schemas.microsoft.com/office/powerpoint/2010/main" val="3408009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EDDF3-19D6-4A24-8B90-5BF9CE59A2FF}"/>
              </a:ext>
            </a:extLst>
          </p:cNvPr>
          <p:cNvSpPr>
            <a:spLocks noGrp="1"/>
          </p:cNvSpPr>
          <p:nvPr>
            <p:ph type="title"/>
          </p:nvPr>
        </p:nvSpPr>
        <p:spPr>
          <a:xfrm>
            <a:off x="0" y="838200"/>
            <a:ext cx="9142413" cy="91281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62890FA-9FFB-4B85-9E03-46B90BF3B0F7}"/>
              </a:ext>
            </a:extLst>
          </p:cNvPr>
          <p:cNvSpPr>
            <a:spLocks noGrp="1"/>
          </p:cNvSpPr>
          <p:nvPr>
            <p:ph type="body" sz="half" idx="1"/>
          </p:nvPr>
        </p:nvSpPr>
        <p:spPr>
          <a:xfrm>
            <a:off x="0" y="2667000"/>
            <a:ext cx="4418013" cy="3351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0073DC59-6134-4251-9747-6587F9469F63}"/>
              </a:ext>
            </a:extLst>
          </p:cNvPr>
          <p:cNvSpPr>
            <a:spLocks noGrp="1"/>
          </p:cNvSpPr>
          <p:nvPr>
            <p:ph sz="quarter" idx="2"/>
          </p:nvPr>
        </p:nvSpPr>
        <p:spPr>
          <a:xfrm>
            <a:off x="4570413" y="2667000"/>
            <a:ext cx="4419600" cy="1598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1319A509-3E4E-4067-B8E3-8C6D00E6D5D1}"/>
              </a:ext>
            </a:extLst>
          </p:cNvPr>
          <p:cNvSpPr>
            <a:spLocks noGrp="1"/>
          </p:cNvSpPr>
          <p:nvPr>
            <p:ph sz="quarter" idx="3"/>
          </p:nvPr>
        </p:nvSpPr>
        <p:spPr>
          <a:xfrm>
            <a:off x="4570413" y="4418013"/>
            <a:ext cx="4419600" cy="160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C08BF971-21A6-41AA-AD13-8351C7E27535}"/>
              </a:ext>
            </a:extLst>
          </p:cNvPr>
          <p:cNvSpPr>
            <a:spLocks noGrp="1"/>
          </p:cNvSpPr>
          <p:nvPr>
            <p:ph type="dt" idx="10"/>
          </p:nvPr>
        </p:nvSpPr>
        <p:spPr>
          <a:xfrm>
            <a:off x="6629400" y="6248400"/>
            <a:ext cx="1903413" cy="455613"/>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6C39CD10-297C-4298-AF3F-6DA3F3866659}"/>
              </a:ext>
            </a:extLst>
          </p:cNvPr>
          <p:cNvSpPr>
            <a:spLocks noGrp="1"/>
          </p:cNvSpPr>
          <p:nvPr>
            <p:ph type="ftr" idx="11"/>
          </p:nvPr>
        </p:nvSpPr>
        <p:spPr>
          <a:xfrm>
            <a:off x="3276600" y="6248400"/>
            <a:ext cx="2894013" cy="455613"/>
          </a:xfrm>
        </p:spPr>
        <p:txBody>
          <a:bodyPr/>
          <a:lstStyle>
            <a:lvl1pPr>
              <a:defRPr/>
            </a:lvl1pPr>
          </a:lstStyle>
          <a:p>
            <a:endParaRPr lang="en-US" altLang="sl-SI"/>
          </a:p>
        </p:txBody>
      </p:sp>
      <p:sp>
        <p:nvSpPr>
          <p:cNvPr id="8" name="Slide Number Placeholder 7">
            <a:extLst>
              <a:ext uri="{FF2B5EF4-FFF2-40B4-BE49-F238E27FC236}">
                <a16:creationId xmlns:a16="http://schemas.microsoft.com/office/drawing/2014/main" id="{A91AE05C-FE6C-44C0-969B-0845D7CA16D6}"/>
              </a:ext>
            </a:extLst>
          </p:cNvPr>
          <p:cNvSpPr>
            <a:spLocks noGrp="1"/>
          </p:cNvSpPr>
          <p:nvPr>
            <p:ph type="sldNum" idx="12"/>
          </p:nvPr>
        </p:nvSpPr>
        <p:spPr>
          <a:xfrm>
            <a:off x="1524000" y="6248400"/>
            <a:ext cx="1293813" cy="455613"/>
          </a:xfrm>
        </p:spPr>
        <p:txBody>
          <a:bodyPr/>
          <a:lstStyle>
            <a:lvl1pPr>
              <a:defRPr/>
            </a:lvl1pPr>
          </a:lstStyle>
          <a:p>
            <a:fld id="{EB402B40-999C-4072-B3D1-133D584AB8C1}" type="slidenum">
              <a:rPr lang="en-US" altLang="sl-SI"/>
              <a:pPr/>
              <a:t>‹#›</a:t>
            </a:fld>
            <a:endParaRPr lang="en-US" altLang="sl-SI"/>
          </a:p>
        </p:txBody>
      </p:sp>
    </p:spTree>
    <p:extLst>
      <p:ext uri="{BB962C8B-B14F-4D97-AF65-F5344CB8AC3E}">
        <p14:creationId xmlns:p14="http://schemas.microsoft.com/office/powerpoint/2010/main" val="1642954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DF16C-8C76-4AF2-BB43-610E4A986FC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46943E0B-5D0D-415D-BA9E-2BFC39678B58}"/>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45A27314-6F43-4BF9-A8E8-5DBD2ED0ACB1}"/>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11E0B04-5A31-4C18-A936-758BF8A661EE}"/>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95184729-3BE8-4B2E-98AD-B1EC095D7157}"/>
              </a:ext>
            </a:extLst>
          </p:cNvPr>
          <p:cNvSpPr>
            <a:spLocks noGrp="1"/>
          </p:cNvSpPr>
          <p:nvPr>
            <p:ph type="sldNum" idx="12"/>
          </p:nvPr>
        </p:nvSpPr>
        <p:spPr/>
        <p:txBody>
          <a:bodyPr/>
          <a:lstStyle>
            <a:lvl1pPr>
              <a:defRPr/>
            </a:lvl1pPr>
          </a:lstStyle>
          <a:p>
            <a:fld id="{CCC16A1A-DAEB-47AC-8543-739A754ECE9A}" type="slidenum">
              <a:rPr lang="en-US" altLang="sl-SI"/>
              <a:pPr/>
              <a:t>‹#›</a:t>
            </a:fld>
            <a:endParaRPr lang="en-US" altLang="sl-SI"/>
          </a:p>
        </p:txBody>
      </p:sp>
    </p:spTree>
    <p:extLst>
      <p:ext uri="{BB962C8B-B14F-4D97-AF65-F5344CB8AC3E}">
        <p14:creationId xmlns:p14="http://schemas.microsoft.com/office/powerpoint/2010/main" val="280251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115B-AAFF-4C25-A01C-1B57CEFC4D9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C2BA050-4B74-4E00-8697-B678DB79A2E3}"/>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A9E7D0B-2816-4CDF-A046-FDB75602339B}"/>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D2726D1-121C-4047-AFFE-00CF2E4C779D}"/>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C2C52FDA-FE12-4EA2-99F0-E874F98CC05E}"/>
              </a:ext>
            </a:extLst>
          </p:cNvPr>
          <p:cNvSpPr>
            <a:spLocks noGrp="1"/>
          </p:cNvSpPr>
          <p:nvPr>
            <p:ph type="sldNum" idx="12"/>
          </p:nvPr>
        </p:nvSpPr>
        <p:spPr/>
        <p:txBody>
          <a:bodyPr/>
          <a:lstStyle>
            <a:lvl1pPr>
              <a:defRPr/>
            </a:lvl1pPr>
          </a:lstStyle>
          <a:p>
            <a:fld id="{FFA243D3-627D-4B4C-A423-898D8C58111B}" type="slidenum">
              <a:rPr lang="en-US" altLang="sl-SI"/>
              <a:pPr/>
              <a:t>‹#›</a:t>
            </a:fld>
            <a:endParaRPr lang="en-US" altLang="sl-SI"/>
          </a:p>
        </p:txBody>
      </p:sp>
    </p:spTree>
    <p:extLst>
      <p:ext uri="{BB962C8B-B14F-4D97-AF65-F5344CB8AC3E}">
        <p14:creationId xmlns:p14="http://schemas.microsoft.com/office/powerpoint/2010/main" val="1904635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4298-89C3-490D-BDA6-0CAF6F02D0A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B4F48B1-AF04-4C3B-8DF0-24A75C9AB738}"/>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7A1AD2A-EC20-4925-BEF0-1A9CC484D449}"/>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41C3458-058E-4E58-9090-029C24AF58DA}"/>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9C5C6E48-0229-4BF0-80EE-1C69AB3D4E7C}"/>
              </a:ext>
            </a:extLst>
          </p:cNvPr>
          <p:cNvSpPr>
            <a:spLocks noGrp="1"/>
          </p:cNvSpPr>
          <p:nvPr>
            <p:ph type="sldNum" idx="12"/>
          </p:nvPr>
        </p:nvSpPr>
        <p:spPr/>
        <p:txBody>
          <a:bodyPr/>
          <a:lstStyle>
            <a:lvl1pPr>
              <a:defRPr/>
            </a:lvl1pPr>
          </a:lstStyle>
          <a:p>
            <a:fld id="{BF430B5B-5C74-4702-B15A-FB5036868AD0}" type="slidenum">
              <a:rPr lang="en-US" altLang="sl-SI"/>
              <a:pPr/>
              <a:t>‹#›</a:t>
            </a:fld>
            <a:endParaRPr lang="en-US" altLang="sl-SI"/>
          </a:p>
        </p:txBody>
      </p:sp>
    </p:spTree>
    <p:extLst>
      <p:ext uri="{BB962C8B-B14F-4D97-AF65-F5344CB8AC3E}">
        <p14:creationId xmlns:p14="http://schemas.microsoft.com/office/powerpoint/2010/main" val="17664091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81D61-5F45-4C07-8DD1-7274579BC33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CE4AB1F-9047-4399-87CF-AFBDFD5C8EEC}"/>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6BCC26A-F429-4A3F-A1AD-D257E20B05EB}"/>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3D4B1450-994D-4B7D-957E-3E650EF87E83}"/>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530C4A2-B39F-4241-816F-6D282AF425A1}"/>
              </a:ext>
            </a:extLst>
          </p:cNvPr>
          <p:cNvSpPr>
            <a:spLocks noGrp="1"/>
          </p:cNvSpPr>
          <p:nvPr>
            <p:ph type="ft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C83ACD22-70AF-4D2E-BAB8-9A9717A2AF2A}"/>
              </a:ext>
            </a:extLst>
          </p:cNvPr>
          <p:cNvSpPr>
            <a:spLocks noGrp="1"/>
          </p:cNvSpPr>
          <p:nvPr>
            <p:ph type="sldNum" idx="12"/>
          </p:nvPr>
        </p:nvSpPr>
        <p:spPr/>
        <p:txBody>
          <a:bodyPr/>
          <a:lstStyle>
            <a:lvl1pPr>
              <a:defRPr/>
            </a:lvl1pPr>
          </a:lstStyle>
          <a:p>
            <a:fld id="{65BCD4C6-7D8B-4393-9CB1-994118A3F9FE}" type="slidenum">
              <a:rPr lang="en-US" altLang="sl-SI"/>
              <a:pPr/>
              <a:t>‹#›</a:t>
            </a:fld>
            <a:endParaRPr lang="en-US" altLang="sl-SI"/>
          </a:p>
        </p:txBody>
      </p:sp>
    </p:spTree>
    <p:extLst>
      <p:ext uri="{BB962C8B-B14F-4D97-AF65-F5344CB8AC3E}">
        <p14:creationId xmlns:p14="http://schemas.microsoft.com/office/powerpoint/2010/main" val="1602072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476BD-6D55-412F-8588-A46133923BF1}"/>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99E74728-88C3-43C6-AE04-8CDD6180F3B4}"/>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539CDF-A7E3-4E59-863D-6E0D0C651BA0}"/>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2DFDA9DC-7E30-4B1E-A1BF-D74CBB019CCF}"/>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725551-B99F-4DE4-936A-42A6014DE5CA}"/>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8111B859-76A7-429D-9FD5-375C7EA1EEA2}"/>
              </a:ext>
            </a:extLst>
          </p:cNvPr>
          <p:cNvSpPr>
            <a:spLocks noGrp="1"/>
          </p:cNvSpPr>
          <p:nvPr>
            <p:ph type="dt"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D585B986-614B-4513-B93C-C2055B1793DD}"/>
              </a:ext>
            </a:extLst>
          </p:cNvPr>
          <p:cNvSpPr>
            <a:spLocks noGrp="1"/>
          </p:cNvSpPr>
          <p:nvPr>
            <p:ph type="ftr" idx="11"/>
          </p:nvPr>
        </p:nvSpPr>
        <p:spPr/>
        <p:txBody>
          <a:bodyPr/>
          <a:lstStyle>
            <a:lvl1pPr>
              <a:defRPr/>
            </a:lvl1pPr>
          </a:lstStyle>
          <a:p>
            <a:endParaRPr lang="en-US" altLang="sl-SI"/>
          </a:p>
        </p:txBody>
      </p:sp>
      <p:sp>
        <p:nvSpPr>
          <p:cNvPr id="9" name="Slide Number Placeholder 8">
            <a:extLst>
              <a:ext uri="{FF2B5EF4-FFF2-40B4-BE49-F238E27FC236}">
                <a16:creationId xmlns:a16="http://schemas.microsoft.com/office/drawing/2014/main" id="{8EE98632-6D72-4908-BEE4-BCA5699BCE2E}"/>
              </a:ext>
            </a:extLst>
          </p:cNvPr>
          <p:cNvSpPr>
            <a:spLocks noGrp="1"/>
          </p:cNvSpPr>
          <p:nvPr>
            <p:ph type="sldNum" idx="12"/>
          </p:nvPr>
        </p:nvSpPr>
        <p:spPr/>
        <p:txBody>
          <a:bodyPr/>
          <a:lstStyle>
            <a:lvl1pPr>
              <a:defRPr/>
            </a:lvl1pPr>
          </a:lstStyle>
          <a:p>
            <a:fld id="{B5E934BF-E9CC-4529-ADFF-9A27D15A5B6F}" type="slidenum">
              <a:rPr lang="en-US" altLang="sl-SI"/>
              <a:pPr/>
              <a:t>‹#›</a:t>
            </a:fld>
            <a:endParaRPr lang="en-US" altLang="sl-SI"/>
          </a:p>
        </p:txBody>
      </p:sp>
    </p:spTree>
    <p:extLst>
      <p:ext uri="{BB962C8B-B14F-4D97-AF65-F5344CB8AC3E}">
        <p14:creationId xmlns:p14="http://schemas.microsoft.com/office/powerpoint/2010/main" val="856215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DAF91-3B66-482F-843C-46A6F5D619C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1DD8D04-D21F-4DAA-9E90-0BC53D2386E9}"/>
              </a:ext>
            </a:extLst>
          </p:cNvPr>
          <p:cNvSpPr>
            <a:spLocks noGrp="1"/>
          </p:cNvSpPr>
          <p:nvPr>
            <p:ph type="dt"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DD58BAB6-EF75-4A48-AEA2-4E60925CE4D8}"/>
              </a:ext>
            </a:extLst>
          </p:cNvPr>
          <p:cNvSpPr>
            <a:spLocks noGrp="1"/>
          </p:cNvSpPr>
          <p:nvPr>
            <p:ph type="ftr" idx="11"/>
          </p:nvPr>
        </p:nvSpPr>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DA738DD2-2026-4A1B-9308-CAA3A18A9CA2}"/>
              </a:ext>
            </a:extLst>
          </p:cNvPr>
          <p:cNvSpPr>
            <a:spLocks noGrp="1"/>
          </p:cNvSpPr>
          <p:nvPr>
            <p:ph type="sldNum" idx="12"/>
          </p:nvPr>
        </p:nvSpPr>
        <p:spPr/>
        <p:txBody>
          <a:bodyPr/>
          <a:lstStyle>
            <a:lvl1pPr>
              <a:defRPr/>
            </a:lvl1pPr>
          </a:lstStyle>
          <a:p>
            <a:fld id="{D8B5E501-2679-41FD-883A-4FA1D2623CE5}" type="slidenum">
              <a:rPr lang="en-US" altLang="sl-SI"/>
              <a:pPr/>
              <a:t>‹#›</a:t>
            </a:fld>
            <a:endParaRPr lang="en-US" altLang="sl-SI"/>
          </a:p>
        </p:txBody>
      </p:sp>
    </p:spTree>
    <p:extLst>
      <p:ext uri="{BB962C8B-B14F-4D97-AF65-F5344CB8AC3E}">
        <p14:creationId xmlns:p14="http://schemas.microsoft.com/office/powerpoint/2010/main" val="867703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21B67-C786-4CA5-A504-5F1C6E28ABA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954EDD9-5CA9-427D-8255-4B1D75B226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A410D1C-3804-4FBB-9922-300258811161}"/>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67B509F-DD89-4973-918A-353C51091544}"/>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E18B9D24-236B-47C4-8D66-52260D9A0C3D}"/>
              </a:ext>
            </a:extLst>
          </p:cNvPr>
          <p:cNvSpPr>
            <a:spLocks noGrp="1"/>
          </p:cNvSpPr>
          <p:nvPr>
            <p:ph type="sldNum" idx="12"/>
          </p:nvPr>
        </p:nvSpPr>
        <p:spPr/>
        <p:txBody>
          <a:bodyPr/>
          <a:lstStyle>
            <a:lvl1pPr>
              <a:defRPr/>
            </a:lvl1pPr>
          </a:lstStyle>
          <a:p>
            <a:fld id="{D8FA9E07-B676-466B-948B-1F0B75CA2C35}" type="slidenum">
              <a:rPr lang="en-US" altLang="sl-SI"/>
              <a:pPr/>
              <a:t>‹#›</a:t>
            </a:fld>
            <a:endParaRPr lang="en-US" altLang="sl-SI"/>
          </a:p>
        </p:txBody>
      </p:sp>
    </p:spTree>
    <p:extLst>
      <p:ext uri="{BB962C8B-B14F-4D97-AF65-F5344CB8AC3E}">
        <p14:creationId xmlns:p14="http://schemas.microsoft.com/office/powerpoint/2010/main" val="3192797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B8CF43-B5C6-44CB-93FD-BCC2913D4F11}"/>
              </a:ext>
            </a:extLst>
          </p:cNvPr>
          <p:cNvSpPr>
            <a:spLocks noGrp="1"/>
          </p:cNvSpPr>
          <p:nvPr>
            <p:ph type="dt"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11560DCE-5018-49E8-83F9-FAC735DAA3ED}"/>
              </a:ext>
            </a:extLst>
          </p:cNvPr>
          <p:cNvSpPr>
            <a:spLocks noGrp="1"/>
          </p:cNvSpPr>
          <p:nvPr>
            <p:ph type="ftr" idx="11"/>
          </p:nvPr>
        </p:nvSpPr>
        <p:spPr/>
        <p:txBody>
          <a:bodyPr/>
          <a:lstStyle>
            <a:lvl1pPr>
              <a:defRPr/>
            </a:lvl1pPr>
          </a:lstStyle>
          <a:p>
            <a:endParaRPr lang="en-US" altLang="sl-SI"/>
          </a:p>
        </p:txBody>
      </p:sp>
      <p:sp>
        <p:nvSpPr>
          <p:cNvPr id="4" name="Slide Number Placeholder 3">
            <a:extLst>
              <a:ext uri="{FF2B5EF4-FFF2-40B4-BE49-F238E27FC236}">
                <a16:creationId xmlns:a16="http://schemas.microsoft.com/office/drawing/2014/main" id="{339DB1A6-2B59-444B-B690-0649E8DFE886}"/>
              </a:ext>
            </a:extLst>
          </p:cNvPr>
          <p:cNvSpPr>
            <a:spLocks noGrp="1"/>
          </p:cNvSpPr>
          <p:nvPr>
            <p:ph type="sldNum" idx="12"/>
          </p:nvPr>
        </p:nvSpPr>
        <p:spPr/>
        <p:txBody>
          <a:bodyPr/>
          <a:lstStyle>
            <a:lvl1pPr>
              <a:defRPr/>
            </a:lvl1pPr>
          </a:lstStyle>
          <a:p>
            <a:fld id="{F97CBCF0-22B7-4C55-ADA6-32FEC9DF71B3}" type="slidenum">
              <a:rPr lang="en-US" altLang="sl-SI"/>
              <a:pPr/>
              <a:t>‹#›</a:t>
            </a:fld>
            <a:endParaRPr lang="en-US" altLang="sl-SI"/>
          </a:p>
        </p:txBody>
      </p:sp>
    </p:spTree>
    <p:extLst>
      <p:ext uri="{BB962C8B-B14F-4D97-AF65-F5344CB8AC3E}">
        <p14:creationId xmlns:p14="http://schemas.microsoft.com/office/powerpoint/2010/main" val="3800319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C05B4-D01C-415C-A42B-5E233C8AA7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EB1689F-1DFE-41A2-9E96-3948740EF1A7}"/>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2F3B4CA4-8F82-4850-8A22-EFF3901D3116}"/>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F82478-1EB9-4941-BFB3-3CB731A25315}"/>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8F255C0-83A0-435B-B592-7B4F2BD08A55}"/>
              </a:ext>
            </a:extLst>
          </p:cNvPr>
          <p:cNvSpPr>
            <a:spLocks noGrp="1"/>
          </p:cNvSpPr>
          <p:nvPr>
            <p:ph type="ft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4BC69102-1C52-4EDF-BB03-9A3F47A99B5C}"/>
              </a:ext>
            </a:extLst>
          </p:cNvPr>
          <p:cNvSpPr>
            <a:spLocks noGrp="1"/>
          </p:cNvSpPr>
          <p:nvPr>
            <p:ph type="sldNum" idx="12"/>
          </p:nvPr>
        </p:nvSpPr>
        <p:spPr/>
        <p:txBody>
          <a:bodyPr/>
          <a:lstStyle>
            <a:lvl1pPr>
              <a:defRPr/>
            </a:lvl1pPr>
          </a:lstStyle>
          <a:p>
            <a:fld id="{50E92554-ACF6-459F-BC6C-8D8265E1A4C0}" type="slidenum">
              <a:rPr lang="en-US" altLang="sl-SI"/>
              <a:pPr/>
              <a:t>‹#›</a:t>
            </a:fld>
            <a:endParaRPr lang="en-US" altLang="sl-SI"/>
          </a:p>
        </p:txBody>
      </p:sp>
    </p:spTree>
    <p:extLst>
      <p:ext uri="{BB962C8B-B14F-4D97-AF65-F5344CB8AC3E}">
        <p14:creationId xmlns:p14="http://schemas.microsoft.com/office/powerpoint/2010/main" val="23280834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6DB53-CEAD-43E8-8C0E-A36ADB3413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96331D5E-0D5D-4F4D-B1DA-541E44BEF8C9}"/>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79CFE35A-30A2-4307-9433-BD828391AD3A}"/>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A3B06E-B7D0-4773-AFA8-B0F40CD6FD03}"/>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DDDE2F0-FEA2-4467-8431-719CAAD2335D}"/>
              </a:ext>
            </a:extLst>
          </p:cNvPr>
          <p:cNvSpPr>
            <a:spLocks noGrp="1"/>
          </p:cNvSpPr>
          <p:nvPr>
            <p:ph type="ft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C367C02A-7DC7-4FEA-A012-162E5E6AC42B}"/>
              </a:ext>
            </a:extLst>
          </p:cNvPr>
          <p:cNvSpPr>
            <a:spLocks noGrp="1"/>
          </p:cNvSpPr>
          <p:nvPr>
            <p:ph type="sldNum" idx="12"/>
          </p:nvPr>
        </p:nvSpPr>
        <p:spPr/>
        <p:txBody>
          <a:bodyPr/>
          <a:lstStyle>
            <a:lvl1pPr>
              <a:defRPr/>
            </a:lvl1pPr>
          </a:lstStyle>
          <a:p>
            <a:fld id="{ADA652FA-81F6-4C4B-931B-6E5727B8145E}" type="slidenum">
              <a:rPr lang="en-US" altLang="sl-SI"/>
              <a:pPr/>
              <a:t>‹#›</a:t>
            </a:fld>
            <a:endParaRPr lang="en-US" altLang="sl-SI"/>
          </a:p>
        </p:txBody>
      </p:sp>
    </p:spTree>
    <p:extLst>
      <p:ext uri="{BB962C8B-B14F-4D97-AF65-F5344CB8AC3E}">
        <p14:creationId xmlns:p14="http://schemas.microsoft.com/office/powerpoint/2010/main" val="4103972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7FD87-5FF2-4FFD-83AD-33207DCB33C3}"/>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FD32A19-50D8-4234-99AD-C1DB9058820E}"/>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A2FE1BE-FED6-4A4E-A78A-B449BD42199C}"/>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9B52488-AE4C-47E4-861B-64B5410C3F76}"/>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5A414511-49CE-4E4C-8F9A-1AB729903B60}"/>
              </a:ext>
            </a:extLst>
          </p:cNvPr>
          <p:cNvSpPr>
            <a:spLocks noGrp="1"/>
          </p:cNvSpPr>
          <p:nvPr>
            <p:ph type="sldNum" idx="12"/>
          </p:nvPr>
        </p:nvSpPr>
        <p:spPr/>
        <p:txBody>
          <a:bodyPr/>
          <a:lstStyle>
            <a:lvl1pPr>
              <a:defRPr/>
            </a:lvl1pPr>
          </a:lstStyle>
          <a:p>
            <a:fld id="{0A20DC3E-1FE5-4708-974B-D8167A166B88}" type="slidenum">
              <a:rPr lang="en-US" altLang="sl-SI"/>
              <a:pPr/>
              <a:t>‹#›</a:t>
            </a:fld>
            <a:endParaRPr lang="en-US" altLang="sl-SI"/>
          </a:p>
        </p:txBody>
      </p:sp>
    </p:spTree>
    <p:extLst>
      <p:ext uri="{BB962C8B-B14F-4D97-AF65-F5344CB8AC3E}">
        <p14:creationId xmlns:p14="http://schemas.microsoft.com/office/powerpoint/2010/main" val="31483720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51C3E3-0E5C-4FF7-9008-196E730CF178}"/>
              </a:ext>
            </a:extLst>
          </p:cNvPr>
          <p:cNvSpPr>
            <a:spLocks noGrp="1"/>
          </p:cNvSpPr>
          <p:nvPr>
            <p:ph type="title" orient="vert"/>
          </p:nvPr>
        </p:nvSpPr>
        <p:spPr>
          <a:xfrm>
            <a:off x="6543675" y="685800"/>
            <a:ext cx="1971675" cy="5491163"/>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9329BC8-929D-4ADC-8139-A30714EF7356}"/>
              </a:ext>
            </a:extLst>
          </p:cNvPr>
          <p:cNvSpPr>
            <a:spLocks noGrp="1"/>
          </p:cNvSpPr>
          <p:nvPr>
            <p:ph type="body" orient="vert" idx="1"/>
          </p:nvPr>
        </p:nvSpPr>
        <p:spPr>
          <a:xfrm>
            <a:off x="628650" y="685800"/>
            <a:ext cx="5762625" cy="54911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CC0DD2E-A705-4B51-AE9B-7F031832D697}"/>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A4348F8-DC59-4CBC-BA4F-3A8A48679B86}"/>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59343E76-213B-4B53-A40C-F00F225C67F6}"/>
              </a:ext>
            </a:extLst>
          </p:cNvPr>
          <p:cNvSpPr>
            <a:spLocks noGrp="1"/>
          </p:cNvSpPr>
          <p:nvPr>
            <p:ph type="sldNum" idx="12"/>
          </p:nvPr>
        </p:nvSpPr>
        <p:spPr/>
        <p:txBody>
          <a:bodyPr/>
          <a:lstStyle>
            <a:lvl1pPr>
              <a:defRPr/>
            </a:lvl1pPr>
          </a:lstStyle>
          <a:p>
            <a:fld id="{1C25D326-3151-42BB-836C-3168B3F8937C}" type="slidenum">
              <a:rPr lang="en-US" altLang="sl-SI"/>
              <a:pPr/>
              <a:t>‹#›</a:t>
            </a:fld>
            <a:endParaRPr lang="en-US" altLang="sl-SI"/>
          </a:p>
        </p:txBody>
      </p:sp>
    </p:spTree>
    <p:extLst>
      <p:ext uri="{BB962C8B-B14F-4D97-AF65-F5344CB8AC3E}">
        <p14:creationId xmlns:p14="http://schemas.microsoft.com/office/powerpoint/2010/main" val="3391018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A92E1-4C47-41CA-ABA1-B5D81863AD1D}"/>
              </a:ext>
            </a:extLst>
          </p:cNvPr>
          <p:cNvSpPr>
            <a:spLocks noGrp="1"/>
          </p:cNvSpPr>
          <p:nvPr>
            <p:ph type="title"/>
          </p:nvPr>
        </p:nvSpPr>
        <p:spPr>
          <a:xfrm>
            <a:off x="1905000" y="685800"/>
            <a:ext cx="6475413" cy="1751013"/>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7C3E39F-9DD8-4257-990E-1A68766157BD}"/>
              </a:ext>
            </a:extLst>
          </p:cNvPr>
          <p:cNvSpPr>
            <a:spLocks noGrp="1"/>
          </p:cNvSpPr>
          <p:nvPr>
            <p:ph type="dt" idx="10"/>
          </p:nvPr>
        </p:nvSpPr>
        <p:spPr>
          <a:xfrm>
            <a:off x="7086600" y="6248400"/>
            <a:ext cx="1522413" cy="455613"/>
          </a:xfrm>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81072BB9-BE52-46F0-A62E-DE046BA93A72}"/>
              </a:ext>
            </a:extLst>
          </p:cNvPr>
          <p:cNvSpPr>
            <a:spLocks noGrp="1"/>
          </p:cNvSpPr>
          <p:nvPr>
            <p:ph type="ftr" idx="11"/>
          </p:nvPr>
        </p:nvSpPr>
        <p:spPr>
          <a:xfrm>
            <a:off x="3810000" y="6248400"/>
            <a:ext cx="2894013" cy="455613"/>
          </a:xfrm>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BBB38E9E-A51B-4F34-9D87-CC89FE7A0F29}"/>
              </a:ext>
            </a:extLst>
          </p:cNvPr>
          <p:cNvSpPr>
            <a:spLocks noGrp="1"/>
          </p:cNvSpPr>
          <p:nvPr>
            <p:ph type="sldNum" idx="12"/>
          </p:nvPr>
        </p:nvSpPr>
        <p:spPr>
          <a:xfrm>
            <a:off x="2209800" y="6248400"/>
            <a:ext cx="1217613" cy="455613"/>
          </a:xfrm>
        </p:spPr>
        <p:txBody>
          <a:bodyPr/>
          <a:lstStyle>
            <a:lvl1pPr>
              <a:defRPr/>
            </a:lvl1pPr>
          </a:lstStyle>
          <a:p>
            <a:fld id="{1C73A8F1-6835-406D-A63A-FE90C55128F9}" type="slidenum">
              <a:rPr lang="en-US" altLang="sl-SI"/>
              <a:pPr/>
              <a:t>‹#›</a:t>
            </a:fld>
            <a:endParaRPr lang="en-US" altLang="sl-SI"/>
          </a:p>
        </p:txBody>
      </p:sp>
    </p:spTree>
    <p:extLst>
      <p:ext uri="{BB962C8B-B14F-4D97-AF65-F5344CB8AC3E}">
        <p14:creationId xmlns:p14="http://schemas.microsoft.com/office/powerpoint/2010/main" val="192184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866F0-F106-4C6C-9F3E-96E0D5D5CF3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B65F79F6-40D5-4169-9318-0CFA081C9F1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337AF20-1B52-4151-B82D-4D6988396A1D}"/>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3644429-9C64-4AE2-A485-873EE5A66395}"/>
              </a:ext>
            </a:extLst>
          </p:cNvPr>
          <p:cNvSpPr>
            <a:spLocks noGrp="1"/>
          </p:cNvSpPr>
          <p:nvPr>
            <p:ph type="ft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39B97826-8CE5-4288-9C35-A77E69C4FAD5}"/>
              </a:ext>
            </a:extLst>
          </p:cNvPr>
          <p:cNvSpPr>
            <a:spLocks noGrp="1"/>
          </p:cNvSpPr>
          <p:nvPr>
            <p:ph type="sldNum" idx="12"/>
          </p:nvPr>
        </p:nvSpPr>
        <p:spPr/>
        <p:txBody>
          <a:bodyPr/>
          <a:lstStyle>
            <a:lvl1pPr>
              <a:defRPr/>
            </a:lvl1pPr>
          </a:lstStyle>
          <a:p>
            <a:fld id="{DFD2F47B-C2E5-4250-863A-AB0EF1334F67}" type="slidenum">
              <a:rPr lang="en-US" altLang="sl-SI"/>
              <a:pPr/>
              <a:t>‹#›</a:t>
            </a:fld>
            <a:endParaRPr lang="en-US" altLang="sl-SI"/>
          </a:p>
        </p:txBody>
      </p:sp>
    </p:spTree>
    <p:extLst>
      <p:ext uri="{BB962C8B-B14F-4D97-AF65-F5344CB8AC3E}">
        <p14:creationId xmlns:p14="http://schemas.microsoft.com/office/powerpoint/2010/main" val="2523579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B8D2-E29B-4F02-9818-CA777A38419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0AAD185-C05E-4EA3-A2E6-68245C24D90D}"/>
              </a:ext>
            </a:extLst>
          </p:cNvPr>
          <p:cNvSpPr>
            <a:spLocks noGrp="1"/>
          </p:cNvSpPr>
          <p:nvPr>
            <p:ph sz="half" idx="1"/>
          </p:nvPr>
        </p:nvSpPr>
        <p:spPr>
          <a:xfrm>
            <a:off x="0" y="2667000"/>
            <a:ext cx="4418013" cy="3351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47E42582-1AF9-40AC-A665-252A6AC040DE}"/>
              </a:ext>
            </a:extLst>
          </p:cNvPr>
          <p:cNvSpPr>
            <a:spLocks noGrp="1"/>
          </p:cNvSpPr>
          <p:nvPr>
            <p:ph sz="half" idx="2"/>
          </p:nvPr>
        </p:nvSpPr>
        <p:spPr>
          <a:xfrm>
            <a:off x="4570413" y="2667000"/>
            <a:ext cx="4419600" cy="3351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A4990FE-FA59-468B-BD0F-88757F982FFE}"/>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EACBA04-5717-45FD-BBE5-1EA663F90E15}"/>
              </a:ext>
            </a:extLst>
          </p:cNvPr>
          <p:cNvSpPr>
            <a:spLocks noGrp="1"/>
          </p:cNvSpPr>
          <p:nvPr>
            <p:ph type="ft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096A27AF-EB4B-4CD6-8FAE-E8A19D73893D}"/>
              </a:ext>
            </a:extLst>
          </p:cNvPr>
          <p:cNvSpPr>
            <a:spLocks noGrp="1"/>
          </p:cNvSpPr>
          <p:nvPr>
            <p:ph type="sldNum" idx="12"/>
          </p:nvPr>
        </p:nvSpPr>
        <p:spPr/>
        <p:txBody>
          <a:bodyPr/>
          <a:lstStyle>
            <a:lvl1pPr>
              <a:defRPr/>
            </a:lvl1pPr>
          </a:lstStyle>
          <a:p>
            <a:fld id="{755DC2A1-AC6E-4BDE-837D-9CD5569E62D9}" type="slidenum">
              <a:rPr lang="en-US" altLang="sl-SI"/>
              <a:pPr/>
              <a:t>‹#›</a:t>
            </a:fld>
            <a:endParaRPr lang="en-US" altLang="sl-SI"/>
          </a:p>
        </p:txBody>
      </p:sp>
    </p:spTree>
    <p:extLst>
      <p:ext uri="{BB962C8B-B14F-4D97-AF65-F5344CB8AC3E}">
        <p14:creationId xmlns:p14="http://schemas.microsoft.com/office/powerpoint/2010/main" val="116544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D766A-7C97-4852-AB25-E46C708C218B}"/>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5794CD9-CCC2-4435-B062-C561AFFB83C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E5C8E2-1DEA-4853-AB4D-238D0F78D25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431177F-76FA-4D45-9805-39DE5F36408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13050B-277D-41B8-BDD5-6583F2F7C21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C89A762-1AE1-4CB6-ABE9-AE1B866551B5}"/>
              </a:ext>
            </a:extLst>
          </p:cNvPr>
          <p:cNvSpPr>
            <a:spLocks noGrp="1"/>
          </p:cNvSpPr>
          <p:nvPr>
            <p:ph type="dt"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41A5D48-4961-48F4-9022-30C865E58A9E}"/>
              </a:ext>
            </a:extLst>
          </p:cNvPr>
          <p:cNvSpPr>
            <a:spLocks noGrp="1"/>
          </p:cNvSpPr>
          <p:nvPr>
            <p:ph type="ftr" idx="11"/>
          </p:nvPr>
        </p:nvSpPr>
        <p:spPr/>
        <p:txBody>
          <a:bodyPr/>
          <a:lstStyle>
            <a:lvl1pPr>
              <a:defRPr/>
            </a:lvl1pPr>
          </a:lstStyle>
          <a:p>
            <a:endParaRPr lang="en-US" altLang="sl-SI"/>
          </a:p>
        </p:txBody>
      </p:sp>
      <p:sp>
        <p:nvSpPr>
          <p:cNvPr id="9" name="Slide Number Placeholder 8">
            <a:extLst>
              <a:ext uri="{FF2B5EF4-FFF2-40B4-BE49-F238E27FC236}">
                <a16:creationId xmlns:a16="http://schemas.microsoft.com/office/drawing/2014/main" id="{9524B59E-2398-4FD3-A1CD-8759B8EAAD69}"/>
              </a:ext>
            </a:extLst>
          </p:cNvPr>
          <p:cNvSpPr>
            <a:spLocks noGrp="1"/>
          </p:cNvSpPr>
          <p:nvPr>
            <p:ph type="sldNum" idx="12"/>
          </p:nvPr>
        </p:nvSpPr>
        <p:spPr/>
        <p:txBody>
          <a:bodyPr/>
          <a:lstStyle>
            <a:lvl1pPr>
              <a:defRPr/>
            </a:lvl1pPr>
          </a:lstStyle>
          <a:p>
            <a:fld id="{3F42A6FA-3B45-4890-95ED-A6BE8D685822}" type="slidenum">
              <a:rPr lang="en-US" altLang="sl-SI"/>
              <a:pPr/>
              <a:t>‹#›</a:t>
            </a:fld>
            <a:endParaRPr lang="en-US" altLang="sl-SI"/>
          </a:p>
        </p:txBody>
      </p:sp>
    </p:spTree>
    <p:extLst>
      <p:ext uri="{BB962C8B-B14F-4D97-AF65-F5344CB8AC3E}">
        <p14:creationId xmlns:p14="http://schemas.microsoft.com/office/powerpoint/2010/main" val="179890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81594-DA98-41F7-A2A8-2B0217540E1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6C6F78A-C8A1-4F10-85B9-88CD49E10FD8}"/>
              </a:ext>
            </a:extLst>
          </p:cNvPr>
          <p:cNvSpPr>
            <a:spLocks noGrp="1"/>
          </p:cNvSpPr>
          <p:nvPr>
            <p:ph type="dt"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88181A0B-2E14-411C-99C8-4AE73B58ED1B}"/>
              </a:ext>
            </a:extLst>
          </p:cNvPr>
          <p:cNvSpPr>
            <a:spLocks noGrp="1"/>
          </p:cNvSpPr>
          <p:nvPr>
            <p:ph type="ftr" idx="11"/>
          </p:nvPr>
        </p:nvSpPr>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0BB3E11F-52FD-4A1D-BFDA-FC0A6912F6C6}"/>
              </a:ext>
            </a:extLst>
          </p:cNvPr>
          <p:cNvSpPr>
            <a:spLocks noGrp="1"/>
          </p:cNvSpPr>
          <p:nvPr>
            <p:ph type="sldNum" idx="12"/>
          </p:nvPr>
        </p:nvSpPr>
        <p:spPr/>
        <p:txBody>
          <a:bodyPr/>
          <a:lstStyle>
            <a:lvl1pPr>
              <a:defRPr/>
            </a:lvl1pPr>
          </a:lstStyle>
          <a:p>
            <a:fld id="{FEDAF4CE-92A6-48C6-9EC0-265316AC4362}" type="slidenum">
              <a:rPr lang="en-US" altLang="sl-SI"/>
              <a:pPr/>
              <a:t>‹#›</a:t>
            </a:fld>
            <a:endParaRPr lang="en-US" altLang="sl-SI"/>
          </a:p>
        </p:txBody>
      </p:sp>
    </p:spTree>
    <p:extLst>
      <p:ext uri="{BB962C8B-B14F-4D97-AF65-F5344CB8AC3E}">
        <p14:creationId xmlns:p14="http://schemas.microsoft.com/office/powerpoint/2010/main" val="25930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DD1371-7469-44EC-B4B5-5815AE24F343}"/>
              </a:ext>
            </a:extLst>
          </p:cNvPr>
          <p:cNvSpPr>
            <a:spLocks noGrp="1"/>
          </p:cNvSpPr>
          <p:nvPr>
            <p:ph type="dt"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CFF3C072-BFA1-45BE-B95A-4CED83F87FF4}"/>
              </a:ext>
            </a:extLst>
          </p:cNvPr>
          <p:cNvSpPr>
            <a:spLocks noGrp="1"/>
          </p:cNvSpPr>
          <p:nvPr>
            <p:ph type="ftr" idx="11"/>
          </p:nvPr>
        </p:nvSpPr>
        <p:spPr/>
        <p:txBody>
          <a:bodyPr/>
          <a:lstStyle>
            <a:lvl1pPr>
              <a:defRPr/>
            </a:lvl1pPr>
          </a:lstStyle>
          <a:p>
            <a:endParaRPr lang="en-US" altLang="sl-SI"/>
          </a:p>
        </p:txBody>
      </p:sp>
      <p:sp>
        <p:nvSpPr>
          <p:cNvPr id="4" name="Slide Number Placeholder 3">
            <a:extLst>
              <a:ext uri="{FF2B5EF4-FFF2-40B4-BE49-F238E27FC236}">
                <a16:creationId xmlns:a16="http://schemas.microsoft.com/office/drawing/2014/main" id="{30979B5D-1037-4B13-9D09-59127EAC767A}"/>
              </a:ext>
            </a:extLst>
          </p:cNvPr>
          <p:cNvSpPr>
            <a:spLocks noGrp="1"/>
          </p:cNvSpPr>
          <p:nvPr>
            <p:ph type="sldNum" idx="12"/>
          </p:nvPr>
        </p:nvSpPr>
        <p:spPr/>
        <p:txBody>
          <a:bodyPr/>
          <a:lstStyle>
            <a:lvl1pPr>
              <a:defRPr/>
            </a:lvl1pPr>
          </a:lstStyle>
          <a:p>
            <a:fld id="{EB9FB007-7B2E-45CB-B9A0-61B99083604A}" type="slidenum">
              <a:rPr lang="en-US" altLang="sl-SI"/>
              <a:pPr/>
              <a:t>‹#›</a:t>
            </a:fld>
            <a:endParaRPr lang="en-US" altLang="sl-SI"/>
          </a:p>
        </p:txBody>
      </p:sp>
    </p:spTree>
    <p:extLst>
      <p:ext uri="{BB962C8B-B14F-4D97-AF65-F5344CB8AC3E}">
        <p14:creationId xmlns:p14="http://schemas.microsoft.com/office/powerpoint/2010/main" val="17329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3F405-1362-4605-B6CB-E3F13A63BEF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51BDCD66-3725-4277-B5E4-CF8F4A19FBA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10C8A59E-CD07-4F5F-A044-4DF548F4FF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B91B16-788A-4935-87EB-CCCE23489F14}"/>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E9728E6-0AF2-47C6-8F3B-EB09E6CA0BA5}"/>
              </a:ext>
            </a:extLst>
          </p:cNvPr>
          <p:cNvSpPr>
            <a:spLocks noGrp="1"/>
          </p:cNvSpPr>
          <p:nvPr>
            <p:ph type="ft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64F6D968-E023-4AC7-BC2A-E6F266ECFC5D}"/>
              </a:ext>
            </a:extLst>
          </p:cNvPr>
          <p:cNvSpPr>
            <a:spLocks noGrp="1"/>
          </p:cNvSpPr>
          <p:nvPr>
            <p:ph type="sldNum" idx="12"/>
          </p:nvPr>
        </p:nvSpPr>
        <p:spPr/>
        <p:txBody>
          <a:bodyPr/>
          <a:lstStyle>
            <a:lvl1pPr>
              <a:defRPr/>
            </a:lvl1pPr>
          </a:lstStyle>
          <a:p>
            <a:fld id="{A4805B7B-E5B4-4D57-8564-B8E8C9EAEC65}" type="slidenum">
              <a:rPr lang="en-US" altLang="sl-SI"/>
              <a:pPr/>
              <a:t>‹#›</a:t>
            </a:fld>
            <a:endParaRPr lang="en-US" altLang="sl-SI"/>
          </a:p>
        </p:txBody>
      </p:sp>
    </p:spTree>
    <p:extLst>
      <p:ext uri="{BB962C8B-B14F-4D97-AF65-F5344CB8AC3E}">
        <p14:creationId xmlns:p14="http://schemas.microsoft.com/office/powerpoint/2010/main" val="3346891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6DCF-68EE-4403-9B16-CB83968D62C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C50CCE31-5AE8-4B1B-AF89-300F3AB6034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3A12619-F56D-4D30-A84D-27B89A462C6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B6C36-C605-4D9F-8E54-96B9B60A63BA}"/>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1320DA0-DC4D-4B26-98C7-1C2E7C207E3A}"/>
              </a:ext>
            </a:extLst>
          </p:cNvPr>
          <p:cNvSpPr>
            <a:spLocks noGrp="1"/>
          </p:cNvSpPr>
          <p:nvPr>
            <p:ph type="ft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5AD1D93F-9FC8-4201-9625-067E55AF1202}"/>
              </a:ext>
            </a:extLst>
          </p:cNvPr>
          <p:cNvSpPr>
            <a:spLocks noGrp="1"/>
          </p:cNvSpPr>
          <p:nvPr>
            <p:ph type="sldNum" idx="12"/>
          </p:nvPr>
        </p:nvSpPr>
        <p:spPr/>
        <p:txBody>
          <a:bodyPr/>
          <a:lstStyle>
            <a:lvl1pPr>
              <a:defRPr/>
            </a:lvl1pPr>
          </a:lstStyle>
          <a:p>
            <a:fld id="{77B76C52-438D-46B8-ABB4-949F80327C41}" type="slidenum">
              <a:rPr lang="en-US" altLang="sl-SI"/>
              <a:pPr/>
              <a:t>‹#›</a:t>
            </a:fld>
            <a:endParaRPr lang="en-US" altLang="sl-SI"/>
          </a:p>
        </p:txBody>
      </p:sp>
    </p:spTree>
    <p:extLst>
      <p:ext uri="{BB962C8B-B14F-4D97-AF65-F5344CB8AC3E}">
        <p14:creationId xmlns:p14="http://schemas.microsoft.com/office/powerpoint/2010/main" val="293005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a:extLst>
              <a:ext uri="{FF2B5EF4-FFF2-40B4-BE49-F238E27FC236}">
                <a16:creationId xmlns:a16="http://schemas.microsoft.com/office/drawing/2014/main" id="{55E3E8DF-5193-402A-A8F3-B10C7616939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6" name="Rectangle 2">
            <a:extLst>
              <a:ext uri="{FF2B5EF4-FFF2-40B4-BE49-F238E27FC236}">
                <a16:creationId xmlns:a16="http://schemas.microsoft.com/office/drawing/2014/main" id="{5337F189-7D64-4795-9C8F-E769FDE3843C}"/>
              </a:ext>
            </a:extLst>
          </p:cNvPr>
          <p:cNvSpPr>
            <a:spLocks noGrp="1" noChangeArrowheads="1"/>
          </p:cNvSpPr>
          <p:nvPr>
            <p:ph type="title"/>
          </p:nvPr>
        </p:nvSpPr>
        <p:spPr bwMode="auto">
          <a:xfrm>
            <a:off x="0" y="838200"/>
            <a:ext cx="9142413"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sl-SI"/>
              <a:t>Click to edit the title text format</a:t>
            </a:r>
          </a:p>
        </p:txBody>
      </p:sp>
      <p:sp>
        <p:nvSpPr>
          <p:cNvPr id="1027" name="Rectangle 3">
            <a:extLst>
              <a:ext uri="{FF2B5EF4-FFF2-40B4-BE49-F238E27FC236}">
                <a16:creationId xmlns:a16="http://schemas.microsoft.com/office/drawing/2014/main" id="{490D9589-FC9B-42C9-9D91-54C761E6AA69}"/>
              </a:ext>
            </a:extLst>
          </p:cNvPr>
          <p:cNvSpPr>
            <a:spLocks noGrp="1" noChangeArrowheads="1"/>
          </p:cNvSpPr>
          <p:nvPr>
            <p:ph type="body" idx="1"/>
          </p:nvPr>
        </p:nvSpPr>
        <p:spPr bwMode="auto">
          <a:xfrm>
            <a:off x="0" y="2667000"/>
            <a:ext cx="8990013" cy="3351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p:txBody>
      </p:sp>
      <p:sp>
        <p:nvSpPr>
          <p:cNvPr id="1028" name="Rectangle 4">
            <a:extLst>
              <a:ext uri="{FF2B5EF4-FFF2-40B4-BE49-F238E27FC236}">
                <a16:creationId xmlns:a16="http://schemas.microsoft.com/office/drawing/2014/main" id="{8635C1D1-0C2A-479E-BC8A-08ED8CE1C4BB}"/>
              </a:ext>
            </a:extLst>
          </p:cNvPr>
          <p:cNvSpPr>
            <a:spLocks noGrp="1" noChangeArrowheads="1"/>
          </p:cNvSpPr>
          <p:nvPr>
            <p:ph type="dt"/>
          </p:nvPr>
        </p:nvSpPr>
        <p:spPr bwMode="auto">
          <a:xfrm>
            <a:off x="6629400" y="6248400"/>
            <a:ext cx="1903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15900" algn="r" eaLnBrk="1">
              <a:buSzPct val="45000"/>
              <a:buFont typeface="Wingdings" panose="05000000000000000000" pitchFamily="2" charset="2"/>
              <a:buNone/>
              <a:tabLst>
                <a:tab pos="457200" algn="l"/>
                <a:tab pos="914400" algn="l"/>
                <a:tab pos="1371600" algn="l"/>
                <a:tab pos="1828800" algn="l"/>
              </a:tabLst>
              <a:defRPr sz="1000">
                <a:solidFill>
                  <a:srgbClr val="336666"/>
                </a:solidFill>
                <a:latin typeface="+mn-lt"/>
                <a:cs typeface="Times New Roman" panose="02020603050405020304" pitchFamily="18" charset="0"/>
              </a:defRPr>
            </a:lvl1pPr>
          </a:lstStyle>
          <a:p>
            <a:endParaRPr lang="sl-SI" altLang="sl-SI"/>
          </a:p>
        </p:txBody>
      </p:sp>
      <p:sp>
        <p:nvSpPr>
          <p:cNvPr id="1029" name="Rectangle 5">
            <a:extLst>
              <a:ext uri="{FF2B5EF4-FFF2-40B4-BE49-F238E27FC236}">
                <a16:creationId xmlns:a16="http://schemas.microsoft.com/office/drawing/2014/main" id="{A72A12C8-E681-4D82-8CB8-842FA6D5399D}"/>
              </a:ext>
            </a:extLst>
          </p:cNvPr>
          <p:cNvSpPr>
            <a:spLocks noGrp="1" noChangeArrowheads="1"/>
          </p:cNvSpPr>
          <p:nvPr>
            <p:ph type="ftr"/>
          </p:nvPr>
        </p:nvSpPr>
        <p:spPr bwMode="auto">
          <a:xfrm>
            <a:off x="32766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15900" algn="ctr" eaLnBrk="1">
              <a:buSzPct val="45000"/>
              <a:buFont typeface="Wingdings" panose="05000000000000000000" pitchFamily="2" charset="2"/>
              <a:buNone/>
              <a:tabLst>
                <a:tab pos="457200" algn="l"/>
                <a:tab pos="914400" algn="l"/>
                <a:tab pos="1371600" algn="l"/>
                <a:tab pos="1828800" algn="l"/>
                <a:tab pos="2286000" algn="l"/>
                <a:tab pos="2743200" algn="l"/>
              </a:tabLst>
              <a:defRPr sz="1000">
                <a:solidFill>
                  <a:srgbClr val="336666"/>
                </a:solidFill>
                <a:latin typeface="+mn-lt"/>
                <a:cs typeface="Times New Roman" panose="02020603050405020304" pitchFamily="18" charset="0"/>
              </a:defRPr>
            </a:lvl1pPr>
          </a:lstStyle>
          <a:p>
            <a:endParaRPr lang="en-US" altLang="sl-SI"/>
          </a:p>
        </p:txBody>
      </p:sp>
      <p:sp>
        <p:nvSpPr>
          <p:cNvPr id="1030" name="Rectangle 6">
            <a:extLst>
              <a:ext uri="{FF2B5EF4-FFF2-40B4-BE49-F238E27FC236}">
                <a16:creationId xmlns:a16="http://schemas.microsoft.com/office/drawing/2014/main" id="{84F694DF-5A4A-4924-83B1-85334EFC3F30}"/>
              </a:ext>
            </a:extLst>
          </p:cNvPr>
          <p:cNvSpPr>
            <a:spLocks noGrp="1" noChangeArrowheads="1"/>
          </p:cNvSpPr>
          <p:nvPr>
            <p:ph type="sldNum"/>
          </p:nvPr>
        </p:nvSpPr>
        <p:spPr bwMode="auto">
          <a:xfrm>
            <a:off x="1524000" y="6248400"/>
            <a:ext cx="12938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15900" eaLnBrk="1">
              <a:buSzPct val="45000"/>
              <a:buFont typeface="Wingdings" panose="05000000000000000000" pitchFamily="2" charset="2"/>
              <a:buNone/>
              <a:tabLst>
                <a:tab pos="457200" algn="l"/>
                <a:tab pos="914400" algn="l"/>
              </a:tabLst>
              <a:defRPr sz="1400">
                <a:solidFill>
                  <a:srgbClr val="336666"/>
                </a:solidFill>
                <a:latin typeface="+mn-lt"/>
                <a:cs typeface="Times New Roman" panose="02020603050405020304" pitchFamily="18" charset="0"/>
              </a:defRPr>
            </a:lvl1pPr>
          </a:lstStyle>
          <a:p>
            <a:fld id="{C8C5A263-88FC-4C5B-BC46-CD5413EDED2B}" type="slidenum">
              <a:rPr lang="en-US" altLang="sl-SI"/>
              <a:pPr/>
              <a:t>‹#›</a:t>
            </a:fld>
            <a:endParaRPr lang="en-US" altLang="sl-SI"/>
          </a:p>
        </p:txBody>
      </p:sp>
      <p:sp>
        <p:nvSpPr>
          <p:cNvPr id="1031" name="Rectangle 7">
            <a:extLst>
              <a:ext uri="{FF2B5EF4-FFF2-40B4-BE49-F238E27FC236}">
                <a16:creationId xmlns:a16="http://schemas.microsoft.com/office/drawing/2014/main" id="{C1D1E4BD-3765-4EC3-B520-9621430A961D}"/>
              </a:ext>
            </a:extLst>
          </p:cNvPr>
          <p:cNvSpPr>
            <a:spLocks noChangeArrowheads="1"/>
          </p:cNvSpPr>
          <p:nvPr/>
        </p:nvSpPr>
        <p:spPr bwMode="auto">
          <a:xfrm>
            <a:off x="1114425" y="1609725"/>
            <a:ext cx="6934200" cy="19050"/>
          </a:xfrm>
          <a:prstGeom prst="rect">
            <a:avLst/>
          </a:prstGeom>
          <a:solidFill>
            <a:srgbClr val="808080"/>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3" r:id="rId12"/>
    <p:sldLayoutId id="2147483674" r:id="rId13"/>
  </p:sldLayoutIdLst>
  <p:txStyles>
    <p:titleStyle>
      <a:lvl1pPr algn="ctr" defTabSz="457200" rtl="0" fontAlgn="base">
        <a:spcBef>
          <a:spcPct val="0"/>
        </a:spcBef>
        <a:spcAft>
          <a:spcPct val="0"/>
        </a:spcAft>
        <a:buClr>
          <a:srgbClr val="000000"/>
        </a:buClr>
        <a:buSzPct val="100000"/>
        <a:buFont typeface="Times New Roman" panose="02020603050405020304" pitchFamily="18" charset="0"/>
        <a:defRPr sz="3600" kern="1200">
          <a:solidFill>
            <a:srgbClr val="000000"/>
          </a:solidFill>
          <a:latin typeface="+mj-lt"/>
          <a:ea typeface="+mj-ea"/>
          <a:cs typeface="+mj-cs"/>
        </a:defRPr>
      </a:lvl1pPr>
      <a:lvl2pPr marL="742950" indent="-285750" algn="ctr" defTabSz="457200" rtl="0" fontAlgn="base">
        <a:spcBef>
          <a:spcPct val="0"/>
        </a:spcBef>
        <a:spcAft>
          <a:spcPct val="0"/>
        </a:spcAft>
        <a:buClr>
          <a:srgbClr val="000000"/>
        </a:buClr>
        <a:buSzPct val="100000"/>
        <a:buFont typeface="Times New Roman" panose="02020603050405020304" pitchFamily="18" charset="0"/>
        <a:defRPr sz="3600">
          <a:solidFill>
            <a:srgbClr val="000000"/>
          </a:solidFill>
          <a:latin typeface="Verdana" panose="020B0604030504040204" pitchFamily="34" charset="0"/>
          <a:ea typeface="Microsoft YaHei" panose="020B0503020204020204" pitchFamily="34" charset="-122"/>
        </a:defRPr>
      </a:lvl2pPr>
      <a:lvl3pPr marL="1143000" indent="-228600" algn="ctr" defTabSz="457200" rtl="0" fontAlgn="base">
        <a:spcBef>
          <a:spcPct val="0"/>
        </a:spcBef>
        <a:spcAft>
          <a:spcPct val="0"/>
        </a:spcAft>
        <a:buClr>
          <a:srgbClr val="000000"/>
        </a:buClr>
        <a:buSzPct val="100000"/>
        <a:buFont typeface="Times New Roman" panose="02020603050405020304" pitchFamily="18" charset="0"/>
        <a:defRPr sz="3600">
          <a:solidFill>
            <a:srgbClr val="000000"/>
          </a:solidFill>
          <a:latin typeface="Verdana" panose="020B0604030504040204" pitchFamily="34" charset="0"/>
          <a:ea typeface="Microsoft YaHei" panose="020B0503020204020204" pitchFamily="34" charset="-122"/>
        </a:defRPr>
      </a:lvl3pPr>
      <a:lvl4pPr marL="1600200" indent="-228600" algn="ctr" defTabSz="457200" rtl="0" fontAlgn="base">
        <a:spcBef>
          <a:spcPct val="0"/>
        </a:spcBef>
        <a:spcAft>
          <a:spcPct val="0"/>
        </a:spcAft>
        <a:buClr>
          <a:srgbClr val="000000"/>
        </a:buClr>
        <a:buSzPct val="100000"/>
        <a:buFont typeface="Times New Roman" panose="02020603050405020304" pitchFamily="18" charset="0"/>
        <a:defRPr sz="3600">
          <a:solidFill>
            <a:srgbClr val="000000"/>
          </a:solidFill>
          <a:latin typeface="Verdana" panose="020B0604030504040204" pitchFamily="34" charset="0"/>
          <a:ea typeface="Microsoft YaHei" panose="020B0503020204020204" pitchFamily="34" charset="-122"/>
        </a:defRPr>
      </a:lvl4pPr>
      <a:lvl5pPr marL="2057400" indent="-228600" algn="ctr" defTabSz="457200" rtl="0" fontAlgn="base">
        <a:spcBef>
          <a:spcPct val="0"/>
        </a:spcBef>
        <a:spcAft>
          <a:spcPct val="0"/>
        </a:spcAft>
        <a:buClr>
          <a:srgbClr val="000000"/>
        </a:buClr>
        <a:buSzPct val="100000"/>
        <a:buFont typeface="Times New Roman" panose="02020603050405020304" pitchFamily="18" charset="0"/>
        <a:defRPr sz="3600">
          <a:solidFill>
            <a:srgbClr val="000000"/>
          </a:solidFill>
          <a:latin typeface="Verdana" panose="020B0604030504040204" pitchFamily="34" charset="0"/>
          <a:ea typeface="Microsoft YaHei" panose="020B0503020204020204" pitchFamily="34" charset="-122"/>
        </a:defRPr>
      </a:lvl5pPr>
      <a:lvl6pPr marL="2514600" indent="-228600" algn="ctr" defTabSz="457200" rtl="0" fontAlgn="base">
        <a:spcBef>
          <a:spcPct val="0"/>
        </a:spcBef>
        <a:spcAft>
          <a:spcPct val="0"/>
        </a:spcAft>
        <a:buClr>
          <a:srgbClr val="000000"/>
        </a:buClr>
        <a:buSzPct val="100000"/>
        <a:buFont typeface="Times New Roman" panose="02020603050405020304" pitchFamily="18" charset="0"/>
        <a:defRPr sz="3600">
          <a:solidFill>
            <a:srgbClr val="000000"/>
          </a:solidFill>
          <a:latin typeface="Verdana" panose="020B0604030504040204" pitchFamily="34" charset="0"/>
          <a:ea typeface="Microsoft YaHei" panose="020B0503020204020204" pitchFamily="34" charset="-122"/>
        </a:defRPr>
      </a:lvl6pPr>
      <a:lvl7pPr marL="2971800" indent="-228600" algn="ctr" defTabSz="457200" rtl="0" fontAlgn="base">
        <a:spcBef>
          <a:spcPct val="0"/>
        </a:spcBef>
        <a:spcAft>
          <a:spcPct val="0"/>
        </a:spcAft>
        <a:buClr>
          <a:srgbClr val="000000"/>
        </a:buClr>
        <a:buSzPct val="100000"/>
        <a:buFont typeface="Times New Roman" panose="02020603050405020304" pitchFamily="18" charset="0"/>
        <a:defRPr sz="3600">
          <a:solidFill>
            <a:srgbClr val="000000"/>
          </a:solidFill>
          <a:latin typeface="Verdana" panose="020B0604030504040204" pitchFamily="34" charset="0"/>
          <a:ea typeface="Microsoft YaHei" panose="020B0503020204020204" pitchFamily="34" charset="-122"/>
        </a:defRPr>
      </a:lvl7pPr>
      <a:lvl8pPr marL="3429000" indent="-228600" algn="ctr" defTabSz="457200" rtl="0" fontAlgn="base">
        <a:spcBef>
          <a:spcPct val="0"/>
        </a:spcBef>
        <a:spcAft>
          <a:spcPct val="0"/>
        </a:spcAft>
        <a:buClr>
          <a:srgbClr val="000000"/>
        </a:buClr>
        <a:buSzPct val="100000"/>
        <a:buFont typeface="Times New Roman" panose="02020603050405020304" pitchFamily="18" charset="0"/>
        <a:defRPr sz="3600">
          <a:solidFill>
            <a:srgbClr val="000000"/>
          </a:solidFill>
          <a:latin typeface="Verdana" panose="020B0604030504040204" pitchFamily="34" charset="0"/>
          <a:ea typeface="Microsoft YaHei" panose="020B0503020204020204" pitchFamily="34" charset="-122"/>
        </a:defRPr>
      </a:lvl8pPr>
      <a:lvl9pPr marL="3886200" indent="-228600" algn="ctr" defTabSz="457200" rtl="0" fontAlgn="base">
        <a:spcBef>
          <a:spcPct val="0"/>
        </a:spcBef>
        <a:spcAft>
          <a:spcPct val="0"/>
        </a:spcAft>
        <a:buClr>
          <a:srgbClr val="000000"/>
        </a:buClr>
        <a:buSzPct val="100000"/>
        <a:buFont typeface="Times New Roman" panose="02020603050405020304" pitchFamily="18" charset="0"/>
        <a:defRPr sz="3600">
          <a:solidFill>
            <a:srgbClr val="000000"/>
          </a:solidFill>
          <a:latin typeface="Verdana" panose="020B0604030504040204" pitchFamily="34" charset="0"/>
          <a:ea typeface="Microsoft YaHei" panose="020B0503020204020204" pitchFamily="34" charset="-122"/>
        </a:defRPr>
      </a:lvl9pPr>
    </p:titleStyle>
    <p:bodyStyle>
      <a:lvl1pPr marL="342900" indent="-342900" algn="ctr" defTabSz="457200" rtl="0" fontAlgn="base">
        <a:spcBef>
          <a:spcPts val="450"/>
        </a:spcBef>
        <a:spcAft>
          <a:spcPct val="0"/>
        </a:spcAft>
        <a:buClr>
          <a:srgbClr val="000000"/>
        </a:buClr>
        <a:buSzPct val="100000"/>
        <a:buFont typeface="Times New Roman" panose="02020603050405020304" pitchFamily="18" charset="0"/>
        <a:defRPr kern="1200">
          <a:solidFill>
            <a:srgbClr val="000000"/>
          </a:solidFill>
          <a:latin typeface="+mn-lt"/>
          <a:ea typeface="+mn-ea"/>
          <a:cs typeface="+mn-cs"/>
        </a:defRPr>
      </a:lvl1pPr>
      <a:lvl2pPr marL="742950" indent="-285750" algn="ctr" defTabSz="457200" rtl="0" fontAlgn="base">
        <a:spcBef>
          <a:spcPts val="425"/>
        </a:spcBef>
        <a:spcAft>
          <a:spcPct val="0"/>
        </a:spcAft>
        <a:buClr>
          <a:srgbClr val="000000"/>
        </a:buClr>
        <a:buSzPct val="100000"/>
        <a:buFont typeface="Times New Roman" panose="02020603050405020304" pitchFamily="18" charset="0"/>
        <a:defRPr sz="1700" kern="1200">
          <a:solidFill>
            <a:srgbClr val="000000"/>
          </a:solidFill>
          <a:latin typeface="+mn-lt"/>
          <a:ea typeface="+mn-ea"/>
          <a:cs typeface="+mn-cs"/>
        </a:defRPr>
      </a:lvl2pPr>
      <a:lvl3pPr marL="1143000" indent="-228600" algn="ctr" defTabSz="457200" rtl="0" fontAlgn="base">
        <a:spcBef>
          <a:spcPts val="4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ctr" defTabSz="457200" rtl="0" fontAlgn="base">
        <a:spcBef>
          <a:spcPts val="375"/>
        </a:spcBef>
        <a:spcAft>
          <a:spcPct val="0"/>
        </a:spcAft>
        <a:buClr>
          <a:srgbClr val="000000"/>
        </a:buClr>
        <a:buSzPct val="100000"/>
        <a:buFont typeface="Times New Roman" panose="02020603050405020304" pitchFamily="18" charset="0"/>
        <a:defRPr sz="1500" kern="1200">
          <a:solidFill>
            <a:srgbClr val="000000"/>
          </a:solidFill>
          <a:latin typeface="+mn-lt"/>
          <a:ea typeface="+mn-ea"/>
          <a:cs typeface="+mn-cs"/>
        </a:defRPr>
      </a:lvl4pPr>
      <a:lvl5pPr marL="2057400" indent="-228600" algn="ctr" defTabSz="457200" rtl="0" fontAlgn="base">
        <a:spcBef>
          <a:spcPts val="350"/>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id="{07580646-F9F4-4381-8BDD-1054CBA262C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0" name="Rectangle 2">
            <a:extLst>
              <a:ext uri="{FF2B5EF4-FFF2-40B4-BE49-F238E27FC236}">
                <a16:creationId xmlns:a16="http://schemas.microsoft.com/office/drawing/2014/main" id="{46CC8AD2-4EED-4490-AD4E-58C599678278}"/>
              </a:ext>
            </a:extLst>
          </p:cNvPr>
          <p:cNvSpPr>
            <a:spLocks noGrp="1" noChangeArrowheads="1"/>
          </p:cNvSpPr>
          <p:nvPr>
            <p:ph type="title"/>
          </p:nvPr>
        </p:nvSpPr>
        <p:spPr bwMode="auto">
          <a:xfrm>
            <a:off x="1905000" y="685800"/>
            <a:ext cx="6475413" cy="175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sl-SI"/>
              <a:t>Click to edit the title text format</a:t>
            </a:r>
          </a:p>
        </p:txBody>
      </p:sp>
      <p:sp>
        <p:nvSpPr>
          <p:cNvPr id="2051" name="Rectangle 3">
            <a:extLst>
              <a:ext uri="{FF2B5EF4-FFF2-40B4-BE49-F238E27FC236}">
                <a16:creationId xmlns:a16="http://schemas.microsoft.com/office/drawing/2014/main" id="{04BAE2F6-484A-42F5-9EE1-EAD51CB6B7E0}"/>
              </a:ext>
            </a:extLst>
          </p:cNvPr>
          <p:cNvSpPr>
            <a:spLocks noGrp="1" noChangeArrowheads="1"/>
          </p:cNvSpPr>
          <p:nvPr/>
        </p:nvSpPr>
        <p:spPr bwMode="auto">
          <a:xfrm>
            <a:off x="1676400" y="2133600"/>
            <a:ext cx="6475413" cy="197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lgn="r">
              <a:spcBef>
                <a:spcPts val="350"/>
              </a:spcBef>
              <a:defRPr sz="1400" i="1">
                <a:solidFill>
                  <a:srgbClr val="000000"/>
                </a:solidFill>
                <a:latin typeface="Times New Roman" panose="02020603050405020304" pitchFamily="18" charset="0"/>
                <a:ea typeface="Microsoft YaHei" panose="020B0503020204020204" pitchFamily="34" charset="-122"/>
              </a:defRPr>
            </a:lvl1pPr>
            <a:lvl2pPr marL="457200" algn="r">
              <a:spcBef>
                <a:spcPts val="350"/>
              </a:spcBef>
              <a:defRPr sz="1400" i="1">
                <a:solidFill>
                  <a:srgbClr val="000000"/>
                </a:solidFill>
                <a:latin typeface="Times New Roman" panose="02020603050405020304" pitchFamily="18" charset="0"/>
                <a:ea typeface="Microsoft YaHei" panose="020B0503020204020204" pitchFamily="34" charset="-122"/>
              </a:defRPr>
            </a:lvl2pPr>
            <a:lvl3pPr marL="914400" algn="r">
              <a:spcBef>
                <a:spcPts val="350"/>
              </a:spcBef>
              <a:defRPr sz="1400" i="1">
                <a:solidFill>
                  <a:srgbClr val="000000"/>
                </a:solidFill>
                <a:latin typeface="Times New Roman" panose="02020603050405020304" pitchFamily="18" charset="0"/>
                <a:ea typeface="Microsoft YaHei" panose="020B0503020204020204" pitchFamily="34" charset="-122"/>
              </a:defRPr>
            </a:lvl3pPr>
            <a:lvl4pPr marL="1371600" algn="r">
              <a:spcBef>
                <a:spcPts val="350"/>
              </a:spcBef>
              <a:defRPr sz="1400" i="1">
                <a:solidFill>
                  <a:srgbClr val="000000"/>
                </a:solidFill>
                <a:latin typeface="Times New Roman" panose="02020603050405020304" pitchFamily="18" charset="0"/>
                <a:ea typeface="Microsoft YaHei" panose="020B0503020204020204" pitchFamily="34" charset="-122"/>
              </a:defRPr>
            </a:lvl4pPr>
            <a:lvl5pPr marL="1828800" algn="r">
              <a:spcBef>
                <a:spcPts val="350"/>
              </a:spcBef>
              <a:defRPr sz="1400" i="1">
                <a:solidFill>
                  <a:srgbClr val="000000"/>
                </a:solidFill>
                <a:latin typeface="Times New Roman" panose="02020603050405020304" pitchFamily="18" charset="0"/>
                <a:ea typeface="Microsoft YaHei" panose="020B0503020204020204" pitchFamily="34" charset="-122"/>
              </a:defRPr>
            </a:lvl5pPr>
            <a:lvl6pPr algn="r" defTabSz="457200" fontAlgn="base">
              <a:spcBef>
                <a:spcPts val="350"/>
              </a:spcBef>
              <a:spcAft>
                <a:spcPct val="0"/>
              </a:spcAft>
              <a:buClr>
                <a:srgbClr val="000000"/>
              </a:buClr>
              <a:buSzPct val="100000"/>
              <a:buFont typeface="Times New Roman" panose="02020603050405020304" pitchFamily="18" charset="0"/>
              <a:defRPr sz="1400" i="1">
                <a:solidFill>
                  <a:srgbClr val="000000"/>
                </a:solidFill>
                <a:latin typeface="Times New Roman" panose="02020603050405020304" pitchFamily="18" charset="0"/>
                <a:ea typeface="Microsoft YaHei" panose="020B0503020204020204" pitchFamily="34" charset="-122"/>
              </a:defRPr>
            </a:lvl6pPr>
            <a:lvl7pPr algn="r" defTabSz="457200" fontAlgn="base">
              <a:spcBef>
                <a:spcPts val="350"/>
              </a:spcBef>
              <a:spcAft>
                <a:spcPct val="0"/>
              </a:spcAft>
              <a:buClr>
                <a:srgbClr val="000000"/>
              </a:buClr>
              <a:buSzPct val="100000"/>
              <a:buFont typeface="Times New Roman" panose="02020603050405020304" pitchFamily="18" charset="0"/>
              <a:defRPr sz="1400" i="1">
                <a:solidFill>
                  <a:srgbClr val="000000"/>
                </a:solidFill>
                <a:latin typeface="Times New Roman" panose="02020603050405020304" pitchFamily="18" charset="0"/>
                <a:ea typeface="Microsoft YaHei" panose="020B0503020204020204" pitchFamily="34" charset="-122"/>
              </a:defRPr>
            </a:lvl7pPr>
            <a:lvl8pPr algn="r" defTabSz="457200" fontAlgn="base">
              <a:spcBef>
                <a:spcPts val="350"/>
              </a:spcBef>
              <a:spcAft>
                <a:spcPct val="0"/>
              </a:spcAft>
              <a:buClr>
                <a:srgbClr val="000000"/>
              </a:buClr>
              <a:buSzPct val="100000"/>
              <a:buFont typeface="Times New Roman" panose="02020603050405020304" pitchFamily="18" charset="0"/>
              <a:defRPr sz="1400" i="1">
                <a:solidFill>
                  <a:srgbClr val="000000"/>
                </a:solidFill>
                <a:latin typeface="Times New Roman" panose="02020603050405020304" pitchFamily="18" charset="0"/>
                <a:ea typeface="Microsoft YaHei" panose="020B0503020204020204" pitchFamily="34" charset="-122"/>
              </a:defRPr>
            </a:lvl8pPr>
            <a:lvl9pPr algn="r" defTabSz="457200" fontAlgn="base">
              <a:spcBef>
                <a:spcPts val="350"/>
              </a:spcBef>
              <a:spcAft>
                <a:spcPct val="0"/>
              </a:spcAft>
              <a:buClr>
                <a:srgbClr val="000000"/>
              </a:buClr>
              <a:buSzPct val="100000"/>
              <a:buFont typeface="Times New Roman" panose="02020603050405020304" pitchFamily="18" charset="0"/>
              <a:defRPr sz="1400" i="1">
                <a:solidFill>
                  <a:srgbClr val="000000"/>
                </a:solidFill>
                <a:latin typeface="Times New Roman" panose="02020603050405020304" pitchFamily="18" charset="0"/>
                <a:ea typeface="Microsoft YaHei" panose="020B0503020204020204" pitchFamily="34" charset="-122"/>
              </a:defRPr>
            </a:lvl9pPr>
          </a:lstStyle>
          <a:p>
            <a:pPr eaLnBrk="1" hangingPunct="1"/>
            <a:r>
              <a:rPr lang="en-GB" altLang="sl-SI"/>
              <a:t>Click to add Text</a:t>
            </a:r>
          </a:p>
        </p:txBody>
      </p:sp>
      <p:sp>
        <p:nvSpPr>
          <p:cNvPr id="2052" name="Rectangle 4">
            <a:extLst>
              <a:ext uri="{FF2B5EF4-FFF2-40B4-BE49-F238E27FC236}">
                <a16:creationId xmlns:a16="http://schemas.microsoft.com/office/drawing/2014/main" id="{021102DE-99BA-4AEB-B25A-3D9D983BF913}"/>
              </a:ext>
            </a:extLst>
          </p:cNvPr>
          <p:cNvSpPr>
            <a:spLocks noGrp="1" noChangeArrowheads="1"/>
          </p:cNvSpPr>
          <p:nvPr>
            <p:ph type="dt"/>
          </p:nvPr>
        </p:nvSpPr>
        <p:spPr bwMode="auto">
          <a:xfrm>
            <a:off x="7086600" y="6248400"/>
            <a:ext cx="1522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15900" algn="r" eaLnBrk="1">
              <a:buSzPct val="45000"/>
              <a:buFont typeface="Wingdings" panose="05000000000000000000" pitchFamily="2" charset="2"/>
              <a:buNone/>
              <a:tabLst>
                <a:tab pos="457200" algn="l"/>
                <a:tab pos="914400" algn="l"/>
                <a:tab pos="1371600" algn="l"/>
              </a:tabLst>
              <a:defRPr sz="1000">
                <a:solidFill>
                  <a:srgbClr val="336666"/>
                </a:solidFill>
                <a:latin typeface="+mn-lt"/>
                <a:cs typeface="Times New Roman" panose="02020603050405020304" pitchFamily="18" charset="0"/>
              </a:defRPr>
            </a:lvl1pPr>
          </a:lstStyle>
          <a:p>
            <a:endParaRPr lang="sl-SI" altLang="sl-SI"/>
          </a:p>
        </p:txBody>
      </p:sp>
      <p:sp>
        <p:nvSpPr>
          <p:cNvPr id="2053" name="Rectangle 5">
            <a:extLst>
              <a:ext uri="{FF2B5EF4-FFF2-40B4-BE49-F238E27FC236}">
                <a16:creationId xmlns:a16="http://schemas.microsoft.com/office/drawing/2014/main" id="{D57B2EF4-EBF7-4A4C-B79A-6DDFEEB03705}"/>
              </a:ext>
            </a:extLst>
          </p:cNvPr>
          <p:cNvSpPr>
            <a:spLocks noGrp="1" noChangeArrowheads="1"/>
          </p:cNvSpPr>
          <p:nvPr>
            <p:ph type="ftr"/>
          </p:nvPr>
        </p:nvSpPr>
        <p:spPr bwMode="auto">
          <a:xfrm>
            <a:off x="38100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15900" algn="ctr" eaLnBrk="1">
              <a:buSzPct val="45000"/>
              <a:buFont typeface="Wingdings" panose="05000000000000000000" pitchFamily="2" charset="2"/>
              <a:buNone/>
              <a:tabLst>
                <a:tab pos="457200" algn="l"/>
                <a:tab pos="914400" algn="l"/>
                <a:tab pos="1371600" algn="l"/>
                <a:tab pos="1828800" algn="l"/>
                <a:tab pos="2286000" algn="l"/>
                <a:tab pos="2743200" algn="l"/>
              </a:tabLst>
              <a:defRPr sz="1000">
                <a:solidFill>
                  <a:srgbClr val="336666"/>
                </a:solidFill>
                <a:latin typeface="+mn-lt"/>
                <a:cs typeface="Times New Roman" panose="02020603050405020304" pitchFamily="18" charset="0"/>
              </a:defRPr>
            </a:lvl1pPr>
          </a:lstStyle>
          <a:p>
            <a:endParaRPr lang="en-US" altLang="sl-SI"/>
          </a:p>
        </p:txBody>
      </p:sp>
      <p:sp>
        <p:nvSpPr>
          <p:cNvPr id="2054" name="Rectangle 6">
            <a:extLst>
              <a:ext uri="{FF2B5EF4-FFF2-40B4-BE49-F238E27FC236}">
                <a16:creationId xmlns:a16="http://schemas.microsoft.com/office/drawing/2014/main" id="{2631F9B9-0F52-4E8A-8AD0-3B76840CED7D}"/>
              </a:ext>
            </a:extLst>
          </p:cNvPr>
          <p:cNvSpPr>
            <a:spLocks noGrp="1" noChangeArrowheads="1"/>
          </p:cNvSpPr>
          <p:nvPr>
            <p:ph type="sldNum"/>
          </p:nvPr>
        </p:nvSpPr>
        <p:spPr bwMode="auto">
          <a:xfrm>
            <a:off x="2209800" y="6248400"/>
            <a:ext cx="12176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marL="215900" indent="-215900" eaLnBrk="1">
              <a:buSzPct val="45000"/>
              <a:buFont typeface="Wingdings" panose="05000000000000000000" pitchFamily="2" charset="2"/>
              <a:buNone/>
              <a:tabLst>
                <a:tab pos="457200" algn="l"/>
                <a:tab pos="914400" algn="l"/>
              </a:tabLst>
              <a:defRPr sz="1400">
                <a:solidFill>
                  <a:srgbClr val="336666"/>
                </a:solidFill>
                <a:latin typeface="+mn-lt"/>
                <a:cs typeface="Times New Roman" panose="02020603050405020304" pitchFamily="18" charset="0"/>
              </a:defRPr>
            </a:lvl1pPr>
          </a:lstStyle>
          <a:p>
            <a:fld id="{E4571035-EAA3-4E25-9003-A9407A344B3F}"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r" defTabSz="457200" rtl="0" fontAlgn="base">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Verdana" panose="020B0604030504040204" pitchFamily="34" charset="0"/>
          <a:ea typeface="Microsoft YaHei" panose="020B0503020204020204" pitchFamily="34" charset="-122"/>
        </a:defRPr>
      </a:lvl2pPr>
      <a:lvl3pPr marL="1143000" indent="-228600" algn="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Verdana" panose="020B0604030504040204" pitchFamily="34" charset="0"/>
          <a:ea typeface="Microsoft YaHei" panose="020B0503020204020204" pitchFamily="34" charset="-122"/>
        </a:defRPr>
      </a:lvl3pPr>
      <a:lvl4pPr marL="1600200" indent="-228600" algn="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Verdana" panose="020B0604030504040204" pitchFamily="34" charset="0"/>
          <a:ea typeface="Microsoft YaHei" panose="020B0503020204020204" pitchFamily="34" charset="-122"/>
        </a:defRPr>
      </a:lvl4pPr>
      <a:lvl5pPr marL="2057400" indent="-228600" algn="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Verdana" panose="020B0604030504040204" pitchFamily="34" charset="0"/>
          <a:ea typeface="Microsoft YaHei" panose="020B0503020204020204" pitchFamily="34" charset="-122"/>
        </a:defRPr>
      </a:lvl5pPr>
      <a:lvl6pPr marL="2514600" indent="-228600" algn="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Verdana" panose="020B0604030504040204" pitchFamily="34" charset="0"/>
          <a:ea typeface="Microsoft YaHei" panose="020B0503020204020204" pitchFamily="34" charset="-122"/>
        </a:defRPr>
      </a:lvl6pPr>
      <a:lvl7pPr marL="2971800" indent="-228600" algn="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Verdana" panose="020B0604030504040204" pitchFamily="34" charset="0"/>
          <a:ea typeface="Microsoft YaHei" panose="020B0503020204020204" pitchFamily="34" charset="-122"/>
        </a:defRPr>
      </a:lvl7pPr>
      <a:lvl8pPr marL="3429000" indent="-228600" algn="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Verdana" panose="020B0604030504040204" pitchFamily="34" charset="0"/>
          <a:ea typeface="Microsoft YaHei" panose="020B0503020204020204" pitchFamily="34" charset="-122"/>
        </a:defRPr>
      </a:lvl8pPr>
      <a:lvl9pPr marL="3886200" indent="-228600" algn="r"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Verdana" panose="020B0604030504040204" pitchFamily="34" charset="0"/>
          <a:ea typeface="Microsoft YaHei" panose="020B0503020204020204" pitchFamily="34" charset="-122"/>
        </a:defRPr>
      </a:lvl9pPr>
    </p:titleStyle>
    <p:bodyStyle>
      <a:lvl1pPr marL="342900" indent="-342900" algn="r" defTabSz="457200" rtl="0" fontAlgn="base">
        <a:spcBef>
          <a:spcPts val="350"/>
        </a:spcBef>
        <a:spcAft>
          <a:spcPct val="0"/>
        </a:spcAft>
        <a:buClr>
          <a:srgbClr val="000000"/>
        </a:buClr>
        <a:buSzPct val="100000"/>
        <a:buFont typeface="Times New Roman" panose="02020603050405020304" pitchFamily="18" charset="0"/>
        <a:defRPr sz="1400" i="1" kern="1200">
          <a:solidFill>
            <a:srgbClr val="000000"/>
          </a:solidFill>
          <a:latin typeface="+mn-lt"/>
          <a:ea typeface="+mn-ea"/>
          <a:cs typeface="+mn-cs"/>
        </a:defRPr>
      </a:lvl1pPr>
      <a:lvl2pPr marL="742950" indent="-285750" algn="ctr" defTabSz="457200" rtl="0" fontAlgn="base">
        <a:spcBef>
          <a:spcPts val="425"/>
        </a:spcBef>
        <a:spcAft>
          <a:spcPct val="0"/>
        </a:spcAft>
        <a:buClr>
          <a:srgbClr val="000000"/>
        </a:buClr>
        <a:buSzPct val="100000"/>
        <a:buFont typeface="Times New Roman" panose="02020603050405020304" pitchFamily="18" charset="0"/>
        <a:defRPr sz="1700" kern="1200">
          <a:solidFill>
            <a:srgbClr val="000000"/>
          </a:solidFill>
          <a:latin typeface="+mn-lt"/>
          <a:ea typeface="+mn-ea"/>
          <a:cs typeface="+mn-cs"/>
        </a:defRPr>
      </a:lvl2pPr>
      <a:lvl3pPr marL="1143000" indent="-228600" algn="ctr" defTabSz="457200" rtl="0" fontAlgn="base">
        <a:spcBef>
          <a:spcPts val="400"/>
        </a:spcBef>
        <a:spcAft>
          <a:spcPct val="0"/>
        </a:spcAft>
        <a:buClr>
          <a:srgbClr val="000000"/>
        </a:buClr>
        <a:buSzPct val="100000"/>
        <a:buFont typeface="Times New Roman" panose="02020603050405020304" pitchFamily="18" charset="0"/>
        <a:defRPr sz="1600" kern="1200">
          <a:solidFill>
            <a:srgbClr val="000000"/>
          </a:solidFill>
          <a:latin typeface="+mn-lt"/>
          <a:ea typeface="+mn-ea"/>
          <a:cs typeface="+mn-cs"/>
        </a:defRPr>
      </a:lvl3pPr>
      <a:lvl4pPr marL="1600200" indent="-228600" algn="ctr" defTabSz="457200" rtl="0" fontAlgn="base">
        <a:spcBef>
          <a:spcPts val="375"/>
        </a:spcBef>
        <a:spcAft>
          <a:spcPct val="0"/>
        </a:spcAft>
        <a:buClr>
          <a:srgbClr val="000000"/>
        </a:buClr>
        <a:buSzPct val="100000"/>
        <a:buFont typeface="Times New Roman" panose="02020603050405020304" pitchFamily="18" charset="0"/>
        <a:defRPr sz="1500" kern="1200">
          <a:solidFill>
            <a:srgbClr val="000000"/>
          </a:solidFill>
          <a:latin typeface="+mn-lt"/>
          <a:ea typeface="+mn-ea"/>
          <a:cs typeface="+mn-cs"/>
        </a:defRPr>
      </a:lvl4pPr>
      <a:lvl5pPr marL="2057400" indent="-228600" algn="ctr" defTabSz="457200" rtl="0" fontAlgn="base">
        <a:spcBef>
          <a:spcPts val="350"/>
        </a:spcBef>
        <a:spcAft>
          <a:spcPct val="0"/>
        </a:spcAft>
        <a:buClr>
          <a:srgbClr val="000000"/>
        </a:buClr>
        <a:buSzPct val="100000"/>
        <a:buFont typeface="Times New Roman" panose="02020603050405020304" pitchFamily="18" charset="0"/>
        <a:defRPr sz="1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CD9C4232-DC02-49EE-81B2-CD7818BA9DDE}"/>
              </a:ext>
            </a:extLst>
          </p:cNvPr>
          <p:cNvSpPr>
            <a:spLocks noGrp="1" noChangeArrowheads="1"/>
          </p:cNvSpPr>
          <p:nvPr>
            <p:ph type="title"/>
          </p:nvPr>
        </p:nvSpPr>
        <p:spPr>
          <a:xfrm>
            <a:off x="2771775" y="836613"/>
            <a:ext cx="5829300" cy="1752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solidFill>
                  <a:srgbClr val="2D5A59"/>
                </a:solidFill>
              </a:rPr>
              <a:t>ELEKTROLIZA – PRIDOBIVANJE   ALUMINIJA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4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78641869-4193-499D-9755-B530E72FBDB6}"/>
              </a:ext>
            </a:extLst>
          </p:cNvPr>
          <p:cNvSpPr>
            <a:spLocks noGrp="1" noChangeArrowheads="1"/>
          </p:cNvSpPr>
          <p:nvPr>
            <p:ph type="body"/>
          </p:nvPr>
        </p:nvSpPr>
        <p:spPr>
          <a:xfrm>
            <a:off x="539750" y="1916113"/>
            <a:ext cx="8229600" cy="4032250"/>
          </a:xfrm>
          <a:ln/>
        </p:spPr>
        <p:txBody>
          <a:bodyPr anchor="t"/>
          <a:lstStyle/>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b="1">
                <a:latin typeface="Times New Roman" panose="02020603050405020304" pitchFamily="18" charset="0"/>
              </a:rPr>
              <a:t>Pri anodi: </a:t>
            </a: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latin typeface="Times New Roman" panose="02020603050405020304" pitchFamily="18" charset="0"/>
              </a:rPr>
              <a:t>Oksidni ioni izgubijo elektrone da postanejo kisikove molekule, O</a:t>
            </a:r>
            <a:r>
              <a:rPr lang="sl-SI" altLang="sl-SI" sz="1800" baseline="-25000">
                <a:latin typeface="Times New Roman" panose="02020603050405020304" pitchFamily="18" charset="0"/>
              </a:rPr>
              <a:t>2</a:t>
            </a:r>
            <a:r>
              <a:rPr lang="sl-SI" altLang="sl-SI" sz="1800">
                <a:latin typeface="Times New Roman" panose="02020603050405020304" pitchFamily="18" charset="0"/>
              </a:rPr>
              <a:t>:</a:t>
            </a: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sz="1800">
              <a:latin typeface="Times New Roman" panose="02020603050405020304" pitchFamily="18" charset="0"/>
            </a:endParaRP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sz="1800">
              <a:latin typeface="Times New Roman" panose="02020603050405020304" pitchFamily="18" charset="0"/>
            </a:endParaRP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latin typeface="Times New Roman" panose="02020603050405020304" pitchFamily="18" charset="0"/>
              </a:rPr>
              <a:t>To je oksidacijska reakcija pri kateri so elektroni odstranjeni.</a:t>
            </a: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sz="1800" b="1">
              <a:latin typeface="Times New Roman" panose="02020603050405020304" pitchFamily="18" charset="0"/>
            </a:endParaRP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b="1">
                <a:latin typeface="Times New Roman" panose="02020603050405020304" pitchFamily="18" charset="0"/>
              </a:rPr>
              <a:t>Pri katodi: </a:t>
            </a: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latin typeface="Times New Roman" panose="02020603050405020304" pitchFamily="18" charset="0"/>
              </a:rPr>
              <a:t>Tukaj aluminijevi ioni dobijo elektrone da spet postanejo atomi:</a:t>
            </a: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sz="1800">
              <a:latin typeface="Times New Roman" panose="02020603050405020304" pitchFamily="18" charset="0"/>
            </a:endParaRP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sz="1800">
              <a:latin typeface="Times New Roman" panose="02020603050405020304" pitchFamily="18" charset="0"/>
            </a:endParaRP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latin typeface="Times New Roman" panose="02020603050405020304" pitchFamily="18" charset="0"/>
              </a:rPr>
              <a:t>To je redukcijska reakcija kjer so elektroni pridobljeni</a:t>
            </a:r>
          </a:p>
          <a:p>
            <a:pPr marL="342900" indent="-341313" algn="l">
              <a:spcBef>
                <a:spcPts val="4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sz="1800">
              <a:latin typeface="Times New Roman" panose="02020603050405020304" pitchFamily="18" charset="0"/>
            </a:endParaRPr>
          </a:p>
        </p:txBody>
      </p:sp>
      <p:sp>
        <p:nvSpPr>
          <p:cNvPr id="13314" name="Rectangle 2">
            <a:extLst>
              <a:ext uri="{FF2B5EF4-FFF2-40B4-BE49-F238E27FC236}">
                <a16:creationId xmlns:a16="http://schemas.microsoft.com/office/drawing/2014/main" id="{FDE9EFA7-ACAC-4A03-BDD7-9A2152B94759}"/>
              </a:ext>
            </a:extLst>
          </p:cNvPr>
          <p:cNvSpPr>
            <a:spLocks noChangeArrowheads="1"/>
          </p:cNvSpPr>
          <p:nvPr/>
        </p:nvSpPr>
        <p:spPr bwMode="auto">
          <a:xfrm>
            <a:off x="971550" y="197167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13315" name="Picture 3">
            <a:extLst>
              <a:ext uri="{FF2B5EF4-FFF2-40B4-BE49-F238E27FC236}">
                <a16:creationId xmlns:a16="http://schemas.microsoft.com/office/drawing/2014/main" id="{5DB90190-6344-4016-94D3-5E0F61EBD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4652963"/>
            <a:ext cx="2881312" cy="4524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6" name="Rectangle 4">
            <a:extLst>
              <a:ext uri="{FF2B5EF4-FFF2-40B4-BE49-F238E27FC236}">
                <a16:creationId xmlns:a16="http://schemas.microsoft.com/office/drawing/2014/main" id="{772E890F-675D-45D1-88AA-F6A691060FBB}"/>
              </a:ext>
            </a:extLst>
          </p:cNvPr>
          <p:cNvSpPr>
            <a:spLocks noChangeArrowheads="1"/>
          </p:cNvSpPr>
          <p:nvPr/>
        </p:nvSpPr>
        <p:spPr bwMode="auto">
          <a:xfrm>
            <a:off x="857250" y="48006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13317" name="Picture 5">
            <a:extLst>
              <a:ext uri="{FF2B5EF4-FFF2-40B4-BE49-F238E27FC236}">
                <a16:creationId xmlns:a16="http://schemas.microsoft.com/office/drawing/2014/main" id="{271F37A7-BE36-45E4-820B-7B252C40ED3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708275"/>
            <a:ext cx="2592387" cy="4111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8" name="Text Box 6">
            <a:extLst>
              <a:ext uri="{FF2B5EF4-FFF2-40B4-BE49-F238E27FC236}">
                <a16:creationId xmlns:a16="http://schemas.microsoft.com/office/drawing/2014/main" id="{DA16DBD8-42E6-4ACD-AA26-0F6D0CB0DD90}"/>
              </a:ext>
            </a:extLst>
          </p:cNvPr>
          <p:cNvSpPr txBox="1">
            <a:spLocks noChangeArrowheads="1"/>
          </p:cNvSpPr>
          <p:nvPr/>
        </p:nvSpPr>
        <p:spPr bwMode="auto">
          <a:xfrm>
            <a:off x="1692275" y="908050"/>
            <a:ext cx="5545138"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spcBef>
                <a:spcPts val="1750"/>
              </a:spcBef>
              <a:buClrTx/>
              <a:buFontTx/>
              <a:buNone/>
            </a:pPr>
            <a:r>
              <a:rPr lang="sl-SI" altLang="sl-SI" sz="2800">
                <a:solidFill>
                  <a:srgbClr val="000000"/>
                </a:solidFill>
                <a:cs typeface="Times New Roman" panose="02020603050405020304" pitchFamily="18" charset="0"/>
              </a:rPr>
              <a:t>Reakciji ki potekata pri elektrolizi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33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1331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1331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1331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1331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133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724477FD-50EA-41F9-9B51-6BAA99FF8954}"/>
              </a:ext>
            </a:extLst>
          </p:cNvPr>
          <p:cNvSpPr>
            <a:spLocks noChangeArrowheads="1"/>
          </p:cNvSpPr>
          <p:nvPr/>
        </p:nvSpPr>
        <p:spPr bwMode="auto">
          <a:xfrm>
            <a:off x="2714625" y="34290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14338" name="Picture 2">
            <a:extLst>
              <a:ext uri="{FF2B5EF4-FFF2-40B4-BE49-F238E27FC236}">
                <a16:creationId xmlns:a16="http://schemas.microsoft.com/office/drawing/2014/main" id="{E39495BC-7F38-4E32-9281-32DEDB3928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438" y="1196975"/>
            <a:ext cx="3702050" cy="4319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E946BD06-DD2D-4E83-9DDE-A965EC138BEF}"/>
              </a:ext>
            </a:extLst>
          </p:cNvPr>
          <p:cNvSpPr>
            <a:spLocks noChangeArrowheads="1"/>
          </p:cNvSpPr>
          <p:nvPr/>
        </p:nvSpPr>
        <p:spPr bwMode="auto">
          <a:xfrm>
            <a:off x="3348038" y="590550"/>
            <a:ext cx="2455862"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152280" rIns="90000" bIns="3816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buClrTx/>
              <a:buFontTx/>
              <a:buNone/>
            </a:pPr>
            <a:r>
              <a:rPr lang="sl-SI" altLang="sl-SI" sz="2000" b="1" i="1">
                <a:cs typeface="Arial" panose="020B0604020202020204" pitchFamily="34" charset="0"/>
              </a:rPr>
              <a:t>Proizvodnja anod:</a:t>
            </a:r>
          </a:p>
        </p:txBody>
      </p:sp>
      <p:pic>
        <p:nvPicPr>
          <p:cNvPr id="15362" name="Picture 2">
            <a:extLst>
              <a:ext uri="{FF2B5EF4-FFF2-40B4-BE49-F238E27FC236}">
                <a16:creationId xmlns:a16="http://schemas.microsoft.com/office/drawing/2014/main" id="{740D3EBE-63E9-4888-94F2-6C2797FB82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844675"/>
            <a:ext cx="3240087" cy="2700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3" name="Rectangle 3">
            <a:extLst>
              <a:ext uri="{FF2B5EF4-FFF2-40B4-BE49-F238E27FC236}">
                <a16:creationId xmlns:a16="http://schemas.microsoft.com/office/drawing/2014/main" id="{CE8512AE-8AF9-4488-8CE5-90944160ADC3}"/>
              </a:ext>
            </a:extLst>
          </p:cNvPr>
          <p:cNvSpPr>
            <a:spLocks noChangeArrowheads="1"/>
          </p:cNvSpPr>
          <p:nvPr/>
        </p:nvSpPr>
        <p:spPr bwMode="auto">
          <a:xfrm>
            <a:off x="1619250" y="4868863"/>
            <a:ext cx="172878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buClrTx/>
              <a:buFontTx/>
              <a:buNone/>
            </a:pPr>
            <a:r>
              <a:rPr lang="sl-SI" altLang="sl-SI" sz="1600" b="1">
                <a:cs typeface="Times New Roman" panose="02020603050405020304" pitchFamily="18" charset="0"/>
              </a:rPr>
              <a:t>Zalivanje anod</a:t>
            </a:r>
          </a:p>
        </p:txBody>
      </p:sp>
      <p:pic>
        <p:nvPicPr>
          <p:cNvPr id="15364" name="Picture 4">
            <a:extLst>
              <a:ext uri="{FF2B5EF4-FFF2-40B4-BE49-F238E27FC236}">
                <a16:creationId xmlns:a16="http://schemas.microsoft.com/office/drawing/2014/main" id="{213A6D0A-FC1C-4006-ABAF-078779120E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1844675"/>
            <a:ext cx="3673475" cy="24495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5" name="Rectangle 5">
            <a:extLst>
              <a:ext uri="{FF2B5EF4-FFF2-40B4-BE49-F238E27FC236}">
                <a16:creationId xmlns:a16="http://schemas.microsoft.com/office/drawing/2014/main" id="{C3D4B71D-4799-4E7F-91CA-A9708FCDB431}"/>
              </a:ext>
            </a:extLst>
          </p:cNvPr>
          <p:cNvSpPr>
            <a:spLocks noChangeArrowheads="1"/>
          </p:cNvSpPr>
          <p:nvPr/>
        </p:nvSpPr>
        <p:spPr bwMode="auto">
          <a:xfrm>
            <a:off x="5651500" y="4724400"/>
            <a:ext cx="18002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buClrTx/>
              <a:buFontTx/>
              <a:buNone/>
            </a:pPr>
            <a:r>
              <a:rPr lang="sl-SI" altLang="sl-SI" sz="1600" b="1">
                <a:cs typeface="Times New Roman" panose="02020603050405020304" pitchFamily="18" charset="0"/>
              </a:rPr>
              <a:t>Anodni kompleti</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C48A9432-627F-457A-8877-F8402089DBE3}"/>
              </a:ext>
            </a:extLst>
          </p:cNvPr>
          <p:cNvSpPr>
            <a:spLocks noChangeArrowheads="1"/>
          </p:cNvSpPr>
          <p:nvPr/>
        </p:nvSpPr>
        <p:spPr bwMode="auto">
          <a:xfrm>
            <a:off x="3709988" y="504825"/>
            <a:ext cx="1366837" cy="557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152280" rIns="90000" bIns="3816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buClrTx/>
              <a:buFontTx/>
              <a:buNone/>
            </a:pPr>
            <a:r>
              <a:rPr lang="sl-SI" altLang="sl-SI" sz="2400" b="1" i="1"/>
              <a:t>Livarna:</a:t>
            </a:r>
          </a:p>
        </p:txBody>
      </p:sp>
      <p:sp>
        <p:nvSpPr>
          <p:cNvPr id="16386" name="Rectangle 2">
            <a:extLst>
              <a:ext uri="{FF2B5EF4-FFF2-40B4-BE49-F238E27FC236}">
                <a16:creationId xmlns:a16="http://schemas.microsoft.com/office/drawing/2014/main" id="{012933E5-BF95-4E9A-AEB9-9FC4E77F49BB}"/>
              </a:ext>
            </a:extLst>
          </p:cNvPr>
          <p:cNvSpPr>
            <a:spLocks noChangeArrowheads="1"/>
          </p:cNvSpPr>
          <p:nvPr/>
        </p:nvSpPr>
        <p:spPr bwMode="auto">
          <a:xfrm>
            <a:off x="4171950" y="408622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16387" name="Picture 3">
            <a:extLst>
              <a:ext uri="{FF2B5EF4-FFF2-40B4-BE49-F238E27FC236}">
                <a16:creationId xmlns:a16="http://schemas.microsoft.com/office/drawing/2014/main" id="{05E3D1FA-6787-48CB-B647-DA0D2F374E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1341438"/>
            <a:ext cx="3455988" cy="34559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8" name="Rectangle 4">
            <a:extLst>
              <a:ext uri="{FF2B5EF4-FFF2-40B4-BE49-F238E27FC236}">
                <a16:creationId xmlns:a16="http://schemas.microsoft.com/office/drawing/2014/main" id="{C4F2B69D-320B-4DCD-AD21-95E11D30E4B5}"/>
              </a:ext>
            </a:extLst>
          </p:cNvPr>
          <p:cNvSpPr>
            <a:spLocks noChangeArrowheads="1"/>
          </p:cNvSpPr>
          <p:nvPr/>
        </p:nvSpPr>
        <p:spPr bwMode="auto">
          <a:xfrm>
            <a:off x="3143250" y="5032375"/>
            <a:ext cx="27813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buClrTx/>
              <a:buFontTx/>
              <a:buNone/>
            </a:pPr>
            <a:r>
              <a:rPr lang="sl-SI" altLang="sl-SI" sz="1600" b="1">
                <a:cs typeface="Times New Roman" panose="02020603050405020304" pitchFamily="18" charset="0"/>
              </a:rPr>
              <a:t>Litje drogov 1998 v Talumu</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821AC6A6-424A-4802-A9D9-CB8B2B9D1A08}"/>
              </a:ext>
            </a:extLst>
          </p:cNvPr>
          <p:cNvSpPr>
            <a:spLocks noChangeArrowheads="1"/>
          </p:cNvSpPr>
          <p:nvPr/>
        </p:nvSpPr>
        <p:spPr bwMode="auto">
          <a:xfrm>
            <a:off x="395288" y="1773238"/>
            <a:ext cx="7993062" cy="1409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152280" rIns="90000" bIns="3816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buClrTx/>
              <a:buFontTx/>
              <a:buNone/>
            </a:pPr>
            <a:r>
              <a:rPr lang="sl-SI" altLang="sl-SI" sz="2000">
                <a:cs typeface="Times New Roman" panose="02020603050405020304" pitchFamily="18" charset="0"/>
              </a:rPr>
              <a:t>Nekateri navedeni podatki so specifični  za podjetje, ki je ukvarja z pridobivanje aluminija iz glinic pri nas,Talum. Tukaj pa je še slika le tega od zunaj. To podjetje je zelo pomembno in edino takšne vrste v Sloveniji.</a:t>
            </a:r>
          </a:p>
        </p:txBody>
      </p:sp>
      <p:pic>
        <p:nvPicPr>
          <p:cNvPr id="17410" name="Picture 2">
            <a:extLst>
              <a:ext uri="{FF2B5EF4-FFF2-40B4-BE49-F238E27FC236}">
                <a16:creationId xmlns:a16="http://schemas.microsoft.com/office/drawing/2014/main" id="{3379D011-6558-43FE-9E7D-80490CCA39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3429000"/>
            <a:ext cx="3960813" cy="26400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1" name="Text Box 3">
            <a:extLst>
              <a:ext uri="{FF2B5EF4-FFF2-40B4-BE49-F238E27FC236}">
                <a16:creationId xmlns:a16="http://schemas.microsoft.com/office/drawing/2014/main" id="{EDFA873D-C19E-4C9F-939D-1402EBFE83B0}"/>
              </a:ext>
            </a:extLst>
          </p:cNvPr>
          <p:cNvSpPr txBox="1">
            <a:spLocks noChangeArrowheads="1"/>
          </p:cNvSpPr>
          <p:nvPr/>
        </p:nvSpPr>
        <p:spPr bwMode="auto">
          <a:xfrm>
            <a:off x="2051050" y="836613"/>
            <a:ext cx="4249738"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spcBef>
                <a:spcPts val="2000"/>
              </a:spcBef>
              <a:buClrTx/>
              <a:buFontTx/>
              <a:buNone/>
            </a:pPr>
            <a:r>
              <a:rPr lang="sl-SI" altLang="sl-SI" sz="3200" b="1" i="1">
                <a:cs typeface="Times New Roman" panose="02020603050405020304" pitchFamily="18" charset="0"/>
              </a:rPr>
              <a:t>Talum: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7411"/>
                                        </p:tgtEl>
                                        <p:attrNameLst>
                                          <p:attrName>style.visibility</p:attrName>
                                        </p:attrNameLst>
                                      </p:cBhvr>
                                      <p:to>
                                        <p:strVal val="visible"/>
                                      </p:to>
                                    </p:set>
                                    <p:anim calcmode="lin" valueType="num">
                                      <p:cBhvr>
                                        <p:cTn id="7" dur="500" fill="hold"/>
                                        <p:tgtEl>
                                          <p:spTgt spid="17411"/>
                                        </p:tgtEl>
                                        <p:attrNameLst>
                                          <p:attrName>ppt_x</p:attrName>
                                        </p:attrNameLst>
                                      </p:cBhvr>
                                      <p:tavLst>
                                        <p:tav tm="100000">
                                          <p:val>
                                            <p:strVal val="#ppt_x"/>
                                          </p:val>
                                        </p:tav>
                                        <p:tav>
                                          <p:val>
                                            <p:strVal val="#ppt_x"/>
                                          </p:val>
                                        </p:tav>
                                      </p:tavLst>
                                    </p:anim>
                                    <p:anim calcmode="lin" valueType="num">
                                      <p:cBhvr>
                                        <p:cTn id="8" dur="500" fill="hold"/>
                                        <p:tgtEl>
                                          <p:spTgt spid="17411"/>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additive="repl">
                                        <p:cTn id="12" dur="1" fill="hold">
                                          <p:stCondLst>
                                            <p:cond delay="0"/>
                                          </p:stCondLst>
                                        </p:cTn>
                                        <p:tgtEl>
                                          <p:spTgt spid="17409"/>
                                        </p:tgtEl>
                                        <p:attrNameLst>
                                          <p:attrName>style.visibility</p:attrName>
                                        </p:attrNameLst>
                                      </p:cBhvr>
                                      <p:to>
                                        <p:strVal val="visible"/>
                                      </p:to>
                                    </p:set>
                                    <p:animEffect transition="in" filter="slide(fromBottom)">
                                      <p:cBhvr additive="repl">
                                        <p:cTn id="13" dur="500"/>
                                        <p:tgtEl>
                                          <p:spTgt spid="1740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9" presetClass="entr" accel="100000" fill="hold" nodeType="clickEffect">
                                  <p:stCondLst>
                                    <p:cond delay="0"/>
                                  </p:stCondLst>
                                  <p:childTnLst>
                                    <p:set>
                                      <p:cBhvr additive="repl">
                                        <p:cTn id="17" dur="1" fill="hold">
                                          <p:stCondLst>
                                            <p:cond delay="0"/>
                                          </p:stCondLst>
                                        </p:cTn>
                                        <p:tgtEl>
                                          <p:spTgt spid="17410"/>
                                        </p:tgtEl>
                                        <p:attrNameLst>
                                          <p:attrName>style.visibility</p:attrName>
                                        </p:attrNameLst>
                                      </p:cBhvr>
                                      <p:to>
                                        <p:strVal val="visible"/>
                                      </p:to>
                                    </p:set>
                                    <p:anim calcmode="lin" valueType="num">
                                      <p:cBhvr additive="repl">
                                        <p:cTn id="18" dur="500" fill="hold"/>
                                        <p:tgtEl>
                                          <p:spTgt spid="17410"/>
                                        </p:tgtEl>
                                        <p:attrNameLst>
                                          <p:attrName>ppt_h</p:attrName>
                                        </p:attrNameLst>
                                      </p:cBhvr>
                                      <p:tavLst>
                                        <p:tav tm="50000">
                                          <p:val>
                                            <p:strVal val="#ppt_h/20"/>
                                          </p:val>
                                        </p:tav>
                                        <p:tav tm="100000">
                                          <p:val>
                                            <p:strVal val="#ppt_h/20"/>
                                          </p:val>
                                        </p:tav>
                                        <p:tav>
                                          <p:val>
                                            <p:strVal val="#ppt_h"/>
                                          </p:val>
                                        </p:tav>
                                      </p:tavLst>
                                    </p:anim>
                                    <p:anim calcmode="lin" valueType="num">
                                      <p:cBhvr additive="repl">
                                        <p:cTn id="19" dur="500" fill="hold"/>
                                        <p:tgtEl>
                                          <p:spTgt spid="17410"/>
                                        </p:tgtEl>
                                        <p:attrNameLst>
                                          <p:attrName>ppt_w</p:attrName>
                                        </p:attrNameLst>
                                      </p:cBhvr>
                                      <p:tavLst>
                                        <p:tav tm="50000">
                                          <p:val>
                                            <p:strVal val="#ppt_w+.3"/>
                                          </p:val>
                                        </p:tav>
                                        <p:tav tm="100000">
                                          <p:val>
                                            <p:strVal val="#ppt_w+.3"/>
                                          </p:val>
                                        </p:tav>
                                        <p:tav>
                                          <p:val>
                                            <p:strVal val="#ppt_w"/>
                                          </p:val>
                                        </p:tav>
                                      </p:tavLst>
                                    </p:anim>
                                    <p:anim calcmode="lin" valueType="num">
                                      <p:cBhvr additive="repl">
                                        <p:cTn id="20" dur="500" fill="hold"/>
                                        <p:tgtEl>
                                          <p:spTgt spid="17410"/>
                                        </p:tgtEl>
                                        <p:attrNameLst>
                                          <p:attrName>ppt_x</p:attrName>
                                        </p:attrNameLst>
                                      </p:cBhvr>
                                      <p:tavLst>
                                        <p:tav tm="50000">
                                          <p:val>
                                            <p:strVal val="#ppt_x-.3"/>
                                          </p:val>
                                        </p:tav>
                                        <p:tav tm="100000">
                                          <p:val>
                                            <p:strVal val="#ppt_x"/>
                                          </p:val>
                                        </p:tav>
                                        <p:tav>
                                          <p:val>
                                            <p:strVal val="#ppt_x"/>
                                          </p:val>
                                        </p:tav>
                                      </p:tavLst>
                                    </p:anim>
                                    <p:anim calcmode="lin" valueType="num">
                                      <p:cBhvr additive="repl">
                                        <p:cTn id="21" dur="500" fill="hold"/>
                                        <p:tgtEl>
                                          <p:spTgt spid="17410"/>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E5D4E80D-67C8-47B7-895D-A7FFC65D6441}"/>
              </a:ext>
            </a:extLst>
          </p:cNvPr>
          <p:cNvSpPr>
            <a:spLocks noGrp="1" noChangeArrowheads="1"/>
          </p:cNvSpPr>
          <p:nvPr>
            <p:ph type="title" idx="4294967295"/>
          </p:nvPr>
        </p:nvSpPr>
        <p:spPr>
          <a:xfrm>
            <a:off x="0" y="838200"/>
            <a:ext cx="9144000" cy="914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2800"/>
              <a:t> </a:t>
            </a:r>
            <a:r>
              <a:rPr lang="sl-SI" altLang="sl-SI" sz="2800" b="1"/>
              <a:t>Recikliranje  aluminija:</a:t>
            </a:r>
            <a:r>
              <a:rPr lang="sl-SI" altLang="sl-SI" sz="3200" b="1"/>
              <a:t> </a:t>
            </a:r>
          </a:p>
        </p:txBody>
      </p:sp>
      <p:sp>
        <p:nvSpPr>
          <p:cNvPr id="18434" name="Rectangle 2">
            <a:extLst>
              <a:ext uri="{FF2B5EF4-FFF2-40B4-BE49-F238E27FC236}">
                <a16:creationId xmlns:a16="http://schemas.microsoft.com/office/drawing/2014/main" id="{1FE79174-84DD-4B81-80E1-FA2DE4BA6DF6}"/>
              </a:ext>
            </a:extLst>
          </p:cNvPr>
          <p:cNvSpPr>
            <a:spLocks noGrp="1" noChangeArrowheads="1"/>
          </p:cNvSpPr>
          <p:nvPr>
            <p:ph type="body" idx="1"/>
          </p:nvPr>
        </p:nvSpPr>
        <p:spPr>
          <a:xfrm>
            <a:off x="250825" y="1916113"/>
            <a:ext cx="8208963" cy="1152525"/>
          </a:xfrm>
          <a:ln/>
        </p:spPr>
        <p:txBody>
          <a:bodyPr/>
          <a:lstStyle/>
          <a:p>
            <a:pPr indent="-341313">
              <a:spcBef>
                <a:spcPts val="35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400"/>
              <a:t>Dandanes recikliran aluminij predstavlja </a:t>
            </a:r>
            <a:r>
              <a:rPr lang="sl-SI" altLang="sl-SI" sz="1400" b="1" baseline="30000"/>
              <a:t>1</a:t>
            </a:r>
            <a:r>
              <a:rPr lang="sl-SI" altLang="sl-SI" sz="1400" b="1"/>
              <a:t>/</a:t>
            </a:r>
            <a:r>
              <a:rPr lang="sl-SI" altLang="sl-SI" sz="1400" b="1" baseline="-25000"/>
              <a:t>3</a:t>
            </a:r>
            <a:r>
              <a:rPr lang="sl-SI" altLang="sl-SI" sz="1400"/>
              <a:t> globalnega aluminija uporabljenega širom sveta. Recikliranje je pomemben del industrije aluminija in je ekonomično tudi smiselen, tehnično in ekološko. Porabi se </a:t>
            </a:r>
            <a:r>
              <a:rPr lang="sl-SI" altLang="sl-SI" sz="1400" b="1"/>
              <a:t>5%</a:t>
            </a:r>
            <a:r>
              <a:rPr lang="sl-SI" altLang="sl-SI" sz="1400"/>
              <a:t> energije za isto količino, kot pa se pri osnovnem pridobivanju. </a:t>
            </a:r>
          </a:p>
        </p:txBody>
      </p:sp>
      <p:sp>
        <p:nvSpPr>
          <p:cNvPr id="18435" name="Rectangle 3">
            <a:extLst>
              <a:ext uri="{FF2B5EF4-FFF2-40B4-BE49-F238E27FC236}">
                <a16:creationId xmlns:a16="http://schemas.microsoft.com/office/drawing/2014/main" id="{6AEC8C16-8BF8-4255-9A3B-3E5BCC5EA76F}"/>
              </a:ext>
            </a:extLst>
          </p:cNvPr>
          <p:cNvSpPr>
            <a:spLocks noChangeArrowheads="1"/>
          </p:cNvSpPr>
          <p:nvPr/>
        </p:nvSpPr>
        <p:spPr bwMode="auto">
          <a:xfrm>
            <a:off x="3314700" y="51435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18436" name="Picture 4">
            <a:extLst>
              <a:ext uri="{FF2B5EF4-FFF2-40B4-BE49-F238E27FC236}">
                <a16:creationId xmlns:a16="http://schemas.microsoft.com/office/drawing/2014/main" id="{B2AD2922-D9FA-45B8-841F-46AA91463B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3213100"/>
            <a:ext cx="3600450" cy="2378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7" name="Rectangle 5">
            <a:extLst>
              <a:ext uri="{FF2B5EF4-FFF2-40B4-BE49-F238E27FC236}">
                <a16:creationId xmlns:a16="http://schemas.microsoft.com/office/drawing/2014/main" id="{5374FA94-573B-4391-B3E6-7D9A8530C317}"/>
              </a:ext>
            </a:extLst>
          </p:cNvPr>
          <p:cNvSpPr>
            <a:spLocks noChangeArrowheads="1"/>
          </p:cNvSpPr>
          <p:nvPr/>
        </p:nvSpPr>
        <p:spPr bwMode="auto">
          <a:xfrm>
            <a:off x="1962150" y="5875338"/>
            <a:ext cx="3248025"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buClrTx/>
              <a:buFontTx/>
              <a:buNone/>
            </a:pPr>
            <a:r>
              <a:rPr lang="sl-SI" altLang="sl-SI" sz="1400" b="1">
                <a:cs typeface="Times New Roman" panose="02020603050405020304" pitchFamily="18" charset="0"/>
              </a:rPr>
              <a:t>odlagališče odpadkov(aluminijastih)</a:t>
            </a:r>
          </a:p>
        </p:txBody>
      </p:sp>
      <p:pic>
        <p:nvPicPr>
          <p:cNvPr id="18438" name="Picture 6">
            <a:extLst>
              <a:ext uri="{FF2B5EF4-FFF2-40B4-BE49-F238E27FC236}">
                <a16:creationId xmlns:a16="http://schemas.microsoft.com/office/drawing/2014/main" id="{6667962B-BD98-4E1B-BE83-27386A971B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125" y="3789363"/>
            <a:ext cx="1838325" cy="15335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184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184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Text Box 1">
            <a:extLst>
              <a:ext uri="{FF2B5EF4-FFF2-40B4-BE49-F238E27FC236}">
                <a16:creationId xmlns:a16="http://schemas.microsoft.com/office/drawing/2014/main" id="{8B0F0803-D130-40B8-A5D5-6DF3F5738370}"/>
              </a:ext>
            </a:extLst>
          </p:cNvPr>
          <p:cNvSpPr txBox="1">
            <a:spLocks noChangeArrowheads="1"/>
          </p:cNvSpPr>
          <p:nvPr/>
        </p:nvSpPr>
        <p:spPr bwMode="auto">
          <a:xfrm>
            <a:off x="827088" y="2276475"/>
            <a:ext cx="75596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spcBef>
                <a:spcPts val="3000"/>
              </a:spcBef>
              <a:buClrTx/>
              <a:buFontTx/>
              <a:buNone/>
            </a:pPr>
            <a:r>
              <a:rPr lang="sl-SI" altLang="sl-SI" sz="4800">
                <a:cs typeface="Times New Roman" panose="02020603050405020304" pitchFamily="18" charset="0"/>
              </a:rPr>
              <a:t>Hvala za vašo pozornost !!!</a:t>
            </a:r>
          </a:p>
        </p:txBody>
      </p:sp>
      <p:pic>
        <p:nvPicPr>
          <p:cNvPr id="19458" name="Picture 2">
            <a:extLst>
              <a:ext uri="{FF2B5EF4-FFF2-40B4-BE49-F238E27FC236}">
                <a16:creationId xmlns:a16="http://schemas.microsoft.com/office/drawing/2014/main" id="{84D3B019-A552-4975-92B0-B67A537F0F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3789363"/>
            <a:ext cx="1651000" cy="24812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08110304-F2A1-4057-AAC9-69C24CAD45DB}"/>
              </a:ext>
            </a:extLst>
          </p:cNvPr>
          <p:cNvSpPr>
            <a:spLocks noGrp="1" noChangeArrowheads="1"/>
          </p:cNvSpPr>
          <p:nvPr>
            <p:ph type="title" idx="4294967295"/>
          </p:nvPr>
        </p:nvSpPr>
        <p:spPr>
          <a:xfrm>
            <a:off x="0" y="838200"/>
            <a:ext cx="9144000" cy="914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t>Uvod</a:t>
            </a:r>
          </a:p>
        </p:txBody>
      </p:sp>
      <p:sp>
        <p:nvSpPr>
          <p:cNvPr id="5122" name="Rectangle 2">
            <a:extLst>
              <a:ext uri="{FF2B5EF4-FFF2-40B4-BE49-F238E27FC236}">
                <a16:creationId xmlns:a16="http://schemas.microsoft.com/office/drawing/2014/main" id="{CD97DCC0-D41F-4C1A-9F5F-B4A574667A82}"/>
              </a:ext>
            </a:extLst>
          </p:cNvPr>
          <p:cNvSpPr>
            <a:spLocks noGrp="1" noChangeArrowheads="1"/>
          </p:cNvSpPr>
          <p:nvPr>
            <p:ph type="body" idx="1"/>
          </p:nvPr>
        </p:nvSpPr>
        <p:spPr>
          <a:xfrm>
            <a:off x="250825" y="2060575"/>
            <a:ext cx="7921625" cy="3352800"/>
          </a:xfrm>
          <a:ln/>
        </p:spPr>
        <p:txBody>
          <a:bodyPr/>
          <a:lstStyle/>
          <a:p>
            <a:pPr indent="-341313">
              <a:spcBef>
                <a:spcPts val="4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600"/>
              <a:t>V naravi ga kot kovine ne najdemo, zato ga moramo pridobivati. Šele 160 let je odkar je bil odkrit element 3. skupine aluminij(Al)  in samo 100 let od takrat, ko so odkrili kako ga pridobivati.</a:t>
            </a:r>
          </a:p>
        </p:txBody>
      </p:sp>
      <p:pic>
        <p:nvPicPr>
          <p:cNvPr id="5123" name="Picture 3">
            <a:extLst>
              <a:ext uri="{FF2B5EF4-FFF2-40B4-BE49-F238E27FC236}">
                <a16:creationId xmlns:a16="http://schemas.microsoft.com/office/drawing/2014/main" id="{039EB7FE-C548-4661-A5D1-D82964923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3644900"/>
            <a:ext cx="2559050" cy="1827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35" presetClass="entr" fill="hold" nodeType="withEffect">
                                  <p:stCondLst>
                                    <p:cond delay="0"/>
                                  </p:stCondLst>
                                  <p:iterate type="lt">
                                    <p:tmPct val="10000"/>
                                  </p:iterate>
                                  <p:childTnLst>
                                    <p:set>
                                      <p:cBhvr additive="repl">
                                        <p:cTn id="6" dur="1" fill="hold">
                                          <p:stCondLst>
                                            <p:cond delay="0"/>
                                          </p:stCondLst>
                                        </p:cTn>
                                        <p:tgtEl>
                                          <p:spTgt spid="5121"/>
                                        </p:tgtEl>
                                        <p:attrNameLst>
                                          <p:attrName>style.visibility</p:attrName>
                                        </p:attrNameLst>
                                      </p:cBhvr>
                                      <p:to>
                                        <p:strVal val="visible"/>
                                      </p:to>
                                    </p:set>
                                    <p:animEffect transition="in" filter="fade">
                                      <p:cBhvr additive="repl">
                                        <p:cTn id="7" dur="600">
                                          <p:stCondLst>
                                            <p:cond delay="0"/>
                                          </p:stCondLst>
                                        </p:cTn>
                                        <p:tgtEl>
                                          <p:spTgt spid="5121"/>
                                        </p:tgtEl>
                                      </p:cBhvr>
                                    </p:animEffect>
                                    <p:anim calcmode="lin" valueType="num">
                                      <p:cBhvr additive="repl">
                                        <p:cTn id="8" dur="600" fill="hold">
                                          <p:stCondLst>
                                            <p:cond delay="0"/>
                                          </p:stCondLst>
                                        </p:cTn>
                                        <p:tgtEl>
                                          <p:spTgt spid="5121"/>
                                        </p:tgtEl>
                                        <p:attrNameLst>
                                          <p:attrName>r</p:attrName>
                                        </p:attrNameLst>
                                      </p:cBhvr>
                                      <p:tavLst>
                                        <p:tav tm="100000">
                                          <p:val>
                                            <p:strVal val="720"/>
                                          </p:val>
                                        </p:tav>
                                        <p:tav>
                                          <p:val>
                                            <p:strVal val="0"/>
                                          </p:val>
                                        </p:tav>
                                      </p:tavLst>
                                    </p:anim>
                                    <p:anim calcmode="lin" valueType="num">
                                      <p:cBhvr additive="repl">
                                        <p:cTn id="9" dur="600" fill="hold">
                                          <p:stCondLst>
                                            <p:cond delay="0"/>
                                          </p:stCondLst>
                                        </p:cTn>
                                        <p:tgtEl>
                                          <p:spTgt spid="5121"/>
                                        </p:tgtEl>
                                        <p:attrNameLst>
                                          <p:attrName>ppt_h</p:attrName>
                                        </p:attrNameLst>
                                      </p:cBhvr>
                                      <p:tavLst>
                                        <p:tav tm="100000">
                                          <p:val>
                                            <p:fltVal val="0"/>
                                          </p:val>
                                        </p:tav>
                                        <p:tav>
                                          <p:val>
                                            <p:strVal val="#ppt_h"/>
                                          </p:val>
                                        </p:tav>
                                      </p:tavLst>
                                    </p:anim>
                                    <p:anim calcmode="lin" valueType="num">
                                      <p:cBhvr additive="repl">
                                        <p:cTn id="10" dur="600" fill="hold">
                                          <p:stCondLst>
                                            <p:cond delay="0"/>
                                          </p:stCondLst>
                                        </p:cTn>
                                        <p:tgtEl>
                                          <p:spTgt spid="5121"/>
                                        </p:tgtEl>
                                        <p:attrNameLst>
                                          <p:attrName>ppt_w</p:attrName>
                                        </p:attrNameLst>
                                      </p:cBhvr>
                                      <p:tavLst>
                                        <p:tav tm="100000">
                                          <p:val>
                                            <p:fltVal val="0"/>
                                          </p:val>
                                        </p:tav>
                                        <p:tav>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additive="repl">
                                        <p:cTn id="14" dur="1" fill="hold">
                                          <p:stCondLst>
                                            <p:cond delay="0"/>
                                          </p:stCondLst>
                                        </p:cTn>
                                        <p:tgtEl>
                                          <p:spTgt spid="5122">
                                            <p:txEl>
                                              <p:pRg st="0" end="0"/>
                                            </p:txEl>
                                          </p:spTgt>
                                        </p:tgtEl>
                                        <p:attrNameLst>
                                          <p:attrName>style.visibility</p:attrName>
                                        </p:attrNameLst>
                                      </p:cBhvr>
                                      <p:to>
                                        <p:strVal val="visible"/>
                                      </p:to>
                                    </p:set>
                                    <p:animEffect transition="in" filter="slide(fromBottom)">
                                      <p:cBhvr additive="repl">
                                        <p:cTn id="15" dur="500">
                                          <p:stCondLst>
                                            <p:cond delay="0"/>
                                          </p:stCondLst>
                                        </p:cTn>
                                        <p:tgtEl>
                                          <p:spTgt spid="51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AFE9F2B3-0D5E-4466-B07A-3E02A5A41EFC}"/>
              </a:ext>
            </a:extLst>
          </p:cNvPr>
          <p:cNvSpPr>
            <a:spLocks noGrp="1" noChangeArrowheads="1"/>
          </p:cNvSpPr>
          <p:nvPr>
            <p:ph type="title" idx="4294967295"/>
          </p:nvPr>
        </p:nvSpPr>
        <p:spPr>
          <a:xfrm>
            <a:off x="0" y="838200"/>
            <a:ext cx="9144000" cy="914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a:t>Nahajanje</a:t>
            </a:r>
          </a:p>
        </p:txBody>
      </p:sp>
      <p:sp>
        <p:nvSpPr>
          <p:cNvPr id="6146" name="Rectangle 2">
            <a:extLst>
              <a:ext uri="{FF2B5EF4-FFF2-40B4-BE49-F238E27FC236}">
                <a16:creationId xmlns:a16="http://schemas.microsoft.com/office/drawing/2014/main" id="{DD5A8DA8-52B3-4DD0-9BC6-E9A5638E5C34}"/>
              </a:ext>
            </a:extLst>
          </p:cNvPr>
          <p:cNvSpPr>
            <a:spLocks noGrp="1" noChangeArrowheads="1"/>
          </p:cNvSpPr>
          <p:nvPr>
            <p:ph type="body" idx="1"/>
          </p:nvPr>
        </p:nvSpPr>
        <p:spPr>
          <a:xfrm>
            <a:off x="179388" y="2205038"/>
            <a:ext cx="8812212" cy="3352800"/>
          </a:xfrm>
          <a:ln/>
        </p:spPr>
        <p:txBody>
          <a:bodyPr/>
          <a:lstStyle/>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a:t>Nahaja se samo v obliki spojin, npr. v glini, gnajsu, granitu, glinencu, bazaltu, sljudi, porfirju in nekaterih žlahtnih kamnih, kot so </a:t>
            </a:r>
            <a:r>
              <a:rPr lang="sl-SI" altLang="sl-SI" u="sng"/>
              <a:t>smaragd</a:t>
            </a:r>
            <a:r>
              <a:rPr lang="sl-SI" altLang="sl-SI"/>
              <a:t>, </a:t>
            </a:r>
            <a:r>
              <a:rPr lang="sl-SI" altLang="sl-SI" u="sng"/>
              <a:t>rubin</a:t>
            </a:r>
            <a:r>
              <a:rPr lang="sl-SI" altLang="sl-SI"/>
              <a:t> in </a:t>
            </a:r>
            <a:r>
              <a:rPr lang="sl-SI" altLang="sl-SI" u="sng"/>
              <a:t>safir</a:t>
            </a:r>
            <a:r>
              <a:rPr lang="sl-SI" altLang="sl-SI"/>
              <a:t>.</a:t>
            </a:r>
          </a:p>
        </p:txBody>
      </p:sp>
      <p:sp>
        <p:nvSpPr>
          <p:cNvPr id="6147" name="Rectangle 3">
            <a:extLst>
              <a:ext uri="{FF2B5EF4-FFF2-40B4-BE49-F238E27FC236}">
                <a16:creationId xmlns:a16="http://schemas.microsoft.com/office/drawing/2014/main" id="{6B3C675B-0DBC-408E-9D61-DE9EAF005348}"/>
              </a:ext>
            </a:extLst>
          </p:cNvPr>
          <p:cNvSpPr>
            <a:spLocks noChangeArrowheads="1"/>
          </p:cNvSpPr>
          <p:nvPr/>
        </p:nvSpPr>
        <p:spPr bwMode="auto">
          <a:xfrm>
            <a:off x="0" y="263842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148" name="Picture 4">
            <a:extLst>
              <a:ext uri="{FF2B5EF4-FFF2-40B4-BE49-F238E27FC236}">
                <a16:creationId xmlns:a16="http://schemas.microsoft.com/office/drawing/2014/main" id="{63C0D9B3-E8DB-4233-AB49-DF5C1E2A9D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3573463"/>
            <a:ext cx="1693862" cy="22320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61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CEAFA028-78F9-48FD-8267-043028F7EFCD}"/>
              </a:ext>
            </a:extLst>
          </p:cNvPr>
          <p:cNvSpPr>
            <a:spLocks noGrp="1" noChangeArrowheads="1"/>
          </p:cNvSpPr>
          <p:nvPr>
            <p:ph type="title" idx="4294967295"/>
          </p:nvPr>
        </p:nvSpPr>
        <p:spPr>
          <a:xfrm>
            <a:off x="0" y="838200"/>
            <a:ext cx="9144000" cy="914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sl-SI" altLang="sl-SI" sz="2000" b="1"/>
            </a:br>
            <a:r>
              <a:rPr lang="sl-SI" altLang="sl-SI" sz="2000" b="1"/>
              <a:t>Zgodovina  aluminija in njegovega pridobivanja:</a:t>
            </a:r>
            <a:br>
              <a:rPr lang="sl-SI" altLang="sl-SI" sz="2000" b="1"/>
            </a:br>
            <a:endParaRPr lang="sl-SI" altLang="sl-SI" sz="2000" b="1"/>
          </a:p>
        </p:txBody>
      </p:sp>
      <p:pic>
        <p:nvPicPr>
          <p:cNvPr id="7170" name="Picture 2">
            <a:extLst>
              <a:ext uri="{FF2B5EF4-FFF2-40B4-BE49-F238E27FC236}">
                <a16:creationId xmlns:a16="http://schemas.microsoft.com/office/drawing/2014/main" id="{5C9A3DA6-A732-417D-9630-FB9C343D58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4076700"/>
            <a:ext cx="2952750" cy="18684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1" name="Picture 3">
            <a:extLst>
              <a:ext uri="{FF2B5EF4-FFF2-40B4-BE49-F238E27FC236}">
                <a16:creationId xmlns:a16="http://schemas.microsoft.com/office/drawing/2014/main" id="{7F38291D-7830-4BEB-B2B4-224A9742D1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3933825"/>
            <a:ext cx="1055687" cy="15128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Text Box 4">
            <a:extLst>
              <a:ext uri="{FF2B5EF4-FFF2-40B4-BE49-F238E27FC236}">
                <a16:creationId xmlns:a16="http://schemas.microsoft.com/office/drawing/2014/main" id="{756C9EA3-47EE-4966-8AEF-186CA4B37EC2}"/>
              </a:ext>
            </a:extLst>
          </p:cNvPr>
          <p:cNvSpPr txBox="1">
            <a:spLocks noChangeArrowheads="1"/>
          </p:cNvSpPr>
          <p:nvPr/>
        </p:nvSpPr>
        <p:spPr bwMode="auto">
          <a:xfrm>
            <a:off x="323850" y="1700213"/>
            <a:ext cx="8424863" cy="1893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spcBef>
                <a:spcPts val="1125"/>
              </a:spcBef>
              <a:buFont typeface="Arial" panose="020B0604020202020204" pitchFamily="34" charset="0"/>
              <a:buChar char="•"/>
            </a:pPr>
            <a:r>
              <a:rPr lang="sl-SI" altLang="sl-SI">
                <a:solidFill>
                  <a:srgbClr val="000000"/>
                </a:solidFill>
              </a:rPr>
              <a:t>1807</a:t>
            </a:r>
            <a:r>
              <a:rPr lang="sl-SI" altLang="sl-SI" b="1">
                <a:solidFill>
                  <a:srgbClr val="000000"/>
                </a:solidFill>
              </a:rPr>
              <a:t>:</a:t>
            </a:r>
            <a:r>
              <a:rPr lang="sl-SI" altLang="sl-SI">
                <a:solidFill>
                  <a:srgbClr val="000000"/>
                </a:solidFill>
              </a:rPr>
              <a:t> Humphrey Davy</a:t>
            </a:r>
            <a:r>
              <a:rPr lang="sl-SI" altLang="sl-SI" b="1">
                <a:solidFill>
                  <a:srgbClr val="000000"/>
                </a:solidFill>
              </a:rPr>
              <a:t> (1778-1829)  "</a:t>
            </a:r>
            <a:r>
              <a:rPr lang="sl-SI" altLang="sl-SI">
                <a:solidFill>
                  <a:srgbClr val="000000"/>
                </a:solidFill>
              </a:rPr>
              <a:t> </a:t>
            </a:r>
            <a:r>
              <a:rPr lang="sl-SI" altLang="sl-SI" b="1">
                <a:solidFill>
                  <a:srgbClr val="000000"/>
                </a:solidFill>
              </a:rPr>
              <a:t>Odkritelj" aluminija</a:t>
            </a:r>
          </a:p>
          <a:p>
            <a:pPr>
              <a:spcBef>
                <a:spcPts val="1125"/>
              </a:spcBef>
              <a:buFont typeface="Arial" panose="020B0604020202020204" pitchFamily="34" charset="0"/>
              <a:buChar char="•"/>
            </a:pPr>
            <a:r>
              <a:rPr lang="sl-SI" altLang="sl-SI" b="1">
                <a:solidFill>
                  <a:srgbClr val="000000"/>
                </a:solidFill>
              </a:rPr>
              <a:t>1825: prvi ga v čisti obliki pridobi danski kemik in fizik Hans Christian Oersted</a:t>
            </a:r>
            <a:r>
              <a:rPr lang="sl-SI" altLang="sl-SI">
                <a:solidFill>
                  <a:srgbClr val="000000"/>
                </a:solidFill>
              </a:rPr>
              <a:t>, proces drag, imajo jo za poldrago kovino</a:t>
            </a:r>
          </a:p>
          <a:p>
            <a:pPr>
              <a:spcBef>
                <a:spcPts val="1125"/>
              </a:spcBef>
              <a:buFont typeface="Arial" panose="020B0604020202020204" pitchFamily="34" charset="0"/>
              <a:buChar char="•"/>
            </a:pPr>
            <a:r>
              <a:rPr lang="sl-SI" altLang="sl-SI">
                <a:solidFill>
                  <a:srgbClr val="000000"/>
                </a:solidFill>
              </a:rPr>
              <a:t>1886:</a:t>
            </a:r>
            <a:r>
              <a:rPr lang="sl-SI" altLang="sl-SI" b="1">
                <a:solidFill>
                  <a:srgbClr val="000000"/>
                </a:solidFill>
              </a:rPr>
              <a:t>Hall in Herault</a:t>
            </a:r>
            <a:r>
              <a:rPr lang="sl-SI" altLang="sl-SI">
                <a:solidFill>
                  <a:srgbClr val="000000"/>
                </a:solidFill>
              </a:rPr>
              <a:t> odkrijeta cenejši proces(uporabljamo še sedaj)</a:t>
            </a:r>
          </a:p>
          <a:p>
            <a:pPr>
              <a:spcBef>
                <a:spcPts val="1125"/>
              </a:spcBef>
              <a:buFont typeface="Arial" panose="020B0604020202020204" pitchFamily="34" charset="0"/>
              <a:buChar char="•"/>
            </a:pPr>
            <a:r>
              <a:rPr lang="sl-SI" altLang="sl-SI">
                <a:solidFill>
                  <a:srgbClr val="000000"/>
                </a:solidFill>
              </a:rPr>
              <a:t>1888: </a:t>
            </a:r>
            <a:r>
              <a:rPr lang="sl-SI" altLang="sl-SI" b="1">
                <a:solidFill>
                  <a:srgbClr val="000000"/>
                </a:solidFill>
              </a:rPr>
              <a:t>Karl Bayer, Avstrijec</a:t>
            </a:r>
            <a:r>
              <a:rPr lang="sl-SI" altLang="sl-SI">
                <a:solidFill>
                  <a:srgbClr val="000000"/>
                </a:solidFill>
              </a:rPr>
              <a:t> izboljša pridobivanje, Al sedaj potrošna dobrina</a:t>
            </a:r>
          </a:p>
        </p:txBody>
      </p:sp>
      <p:pic>
        <p:nvPicPr>
          <p:cNvPr id="7173" name="Picture 5">
            <a:extLst>
              <a:ext uri="{FF2B5EF4-FFF2-40B4-BE49-F238E27FC236}">
                <a16:creationId xmlns:a16="http://schemas.microsoft.com/office/drawing/2014/main" id="{E7C709C7-C426-418D-BF5B-73D0138F4E1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7313" y="4556125"/>
            <a:ext cx="1584325" cy="1057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fill="hold" nodeType="clickEffect">
                                  <p:stCondLst>
                                    <p:cond delay="0"/>
                                  </p:stCondLst>
                                  <p:iterate type="lt">
                                    <p:tmPct val="10000"/>
                                  </p:iterate>
                                  <p:childTnLst>
                                    <p:set>
                                      <p:cBhvr additive="repl">
                                        <p:cTn id="6" dur="1" fill="hold">
                                          <p:stCondLst>
                                            <p:cond delay="0"/>
                                          </p:stCondLst>
                                        </p:cTn>
                                        <p:tgtEl>
                                          <p:spTgt spid="7169"/>
                                        </p:tgtEl>
                                        <p:attrNameLst>
                                          <p:attrName>style.visibility</p:attrName>
                                        </p:attrNameLst>
                                      </p:cBhvr>
                                      <p:to>
                                        <p:strVal val="visible"/>
                                      </p:to>
                                    </p:set>
                                    <p:anim calcmode="lin" valueType="num">
                                      <p:cBhvr additive="repl">
                                        <p:cTn id="7" dur="500" fill="hold"/>
                                        <p:tgtEl>
                                          <p:spTgt spid="7169"/>
                                        </p:tgtEl>
                                        <p:attrNameLst>
                                          <p:attrName>ppt_x</p:attrName>
                                        </p:attrNameLst>
                                      </p:cBhvr>
                                      <p:tavLst>
                                        <p:tav tm="50000">
                                          <p:val>
                                            <p:strVal val="#ppt_x"/>
                                          </p:val>
                                        </p:tav>
                                        <p:tav tm="100000">
                                          <p:val>
                                            <p:strVal val="#ppt_x+.1"/>
                                          </p:val>
                                        </p:tav>
                                        <p:tav>
                                          <p:val>
                                            <p:strVal val="#ppt_x"/>
                                          </p:val>
                                        </p:tav>
                                      </p:tavLst>
                                    </p:anim>
                                    <p:anim calcmode="lin" valueType="num">
                                      <p:cBhvr additive="repl">
                                        <p:cTn id="8" dur="500" fill="hold"/>
                                        <p:tgtEl>
                                          <p:spTgt spid="7169"/>
                                        </p:tgtEl>
                                        <p:attrNameLst>
                                          <p:attrName>ppt_y</p:attrName>
                                        </p:attrNameLst>
                                      </p:cBhvr>
                                      <p:tavLst>
                                        <p:tav tm="100000">
                                          <p:val>
                                            <p:strVal val="#ppt_y"/>
                                          </p:val>
                                        </p:tav>
                                        <p:tav>
                                          <p:val>
                                            <p:strVal val="#ppt_y"/>
                                          </p:val>
                                        </p:tav>
                                      </p:tavLst>
                                    </p:anim>
                                    <p:anim calcmode="lin" valueType="num">
                                      <p:cBhvr additive="repl">
                                        <p:cTn id="9" dur="500" fill="hold"/>
                                        <p:tgtEl>
                                          <p:spTgt spid="7169"/>
                                        </p:tgtEl>
                                        <p:attrNameLst>
                                          <p:attrName>ppt_h</p:attrName>
                                        </p:attrNameLst>
                                      </p:cBhvr>
                                      <p:tavLst>
                                        <p:tav tm="50000">
                                          <p:val>
                                            <p:strVal val="#ppt_h/10"/>
                                          </p:val>
                                        </p:tav>
                                        <p:tav tm="100000">
                                          <p:val>
                                            <p:strVal val="#ppt_h+.01"/>
                                          </p:val>
                                        </p:tav>
                                        <p:tav>
                                          <p:val>
                                            <p:strVal val="#ppt_h"/>
                                          </p:val>
                                        </p:tav>
                                      </p:tavLst>
                                    </p:anim>
                                    <p:anim calcmode="lin" valueType="num">
                                      <p:cBhvr additive="repl">
                                        <p:cTn id="10" dur="500" fill="hold"/>
                                        <p:tgtEl>
                                          <p:spTgt spid="7169"/>
                                        </p:tgtEl>
                                        <p:attrNameLst>
                                          <p:attrName>ppt_w</p:attrName>
                                        </p:attrNameLst>
                                      </p:cBhvr>
                                      <p:tavLst>
                                        <p:tav tm="50000">
                                          <p:val>
                                            <p:strVal val="#ppt_w/10"/>
                                          </p:val>
                                        </p:tav>
                                        <p:tav tm="100000">
                                          <p:val>
                                            <p:strVal val="#ppt_w+.01"/>
                                          </p:val>
                                        </p:tav>
                                        <p:tav>
                                          <p:val>
                                            <p:strVal val="#ppt_w"/>
                                          </p:val>
                                        </p:tav>
                                      </p:tavLst>
                                    </p:anim>
                                    <p:animEffect transition="in" filter="fade">
                                      <p:cBhvr additive="repl">
                                        <p:cTn id="11" dur="500"/>
                                        <p:tgtEl>
                                          <p:spTgt spid="716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nodeType="clickEffect">
                                  <p:stCondLst>
                                    <p:cond delay="0"/>
                                  </p:stCondLst>
                                  <p:childTnLst>
                                    <p:set>
                                      <p:cBhvr additive="repl">
                                        <p:cTn id="15" dur="1" fill="hold">
                                          <p:stCondLst>
                                            <p:cond delay="0"/>
                                          </p:stCondLst>
                                        </p:cTn>
                                        <p:tgtEl>
                                          <p:spTgt spid="7172">
                                            <p:txEl>
                                              <p:pRg st="0" end="0"/>
                                            </p:txEl>
                                          </p:spTgt>
                                        </p:tgtEl>
                                        <p:attrNameLst>
                                          <p:attrName>style.visibility</p:attrName>
                                        </p:attrNameLst>
                                      </p:cBhvr>
                                      <p:to>
                                        <p:strVal val="visible"/>
                                      </p:to>
                                    </p:set>
                                    <p:animEffect transition="in" filter="slide(fromBottom)">
                                      <p:cBhvr additive="repl">
                                        <p:cTn id="16" dur="500"/>
                                        <p:tgtEl>
                                          <p:spTgt spid="7172">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nodeType="clickEffect">
                                  <p:stCondLst>
                                    <p:cond delay="0"/>
                                  </p:stCondLst>
                                  <p:childTnLst>
                                    <p:set>
                                      <p:cBhvr additive="repl">
                                        <p:cTn id="20" dur="1" fill="hold">
                                          <p:stCondLst>
                                            <p:cond delay="0"/>
                                          </p:stCondLst>
                                        </p:cTn>
                                        <p:tgtEl>
                                          <p:spTgt spid="7171"/>
                                        </p:tgtEl>
                                        <p:attrNameLst>
                                          <p:attrName>style.visibility</p:attrName>
                                        </p:attrNameLst>
                                      </p:cBhvr>
                                      <p:to>
                                        <p:strVal val="visible"/>
                                      </p:to>
                                    </p:set>
                                    <p:animEffect transition="in" filter="slide(fromBottom)">
                                      <p:cBhvr additive="repl">
                                        <p:cTn id="21" dur="500"/>
                                        <p:tgtEl>
                                          <p:spTgt spid="717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nodeType="clickEffect">
                                  <p:stCondLst>
                                    <p:cond delay="0"/>
                                  </p:stCondLst>
                                  <p:childTnLst>
                                    <p:set>
                                      <p:cBhvr additive="repl">
                                        <p:cTn id="25" dur="1" fill="hold">
                                          <p:stCondLst>
                                            <p:cond delay="0"/>
                                          </p:stCondLst>
                                        </p:cTn>
                                        <p:tgtEl>
                                          <p:spTgt spid="7172">
                                            <p:txEl>
                                              <p:pRg st="1" end="1"/>
                                            </p:txEl>
                                          </p:spTgt>
                                        </p:tgtEl>
                                        <p:attrNameLst>
                                          <p:attrName>style.visibility</p:attrName>
                                        </p:attrNameLst>
                                      </p:cBhvr>
                                      <p:to>
                                        <p:strVal val="visible"/>
                                      </p:to>
                                    </p:set>
                                    <p:animEffect transition="in" filter="slide(fromBottom)">
                                      <p:cBhvr additive="repl">
                                        <p:cTn id="26" dur="500"/>
                                        <p:tgtEl>
                                          <p:spTgt spid="7172">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nodeType="clickEffect">
                                  <p:stCondLst>
                                    <p:cond delay="0"/>
                                  </p:stCondLst>
                                  <p:childTnLst>
                                    <p:set>
                                      <p:cBhvr additive="repl">
                                        <p:cTn id="30" dur="1" fill="hold">
                                          <p:stCondLst>
                                            <p:cond delay="0"/>
                                          </p:stCondLst>
                                        </p:cTn>
                                        <p:tgtEl>
                                          <p:spTgt spid="7172">
                                            <p:txEl>
                                              <p:pRg st="2" end="2"/>
                                            </p:txEl>
                                          </p:spTgt>
                                        </p:tgtEl>
                                        <p:attrNameLst>
                                          <p:attrName>style.visibility</p:attrName>
                                        </p:attrNameLst>
                                      </p:cBhvr>
                                      <p:to>
                                        <p:strVal val="visible"/>
                                      </p:to>
                                    </p:set>
                                    <p:animEffect transition="in" filter="slide(fromBottom)">
                                      <p:cBhvr additive="repl">
                                        <p:cTn id="31" dur="500"/>
                                        <p:tgtEl>
                                          <p:spTgt spid="7172">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nodeType="clickEffect">
                                  <p:stCondLst>
                                    <p:cond delay="0"/>
                                  </p:stCondLst>
                                  <p:childTnLst>
                                    <p:set>
                                      <p:cBhvr additive="repl">
                                        <p:cTn id="35" dur="1" fill="hold">
                                          <p:stCondLst>
                                            <p:cond delay="0"/>
                                          </p:stCondLst>
                                        </p:cTn>
                                        <p:tgtEl>
                                          <p:spTgt spid="7173"/>
                                        </p:tgtEl>
                                        <p:attrNameLst>
                                          <p:attrName>style.visibility</p:attrName>
                                        </p:attrNameLst>
                                      </p:cBhvr>
                                      <p:to>
                                        <p:strVal val="visible"/>
                                      </p:to>
                                    </p:set>
                                    <p:animEffect transition="in" filter="slide(fromBottom)">
                                      <p:cBhvr additive="repl">
                                        <p:cTn id="36" dur="500"/>
                                        <p:tgtEl>
                                          <p:spTgt spid="717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4" fill="hold" nodeType="clickEffect">
                                  <p:stCondLst>
                                    <p:cond delay="0"/>
                                  </p:stCondLst>
                                  <p:childTnLst>
                                    <p:set>
                                      <p:cBhvr additive="repl">
                                        <p:cTn id="40" dur="1" fill="hold">
                                          <p:stCondLst>
                                            <p:cond delay="0"/>
                                          </p:stCondLst>
                                        </p:cTn>
                                        <p:tgtEl>
                                          <p:spTgt spid="7172">
                                            <p:txEl>
                                              <p:pRg st="3" end="3"/>
                                            </p:txEl>
                                          </p:spTgt>
                                        </p:tgtEl>
                                        <p:attrNameLst>
                                          <p:attrName>style.visibility</p:attrName>
                                        </p:attrNameLst>
                                      </p:cBhvr>
                                      <p:to>
                                        <p:strVal val="visible"/>
                                      </p:to>
                                    </p:set>
                                    <p:animEffect transition="in" filter="slide(fromBottom)">
                                      <p:cBhvr additive="repl">
                                        <p:cTn id="41" dur="500"/>
                                        <p:tgtEl>
                                          <p:spTgt spid="71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11305200-799F-483E-98F7-52B93B3079E4}"/>
              </a:ext>
            </a:extLst>
          </p:cNvPr>
          <p:cNvSpPr>
            <a:spLocks noGrp="1" noChangeArrowheads="1"/>
          </p:cNvSpPr>
          <p:nvPr>
            <p:ph type="title" idx="4294967295"/>
          </p:nvPr>
        </p:nvSpPr>
        <p:spPr>
          <a:xfrm>
            <a:off x="0" y="838200"/>
            <a:ext cx="9144000" cy="914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sl-SI" altLang="sl-SI" sz="3200" b="1"/>
            </a:br>
            <a:r>
              <a:rPr lang="sl-SI" altLang="sl-SI" sz="3200" b="1"/>
              <a:t>Pridobivanje aluminija</a:t>
            </a:r>
            <a:br>
              <a:rPr lang="sl-SI" altLang="sl-SI" sz="3200" b="1"/>
            </a:br>
            <a:endParaRPr lang="sl-SI" altLang="sl-SI" sz="3200" b="1"/>
          </a:p>
        </p:txBody>
      </p:sp>
      <p:sp>
        <p:nvSpPr>
          <p:cNvPr id="8194" name="Rectangle 2">
            <a:extLst>
              <a:ext uri="{FF2B5EF4-FFF2-40B4-BE49-F238E27FC236}">
                <a16:creationId xmlns:a16="http://schemas.microsoft.com/office/drawing/2014/main" id="{0E934CCD-943C-412B-9CCB-AD5E881445AA}"/>
              </a:ext>
            </a:extLst>
          </p:cNvPr>
          <p:cNvSpPr>
            <a:spLocks noGrp="1" noChangeArrowheads="1"/>
          </p:cNvSpPr>
          <p:nvPr>
            <p:ph type="body" idx="1"/>
          </p:nvPr>
        </p:nvSpPr>
        <p:spPr>
          <a:xfrm>
            <a:off x="250825" y="2349500"/>
            <a:ext cx="8424863" cy="3352800"/>
          </a:xfrm>
          <a:ln/>
        </p:spPr>
        <p:txBody>
          <a:bodyPr/>
          <a:lstStyle/>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b="1" i="1"/>
              <a:t>Tehnično pridobivanje je danes sestavljeno iz dveh faz:</a:t>
            </a:r>
          </a:p>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b="1" i="1"/>
          </a:p>
          <a:p>
            <a:pPr marL="341313" indent="-339725">
              <a:buClr>
                <a:srgbClr val="5F5F5F"/>
              </a:buClr>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a:t>odvajanje dovolj čistega aluminijevega oksida (glinice) iz naravnih surovin, pri katerem se danes uporablja </a:t>
            </a:r>
            <a:r>
              <a:rPr lang="sl-SI" altLang="sl-SI" b="1"/>
              <a:t>BAYERJEV</a:t>
            </a:r>
            <a:r>
              <a:rPr lang="sl-SI" altLang="sl-SI"/>
              <a:t> postopek</a:t>
            </a:r>
          </a:p>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a:p>
          <a:p>
            <a:pPr marL="341313" indent="-339725">
              <a:buClr>
                <a:srgbClr val="5F5F5F"/>
              </a:buClr>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a:t>elektroliza tako pridobljenega aluminijevega oksida v raztopljenem kriolitu po postopku </a:t>
            </a:r>
            <a:r>
              <a:rPr lang="sl-SI" altLang="sl-SI" b="1"/>
              <a:t>HALLA in HEROULTA</a:t>
            </a:r>
            <a:r>
              <a:rPr lang="sl-SI" altLang="sl-SI"/>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81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819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23A608C1-16E3-4547-B612-98EB9CF04349}"/>
              </a:ext>
            </a:extLst>
          </p:cNvPr>
          <p:cNvSpPr>
            <a:spLocks noGrp="1" noChangeArrowheads="1"/>
          </p:cNvSpPr>
          <p:nvPr>
            <p:ph type="title" idx="4294967295"/>
          </p:nvPr>
        </p:nvSpPr>
        <p:spPr>
          <a:xfrm>
            <a:off x="0" y="838200"/>
            <a:ext cx="9144000" cy="9144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2000" b="1" i="1"/>
              <a:t>Bayerjev postopek za pridobivanje glinice</a:t>
            </a:r>
          </a:p>
        </p:txBody>
      </p:sp>
      <p:sp>
        <p:nvSpPr>
          <p:cNvPr id="9218" name="Rectangle 2">
            <a:extLst>
              <a:ext uri="{FF2B5EF4-FFF2-40B4-BE49-F238E27FC236}">
                <a16:creationId xmlns:a16="http://schemas.microsoft.com/office/drawing/2014/main" id="{4294766B-7106-4680-8976-FE67C2A881CF}"/>
              </a:ext>
            </a:extLst>
          </p:cNvPr>
          <p:cNvSpPr>
            <a:spLocks noGrp="1" noChangeArrowheads="1"/>
          </p:cNvSpPr>
          <p:nvPr>
            <p:ph type="body" idx="1"/>
          </p:nvPr>
        </p:nvSpPr>
        <p:spPr>
          <a:xfrm>
            <a:off x="250825" y="2276475"/>
            <a:ext cx="4321175" cy="2952750"/>
          </a:xfrm>
          <a:ln/>
        </p:spPr>
        <p:txBody>
          <a:bodyPr/>
          <a:lstStyle/>
          <a:p>
            <a:pPr indent="-341313">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a:t>Boksit se drobi in zmelje v moko. Zmleti boksit se zmeša s povratnim lugom na povišani temperaturi. Vse skupaj razredčijo, da se rdeči mulj loči. Očiščena snov se ohladi in polni v posebne komore, v katerih se izloči aluminijev hidroksid. Po filtriranju hidroksida se ta s kalcinacijo spreminja v glinico, matični lug pa se vrača v proces. </a:t>
            </a:r>
          </a:p>
        </p:txBody>
      </p:sp>
      <p:pic>
        <p:nvPicPr>
          <p:cNvPr id="9219" name="Picture 3">
            <a:extLst>
              <a:ext uri="{FF2B5EF4-FFF2-40B4-BE49-F238E27FC236}">
                <a16:creationId xmlns:a16="http://schemas.microsoft.com/office/drawing/2014/main" id="{3C94CAF3-8871-44B7-ACBA-905E4CEA79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2349500"/>
            <a:ext cx="3384550" cy="25384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0" name="Text Box 4">
            <a:extLst>
              <a:ext uri="{FF2B5EF4-FFF2-40B4-BE49-F238E27FC236}">
                <a16:creationId xmlns:a16="http://schemas.microsoft.com/office/drawing/2014/main" id="{472D5E27-0E95-4B9B-A5F8-8EB4A2219943}"/>
              </a:ext>
            </a:extLst>
          </p:cNvPr>
          <p:cNvSpPr txBox="1">
            <a:spLocks noChangeArrowheads="1"/>
          </p:cNvSpPr>
          <p:nvPr/>
        </p:nvSpPr>
        <p:spPr bwMode="auto">
          <a:xfrm>
            <a:off x="4572000" y="5084763"/>
            <a:ext cx="3960813"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spcBef>
                <a:spcPts val="875"/>
              </a:spcBef>
              <a:buClrTx/>
              <a:buFontTx/>
              <a:buNone/>
            </a:pPr>
            <a:r>
              <a:rPr lang="sl-SI" altLang="sl-SI" sz="1400" b="1">
                <a:cs typeface="Times New Roman" panose="02020603050405020304" pitchFamily="18" charset="0"/>
              </a:rPr>
              <a:t>Boksit vsebuje rdeča zemlja. Ponavadi vsebuje približno 15% aluminijevega oksida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92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9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707A4DAB-D7D4-46A6-8552-D0641AEC1DB2}"/>
              </a:ext>
            </a:extLst>
          </p:cNvPr>
          <p:cNvSpPr>
            <a:spLocks noChangeArrowheads="1"/>
          </p:cNvSpPr>
          <p:nvPr/>
        </p:nvSpPr>
        <p:spPr bwMode="auto">
          <a:xfrm>
            <a:off x="4286250" y="451485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10242" name="Picture 2">
            <a:extLst>
              <a:ext uri="{FF2B5EF4-FFF2-40B4-BE49-F238E27FC236}">
                <a16:creationId xmlns:a16="http://schemas.microsoft.com/office/drawing/2014/main" id="{3F824C96-153A-4966-8431-4992B1C92A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908050"/>
            <a:ext cx="3124200" cy="4162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3" name="Text Box 3">
            <a:extLst>
              <a:ext uri="{FF2B5EF4-FFF2-40B4-BE49-F238E27FC236}">
                <a16:creationId xmlns:a16="http://schemas.microsoft.com/office/drawing/2014/main" id="{95DB76BF-F8B2-453B-ADB1-55EF2FDDD6AC}"/>
              </a:ext>
            </a:extLst>
          </p:cNvPr>
          <p:cNvSpPr txBox="1">
            <a:spLocks noChangeArrowheads="1"/>
          </p:cNvSpPr>
          <p:nvPr/>
        </p:nvSpPr>
        <p:spPr bwMode="auto">
          <a:xfrm>
            <a:off x="3348038" y="5589588"/>
            <a:ext cx="2089150"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336666"/>
                </a:solidFill>
                <a:latin typeface="Arial" panose="020B0604020202020204" pitchFamily="34" charset="0"/>
                <a:ea typeface="Microsoft YaHei" panose="020B0503020204020204" pitchFamily="34" charset="-122"/>
              </a:defRPr>
            </a:lvl9pPr>
          </a:lstStyle>
          <a:p>
            <a:pPr algn="ctr">
              <a:spcBef>
                <a:spcPts val="875"/>
              </a:spcBef>
              <a:buClrTx/>
              <a:buFontTx/>
              <a:buNone/>
            </a:pPr>
            <a:r>
              <a:rPr lang="sl-SI" altLang="sl-SI" sz="1400" b="1"/>
              <a:t>pridobivanje glinice</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4A702FC4-38D9-47B4-94E7-045A595CE4C8}"/>
              </a:ext>
            </a:extLst>
          </p:cNvPr>
          <p:cNvSpPr>
            <a:spLocks noGrp="1" noChangeArrowheads="1"/>
          </p:cNvSpPr>
          <p:nvPr>
            <p:ph type="title" idx="4294967295"/>
          </p:nvPr>
        </p:nvSpPr>
        <p:spPr>
          <a:xfrm>
            <a:off x="1216025" y="1062038"/>
            <a:ext cx="6878638" cy="687387"/>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2400" b="1" i="1"/>
              <a:t>Predelava glinice – elektroliza</a:t>
            </a:r>
          </a:p>
        </p:txBody>
      </p:sp>
      <p:sp>
        <p:nvSpPr>
          <p:cNvPr id="11266" name="Rectangle 2">
            <a:extLst>
              <a:ext uri="{FF2B5EF4-FFF2-40B4-BE49-F238E27FC236}">
                <a16:creationId xmlns:a16="http://schemas.microsoft.com/office/drawing/2014/main" id="{FC249D55-8BC7-4543-BB57-53F38CAEE25F}"/>
              </a:ext>
            </a:extLst>
          </p:cNvPr>
          <p:cNvSpPr>
            <a:spLocks noGrp="1" noChangeArrowheads="1"/>
          </p:cNvSpPr>
          <p:nvPr>
            <p:ph type="body" idx="1"/>
          </p:nvPr>
        </p:nvSpPr>
        <p:spPr>
          <a:xfrm>
            <a:off x="98425" y="2903538"/>
            <a:ext cx="8666163" cy="1770062"/>
          </a:xfrm>
          <a:ln/>
        </p:spPr>
        <p:txBody>
          <a:bodyPr/>
          <a:lstStyle/>
          <a:p>
            <a:pPr indent="-341313">
              <a:spcBef>
                <a:spcPts val="5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Aluminij pridobivamo z elektro-kemičnim procesom v elektroliznih celicah, kje se glinica Al</a:t>
            </a:r>
            <a:r>
              <a:rPr lang="sl-SI" altLang="sl-SI" sz="2000" baseline="-25000"/>
              <a:t>2</a:t>
            </a:r>
            <a:r>
              <a:rPr lang="sl-SI" altLang="sl-SI" sz="2000"/>
              <a:t>O</a:t>
            </a:r>
            <a:r>
              <a:rPr lang="sl-SI" altLang="sl-SI" sz="2000" baseline="-25000"/>
              <a:t>3</a:t>
            </a:r>
            <a:r>
              <a:rPr lang="sl-SI" altLang="sl-SI" sz="2000"/>
              <a:t> razkraja na svoje komponente: aluminij in kisik. </a:t>
            </a:r>
          </a:p>
          <a:p>
            <a:pPr indent="-341313">
              <a:spcBef>
                <a:spcPts val="500"/>
              </a:spcBef>
              <a:buClr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Proces poteka v raztopini elektrolita pri temperaturi 950 do 970</a:t>
            </a:r>
            <a:r>
              <a:rPr lang="sl-SI" altLang="sl-SI" sz="2000" baseline="30000"/>
              <a:t>o</a:t>
            </a:r>
            <a:r>
              <a:rPr lang="sl-SI" altLang="sl-SI" sz="2000"/>
              <a:t>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112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112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F4AB5CDB-728A-4770-8929-A1A3576FB376}"/>
              </a:ext>
            </a:extLst>
          </p:cNvPr>
          <p:cNvSpPr>
            <a:spLocks noChangeArrowheads="1"/>
          </p:cNvSpPr>
          <p:nvPr/>
        </p:nvSpPr>
        <p:spPr bwMode="auto">
          <a:xfrm>
            <a:off x="5286375" y="282892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12290" name="Picture 2">
            <a:extLst>
              <a:ext uri="{FF2B5EF4-FFF2-40B4-BE49-F238E27FC236}">
                <a16:creationId xmlns:a16="http://schemas.microsoft.com/office/drawing/2014/main" id="{9F4AECA4-0124-40C1-9FC0-AE6C470F9E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549275"/>
            <a:ext cx="6264275" cy="57769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Microsoft YaHei"/>
        <a:cs typeface=""/>
      </a:majorFont>
      <a:minorFont>
        <a:latin typeface="Times New Roman"/>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Microsoft YaHei"/>
        <a:cs typeface=""/>
      </a:majorFont>
      <a:minorFont>
        <a:latin typeface="Times New Roman"/>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475</Words>
  <Application>Microsoft Office PowerPoint</Application>
  <PresentationFormat>On-screen Show (4:3)</PresentationFormat>
  <Paragraphs>46</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Times New Roman</vt:lpstr>
      <vt:lpstr>Verdana</vt:lpstr>
      <vt:lpstr>Wingdings</vt:lpstr>
      <vt:lpstr>Office Theme</vt:lpstr>
      <vt:lpstr>Office Theme</vt:lpstr>
      <vt:lpstr>ELEKTROLIZA – PRIDOBIVANJE   ALUMINIJA</vt:lpstr>
      <vt:lpstr>Uvod</vt:lpstr>
      <vt:lpstr>Nahajanje</vt:lpstr>
      <vt:lpstr> Zgodovina  aluminija in njegovega pridobivanja: </vt:lpstr>
      <vt:lpstr> Pridobivanje aluminija </vt:lpstr>
      <vt:lpstr>Bayerjev postopek za pridobivanje glinice</vt:lpstr>
      <vt:lpstr>PowerPoint Presentation</vt:lpstr>
      <vt:lpstr>Predelava glinice – elektroliza</vt:lpstr>
      <vt:lpstr>PowerPoint Presentation</vt:lpstr>
      <vt:lpstr>PowerPoint Presentation</vt:lpstr>
      <vt:lpstr>PowerPoint Presentation</vt:lpstr>
      <vt:lpstr>PowerPoint Presentation</vt:lpstr>
      <vt:lpstr>PowerPoint Presentation</vt:lpstr>
      <vt:lpstr>PowerPoint Presentation</vt:lpstr>
      <vt:lpstr> Recikliranje  aluminija: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2019-05-31T08:47:57Z</dcterms:created>
  <dcterms:modified xsi:type="dcterms:W3CDTF">2019-05-31T08:47:57Z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