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1"/>
  </p:notesMasterIdLst>
  <p:sldIdLst>
    <p:sldId id="256" r:id="rId2"/>
    <p:sldId id="262" r:id="rId3"/>
    <p:sldId id="260" r:id="rId4"/>
    <p:sldId id="261" r:id="rId5"/>
    <p:sldId id="281" r:id="rId6"/>
    <p:sldId id="258" r:id="rId7"/>
    <p:sldId id="259" r:id="rId8"/>
    <p:sldId id="268" r:id="rId9"/>
    <p:sldId id="274" r:id="rId10"/>
    <p:sldId id="263" r:id="rId11"/>
    <p:sldId id="267" r:id="rId12"/>
    <p:sldId id="265" r:id="rId13"/>
    <p:sldId id="264" r:id="rId14"/>
    <p:sldId id="266" r:id="rId15"/>
    <p:sldId id="271" r:id="rId16"/>
    <p:sldId id="272" r:id="rId17"/>
    <p:sldId id="273" r:id="rId18"/>
    <p:sldId id="269" r:id="rId19"/>
    <p:sldId id="270" r:id="rId20"/>
    <p:sldId id="275" r:id="rId21"/>
    <p:sldId id="277" r:id="rId22"/>
    <p:sldId id="278" r:id="rId23"/>
    <p:sldId id="279" r:id="rId24"/>
    <p:sldId id="257" r:id="rId25"/>
    <p:sldId id="280" r:id="rId26"/>
    <p:sldId id="282" r:id="rId27"/>
    <p:sldId id="283"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81563" autoAdjust="0"/>
  </p:normalViewPr>
  <p:slideViewPr>
    <p:cSldViewPr>
      <p:cViewPr varScale="1">
        <p:scale>
          <a:sx n="91" d="100"/>
          <a:sy n="91" d="100"/>
        </p:scale>
        <p:origin x="96"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DC597C-4C0A-438B-A490-B112DCFF9F3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sl-SI"/>
        </a:p>
      </dgm:t>
    </dgm:pt>
    <dgm:pt modelId="{55F4AABE-211C-42A5-8EAF-DA92D3A9D92A}">
      <dgm:prSet phldrT="[besedilo]"/>
      <dgm:spPr/>
      <dgm:t>
        <a:bodyPr/>
        <a:lstStyle/>
        <a:p>
          <a:r>
            <a:rPr lang="sl-SI" dirty="0"/>
            <a:t>MOŽNE KOMBINACIJE</a:t>
          </a:r>
        </a:p>
      </dgm:t>
    </dgm:pt>
    <dgm:pt modelId="{A4B5632C-F888-4FD4-8DAC-80C6BEBEA6CF}" type="parTrans" cxnId="{80DCC669-98BA-43EE-9598-45F174ABD4DF}">
      <dgm:prSet/>
      <dgm:spPr/>
      <dgm:t>
        <a:bodyPr/>
        <a:lstStyle/>
        <a:p>
          <a:endParaRPr lang="sl-SI"/>
        </a:p>
      </dgm:t>
    </dgm:pt>
    <dgm:pt modelId="{8583F869-602A-4E05-849B-E83DE219D57E}" type="sibTrans" cxnId="{80DCC669-98BA-43EE-9598-45F174ABD4DF}">
      <dgm:prSet/>
      <dgm:spPr/>
      <dgm:t>
        <a:bodyPr/>
        <a:lstStyle/>
        <a:p>
          <a:endParaRPr lang="sl-SI"/>
        </a:p>
      </dgm:t>
    </dgm:pt>
    <dgm:pt modelId="{A0DB3E17-123A-4117-BBAE-F7C41CE9D38B}">
      <dgm:prSet phldrT="[besedilo]"/>
      <dgm:spPr/>
      <dgm:t>
        <a:bodyPr/>
        <a:lstStyle/>
        <a:p>
          <a:r>
            <a:rPr lang="sl-SI" dirty="0"/>
            <a:t>AA</a:t>
          </a:r>
        </a:p>
      </dgm:t>
    </dgm:pt>
    <dgm:pt modelId="{0E63D61B-2D48-482A-89D4-D5093006A0D1}" type="parTrans" cxnId="{78B5BE10-EF6C-426C-8138-3AFEE31B8B70}">
      <dgm:prSet/>
      <dgm:spPr/>
      <dgm:t>
        <a:bodyPr/>
        <a:lstStyle/>
        <a:p>
          <a:endParaRPr lang="sl-SI"/>
        </a:p>
      </dgm:t>
    </dgm:pt>
    <dgm:pt modelId="{1C91A17D-659E-4FE8-B50C-1CA564520F5C}" type="sibTrans" cxnId="{78B5BE10-EF6C-426C-8138-3AFEE31B8B70}">
      <dgm:prSet/>
      <dgm:spPr/>
      <dgm:t>
        <a:bodyPr/>
        <a:lstStyle/>
        <a:p>
          <a:endParaRPr lang="sl-SI"/>
        </a:p>
      </dgm:t>
    </dgm:pt>
    <dgm:pt modelId="{8C6AF6CA-61B7-4B5D-A89C-1707B125FAC3}">
      <dgm:prSet phldrT="[besedilo]"/>
      <dgm:spPr/>
      <dgm:t>
        <a:bodyPr/>
        <a:lstStyle/>
        <a:p>
          <a:r>
            <a:rPr lang="sl-SI" dirty="0"/>
            <a:t>BB</a:t>
          </a:r>
        </a:p>
      </dgm:t>
    </dgm:pt>
    <dgm:pt modelId="{1BBD8A54-262E-46A3-992B-EA3AEFFBA2BE}" type="parTrans" cxnId="{A4CD5D62-9E56-43D2-8100-F263104A4E4E}">
      <dgm:prSet/>
      <dgm:spPr/>
      <dgm:t>
        <a:bodyPr/>
        <a:lstStyle/>
        <a:p>
          <a:endParaRPr lang="sl-SI"/>
        </a:p>
      </dgm:t>
    </dgm:pt>
    <dgm:pt modelId="{7992DE6B-3082-474B-98DF-B0BF0DF09870}" type="sibTrans" cxnId="{A4CD5D62-9E56-43D2-8100-F263104A4E4E}">
      <dgm:prSet/>
      <dgm:spPr/>
      <dgm:t>
        <a:bodyPr/>
        <a:lstStyle/>
        <a:p>
          <a:endParaRPr lang="sl-SI"/>
        </a:p>
      </dgm:t>
    </dgm:pt>
    <dgm:pt modelId="{3EFEF978-9CDB-4145-9357-1C7A807CB1D2}">
      <dgm:prSet phldrT="[besedilo]"/>
      <dgm:spPr/>
      <dgm:t>
        <a:bodyPr/>
        <a:lstStyle/>
        <a:p>
          <a:r>
            <a:rPr lang="sl-SI" dirty="0"/>
            <a:t>AB</a:t>
          </a:r>
        </a:p>
      </dgm:t>
    </dgm:pt>
    <dgm:pt modelId="{306BE29B-1065-436B-9A38-426B106DD423}" type="parTrans" cxnId="{20CD7B94-7153-4E17-A4A8-05DF42AF4A4B}">
      <dgm:prSet/>
      <dgm:spPr/>
      <dgm:t>
        <a:bodyPr/>
        <a:lstStyle/>
        <a:p>
          <a:endParaRPr lang="sl-SI"/>
        </a:p>
      </dgm:t>
    </dgm:pt>
    <dgm:pt modelId="{28BB3570-EE96-4DF4-9011-8C0D7229EF72}" type="sibTrans" cxnId="{20CD7B94-7153-4E17-A4A8-05DF42AF4A4B}">
      <dgm:prSet/>
      <dgm:spPr/>
      <dgm:t>
        <a:bodyPr/>
        <a:lstStyle/>
        <a:p>
          <a:endParaRPr lang="sl-SI"/>
        </a:p>
      </dgm:t>
    </dgm:pt>
    <dgm:pt modelId="{7AC2DC79-F521-4F5C-B6FC-A06C93C62696}">
      <dgm:prSet phldrT="[besedilo]"/>
      <dgm:spPr/>
      <dgm:t>
        <a:bodyPr/>
        <a:lstStyle/>
        <a:p>
          <a:r>
            <a:rPr lang="sl-SI" dirty="0"/>
            <a:t>BA</a:t>
          </a:r>
        </a:p>
      </dgm:t>
    </dgm:pt>
    <dgm:pt modelId="{E3754B22-048F-48BF-B1F5-1B847BD094AE}" type="parTrans" cxnId="{9D4CF735-259B-495A-BB53-B53E3BCAFE15}">
      <dgm:prSet/>
      <dgm:spPr/>
      <dgm:t>
        <a:bodyPr/>
        <a:lstStyle/>
        <a:p>
          <a:endParaRPr lang="sl-SI"/>
        </a:p>
      </dgm:t>
    </dgm:pt>
    <dgm:pt modelId="{A38F2E87-3716-4F28-A212-41772DBF9CC0}" type="sibTrans" cxnId="{9D4CF735-259B-495A-BB53-B53E3BCAFE15}">
      <dgm:prSet/>
      <dgm:spPr/>
      <dgm:t>
        <a:bodyPr/>
        <a:lstStyle/>
        <a:p>
          <a:endParaRPr lang="sl-SI"/>
        </a:p>
      </dgm:t>
    </dgm:pt>
    <dgm:pt modelId="{B28F6374-0C68-4C61-8FE0-0BF5E047CB53}" type="pres">
      <dgm:prSet presAssocID="{9ADC597C-4C0A-438B-A490-B112DCFF9F34}" presName="hierChild1" presStyleCnt="0">
        <dgm:presLayoutVars>
          <dgm:chPref val="1"/>
          <dgm:dir/>
          <dgm:animOne val="branch"/>
          <dgm:animLvl val="lvl"/>
          <dgm:resizeHandles/>
        </dgm:presLayoutVars>
      </dgm:prSet>
      <dgm:spPr/>
    </dgm:pt>
    <dgm:pt modelId="{430BFA34-381F-4FAE-AD48-7D078B95C076}" type="pres">
      <dgm:prSet presAssocID="{55F4AABE-211C-42A5-8EAF-DA92D3A9D92A}" presName="hierRoot1" presStyleCnt="0"/>
      <dgm:spPr/>
    </dgm:pt>
    <dgm:pt modelId="{F9582FB0-D85E-4B22-99AC-90E3DE735675}" type="pres">
      <dgm:prSet presAssocID="{55F4AABE-211C-42A5-8EAF-DA92D3A9D92A}" presName="composite" presStyleCnt="0"/>
      <dgm:spPr/>
    </dgm:pt>
    <dgm:pt modelId="{00D6B7FD-6FE0-43AC-84CD-661945C77C86}" type="pres">
      <dgm:prSet presAssocID="{55F4AABE-211C-42A5-8EAF-DA92D3A9D92A}" presName="background" presStyleLbl="node0" presStyleIdx="0" presStyleCnt="1"/>
      <dgm:spPr/>
    </dgm:pt>
    <dgm:pt modelId="{BF154B57-9E2C-4F3C-A0F6-D95076EA1C2E}" type="pres">
      <dgm:prSet presAssocID="{55F4AABE-211C-42A5-8EAF-DA92D3A9D92A}" presName="text" presStyleLbl="fgAcc0" presStyleIdx="0" presStyleCnt="1">
        <dgm:presLayoutVars>
          <dgm:chPref val="3"/>
        </dgm:presLayoutVars>
      </dgm:prSet>
      <dgm:spPr/>
    </dgm:pt>
    <dgm:pt modelId="{69D99C98-14E4-4B38-8B3F-B481058A6343}" type="pres">
      <dgm:prSet presAssocID="{55F4AABE-211C-42A5-8EAF-DA92D3A9D92A}" presName="hierChild2" presStyleCnt="0"/>
      <dgm:spPr/>
    </dgm:pt>
    <dgm:pt modelId="{6A4E8E8F-8AC8-40A9-8B1E-019543FDD746}" type="pres">
      <dgm:prSet presAssocID="{0E63D61B-2D48-482A-89D4-D5093006A0D1}" presName="Name10" presStyleLbl="parChTrans1D2" presStyleIdx="0" presStyleCnt="4"/>
      <dgm:spPr/>
    </dgm:pt>
    <dgm:pt modelId="{BB910C9A-AE0F-404B-BAED-9DAEBED4666F}" type="pres">
      <dgm:prSet presAssocID="{A0DB3E17-123A-4117-BBAE-F7C41CE9D38B}" presName="hierRoot2" presStyleCnt="0"/>
      <dgm:spPr/>
    </dgm:pt>
    <dgm:pt modelId="{8D93CA2A-5583-4F47-BB3E-8714C1261C41}" type="pres">
      <dgm:prSet presAssocID="{A0DB3E17-123A-4117-BBAE-F7C41CE9D38B}" presName="composite2" presStyleCnt="0"/>
      <dgm:spPr/>
    </dgm:pt>
    <dgm:pt modelId="{DBF855BE-2DE8-4CD7-BAAB-53716E4DAB84}" type="pres">
      <dgm:prSet presAssocID="{A0DB3E17-123A-4117-BBAE-F7C41CE9D38B}" presName="background2" presStyleLbl="node2" presStyleIdx="0" presStyleCnt="4"/>
      <dgm:spPr/>
    </dgm:pt>
    <dgm:pt modelId="{C71AB747-77B4-43BF-AE35-BB03CD1E19FD}" type="pres">
      <dgm:prSet presAssocID="{A0DB3E17-123A-4117-BBAE-F7C41CE9D38B}" presName="text2" presStyleLbl="fgAcc2" presStyleIdx="0" presStyleCnt="4">
        <dgm:presLayoutVars>
          <dgm:chPref val="3"/>
        </dgm:presLayoutVars>
      </dgm:prSet>
      <dgm:spPr/>
    </dgm:pt>
    <dgm:pt modelId="{1500D055-7649-49F3-B16F-AC6D23876103}" type="pres">
      <dgm:prSet presAssocID="{A0DB3E17-123A-4117-BBAE-F7C41CE9D38B}" presName="hierChild3" presStyleCnt="0"/>
      <dgm:spPr/>
    </dgm:pt>
    <dgm:pt modelId="{FC827017-3E06-487D-9C19-F11B57305D07}" type="pres">
      <dgm:prSet presAssocID="{1BBD8A54-262E-46A3-992B-EA3AEFFBA2BE}" presName="Name10" presStyleLbl="parChTrans1D2" presStyleIdx="1" presStyleCnt="4"/>
      <dgm:spPr/>
    </dgm:pt>
    <dgm:pt modelId="{B47B2A31-994C-4FFB-B616-AA651810797C}" type="pres">
      <dgm:prSet presAssocID="{8C6AF6CA-61B7-4B5D-A89C-1707B125FAC3}" presName="hierRoot2" presStyleCnt="0"/>
      <dgm:spPr/>
    </dgm:pt>
    <dgm:pt modelId="{C3279E80-0BF0-4ED1-86CC-A4D16BA5CBAE}" type="pres">
      <dgm:prSet presAssocID="{8C6AF6CA-61B7-4B5D-A89C-1707B125FAC3}" presName="composite2" presStyleCnt="0"/>
      <dgm:spPr/>
    </dgm:pt>
    <dgm:pt modelId="{21164FA8-F309-480F-BA42-D107D3D561DD}" type="pres">
      <dgm:prSet presAssocID="{8C6AF6CA-61B7-4B5D-A89C-1707B125FAC3}" presName="background2" presStyleLbl="node2" presStyleIdx="1" presStyleCnt="4"/>
      <dgm:spPr/>
    </dgm:pt>
    <dgm:pt modelId="{83B42F1A-6A8C-4CE7-A19E-0D366F7227D6}" type="pres">
      <dgm:prSet presAssocID="{8C6AF6CA-61B7-4B5D-A89C-1707B125FAC3}" presName="text2" presStyleLbl="fgAcc2" presStyleIdx="1" presStyleCnt="4">
        <dgm:presLayoutVars>
          <dgm:chPref val="3"/>
        </dgm:presLayoutVars>
      </dgm:prSet>
      <dgm:spPr/>
    </dgm:pt>
    <dgm:pt modelId="{201B2551-79BF-4C6E-8B1C-958119C5EAD2}" type="pres">
      <dgm:prSet presAssocID="{8C6AF6CA-61B7-4B5D-A89C-1707B125FAC3}" presName="hierChild3" presStyleCnt="0"/>
      <dgm:spPr/>
    </dgm:pt>
    <dgm:pt modelId="{ED85D71A-6113-43FF-97A1-ED1A0D36EDFF}" type="pres">
      <dgm:prSet presAssocID="{306BE29B-1065-436B-9A38-426B106DD423}" presName="Name10" presStyleLbl="parChTrans1D2" presStyleIdx="2" presStyleCnt="4"/>
      <dgm:spPr/>
    </dgm:pt>
    <dgm:pt modelId="{B9E37865-5E8C-40AD-B0F4-2D4ECA0D98CF}" type="pres">
      <dgm:prSet presAssocID="{3EFEF978-9CDB-4145-9357-1C7A807CB1D2}" presName="hierRoot2" presStyleCnt="0"/>
      <dgm:spPr/>
    </dgm:pt>
    <dgm:pt modelId="{6F690D6A-407D-47F6-9BC5-0E5834895599}" type="pres">
      <dgm:prSet presAssocID="{3EFEF978-9CDB-4145-9357-1C7A807CB1D2}" presName="composite2" presStyleCnt="0"/>
      <dgm:spPr/>
    </dgm:pt>
    <dgm:pt modelId="{DC8967E3-F50C-4566-AE31-DA7B5D3B708F}" type="pres">
      <dgm:prSet presAssocID="{3EFEF978-9CDB-4145-9357-1C7A807CB1D2}" presName="background2" presStyleLbl="node2" presStyleIdx="2" presStyleCnt="4"/>
      <dgm:spPr/>
    </dgm:pt>
    <dgm:pt modelId="{5E4278C9-F3C6-4E8E-89E8-AEBF572484B2}" type="pres">
      <dgm:prSet presAssocID="{3EFEF978-9CDB-4145-9357-1C7A807CB1D2}" presName="text2" presStyleLbl="fgAcc2" presStyleIdx="2" presStyleCnt="4">
        <dgm:presLayoutVars>
          <dgm:chPref val="3"/>
        </dgm:presLayoutVars>
      </dgm:prSet>
      <dgm:spPr/>
    </dgm:pt>
    <dgm:pt modelId="{7375CA90-6718-48A1-A5A1-6B74F88F74F3}" type="pres">
      <dgm:prSet presAssocID="{3EFEF978-9CDB-4145-9357-1C7A807CB1D2}" presName="hierChild3" presStyleCnt="0"/>
      <dgm:spPr/>
    </dgm:pt>
    <dgm:pt modelId="{933EDE63-B881-490F-B0A6-DBBF281EA140}" type="pres">
      <dgm:prSet presAssocID="{E3754B22-048F-48BF-B1F5-1B847BD094AE}" presName="Name10" presStyleLbl="parChTrans1D2" presStyleIdx="3" presStyleCnt="4"/>
      <dgm:spPr/>
    </dgm:pt>
    <dgm:pt modelId="{B28FC379-BCD4-42FE-B61E-14F8E7A3FAAF}" type="pres">
      <dgm:prSet presAssocID="{7AC2DC79-F521-4F5C-B6FC-A06C93C62696}" presName="hierRoot2" presStyleCnt="0"/>
      <dgm:spPr/>
    </dgm:pt>
    <dgm:pt modelId="{5F0992B5-395F-4548-B558-E7A95CF3DAAA}" type="pres">
      <dgm:prSet presAssocID="{7AC2DC79-F521-4F5C-B6FC-A06C93C62696}" presName="composite2" presStyleCnt="0"/>
      <dgm:spPr/>
    </dgm:pt>
    <dgm:pt modelId="{C8927DCF-CDF8-488C-B984-25493B6A231B}" type="pres">
      <dgm:prSet presAssocID="{7AC2DC79-F521-4F5C-B6FC-A06C93C62696}" presName="background2" presStyleLbl="node2" presStyleIdx="3" presStyleCnt="4"/>
      <dgm:spPr/>
    </dgm:pt>
    <dgm:pt modelId="{A972FD91-493E-46D8-8629-4C14C0F24AAB}" type="pres">
      <dgm:prSet presAssocID="{7AC2DC79-F521-4F5C-B6FC-A06C93C62696}" presName="text2" presStyleLbl="fgAcc2" presStyleIdx="3" presStyleCnt="4">
        <dgm:presLayoutVars>
          <dgm:chPref val="3"/>
        </dgm:presLayoutVars>
      </dgm:prSet>
      <dgm:spPr/>
    </dgm:pt>
    <dgm:pt modelId="{B4E59FB9-F66B-49BA-BD33-DC9027170920}" type="pres">
      <dgm:prSet presAssocID="{7AC2DC79-F521-4F5C-B6FC-A06C93C62696}" presName="hierChild3" presStyleCnt="0"/>
      <dgm:spPr/>
    </dgm:pt>
  </dgm:ptLst>
  <dgm:cxnLst>
    <dgm:cxn modelId="{78B5BE10-EF6C-426C-8138-3AFEE31B8B70}" srcId="{55F4AABE-211C-42A5-8EAF-DA92D3A9D92A}" destId="{A0DB3E17-123A-4117-BBAE-F7C41CE9D38B}" srcOrd="0" destOrd="0" parTransId="{0E63D61B-2D48-482A-89D4-D5093006A0D1}" sibTransId="{1C91A17D-659E-4FE8-B50C-1CA564520F5C}"/>
    <dgm:cxn modelId="{C9B90F1E-26E8-4349-BA2F-0AFDCF13FF14}" type="presOf" srcId="{E3754B22-048F-48BF-B1F5-1B847BD094AE}" destId="{933EDE63-B881-490F-B0A6-DBBF281EA140}" srcOrd="0" destOrd="0" presId="urn:microsoft.com/office/officeart/2005/8/layout/hierarchy1"/>
    <dgm:cxn modelId="{5D789825-B0AB-4FAC-9F1C-C7DB3F9F92CA}" type="presOf" srcId="{8C6AF6CA-61B7-4B5D-A89C-1707B125FAC3}" destId="{83B42F1A-6A8C-4CE7-A19E-0D366F7227D6}" srcOrd="0" destOrd="0" presId="urn:microsoft.com/office/officeart/2005/8/layout/hierarchy1"/>
    <dgm:cxn modelId="{9D4CF735-259B-495A-BB53-B53E3BCAFE15}" srcId="{55F4AABE-211C-42A5-8EAF-DA92D3A9D92A}" destId="{7AC2DC79-F521-4F5C-B6FC-A06C93C62696}" srcOrd="3" destOrd="0" parTransId="{E3754B22-048F-48BF-B1F5-1B847BD094AE}" sibTransId="{A38F2E87-3716-4F28-A212-41772DBF9CC0}"/>
    <dgm:cxn modelId="{A4CD5D62-9E56-43D2-8100-F263104A4E4E}" srcId="{55F4AABE-211C-42A5-8EAF-DA92D3A9D92A}" destId="{8C6AF6CA-61B7-4B5D-A89C-1707B125FAC3}" srcOrd="1" destOrd="0" parTransId="{1BBD8A54-262E-46A3-992B-EA3AEFFBA2BE}" sibTransId="{7992DE6B-3082-474B-98DF-B0BF0DF09870}"/>
    <dgm:cxn modelId="{36273E67-A50C-4D09-AAAC-DA4F86A118F8}" type="presOf" srcId="{A0DB3E17-123A-4117-BBAE-F7C41CE9D38B}" destId="{C71AB747-77B4-43BF-AE35-BB03CD1E19FD}" srcOrd="0" destOrd="0" presId="urn:microsoft.com/office/officeart/2005/8/layout/hierarchy1"/>
    <dgm:cxn modelId="{80DCC669-98BA-43EE-9598-45F174ABD4DF}" srcId="{9ADC597C-4C0A-438B-A490-B112DCFF9F34}" destId="{55F4AABE-211C-42A5-8EAF-DA92D3A9D92A}" srcOrd="0" destOrd="0" parTransId="{A4B5632C-F888-4FD4-8DAC-80C6BEBEA6CF}" sibTransId="{8583F869-602A-4E05-849B-E83DE219D57E}"/>
    <dgm:cxn modelId="{7066BE53-B596-46F4-9CCA-CF6EB5C7A0F1}" type="presOf" srcId="{1BBD8A54-262E-46A3-992B-EA3AEFFBA2BE}" destId="{FC827017-3E06-487D-9C19-F11B57305D07}" srcOrd="0" destOrd="0" presId="urn:microsoft.com/office/officeart/2005/8/layout/hierarchy1"/>
    <dgm:cxn modelId="{BD647B7B-AC9B-4D44-8FFB-39EB3FAC948C}" type="presOf" srcId="{9ADC597C-4C0A-438B-A490-B112DCFF9F34}" destId="{B28F6374-0C68-4C61-8FE0-0BF5E047CB53}" srcOrd="0" destOrd="0" presId="urn:microsoft.com/office/officeart/2005/8/layout/hierarchy1"/>
    <dgm:cxn modelId="{20CD7B94-7153-4E17-A4A8-05DF42AF4A4B}" srcId="{55F4AABE-211C-42A5-8EAF-DA92D3A9D92A}" destId="{3EFEF978-9CDB-4145-9357-1C7A807CB1D2}" srcOrd="2" destOrd="0" parTransId="{306BE29B-1065-436B-9A38-426B106DD423}" sibTransId="{28BB3570-EE96-4DF4-9011-8C0D7229EF72}"/>
    <dgm:cxn modelId="{C91A0EB5-DDC0-42D6-A6F6-30D05594BF0D}" type="presOf" srcId="{55F4AABE-211C-42A5-8EAF-DA92D3A9D92A}" destId="{BF154B57-9E2C-4F3C-A0F6-D95076EA1C2E}" srcOrd="0" destOrd="0" presId="urn:microsoft.com/office/officeart/2005/8/layout/hierarchy1"/>
    <dgm:cxn modelId="{7204C3C2-9CC8-4CA5-9B1F-F43DD10C1B89}" type="presOf" srcId="{3EFEF978-9CDB-4145-9357-1C7A807CB1D2}" destId="{5E4278C9-F3C6-4E8E-89E8-AEBF572484B2}" srcOrd="0" destOrd="0" presId="urn:microsoft.com/office/officeart/2005/8/layout/hierarchy1"/>
    <dgm:cxn modelId="{CABDDED2-D459-4EC3-B1F1-EA1944534831}" type="presOf" srcId="{7AC2DC79-F521-4F5C-B6FC-A06C93C62696}" destId="{A972FD91-493E-46D8-8629-4C14C0F24AAB}" srcOrd="0" destOrd="0" presId="urn:microsoft.com/office/officeart/2005/8/layout/hierarchy1"/>
    <dgm:cxn modelId="{42C3F7D7-B705-4729-9BFA-565CFCB99180}" type="presOf" srcId="{306BE29B-1065-436B-9A38-426B106DD423}" destId="{ED85D71A-6113-43FF-97A1-ED1A0D36EDFF}" srcOrd="0" destOrd="0" presId="urn:microsoft.com/office/officeart/2005/8/layout/hierarchy1"/>
    <dgm:cxn modelId="{63D61FE6-946A-40D0-9818-BDB9122DA710}" type="presOf" srcId="{0E63D61B-2D48-482A-89D4-D5093006A0D1}" destId="{6A4E8E8F-8AC8-40A9-8B1E-019543FDD746}" srcOrd="0" destOrd="0" presId="urn:microsoft.com/office/officeart/2005/8/layout/hierarchy1"/>
    <dgm:cxn modelId="{4738D867-6531-44C1-8E41-37D95A240467}" type="presParOf" srcId="{B28F6374-0C68-4C61-8FE0-0BF5E047CB53}" destId="{430BFA34-381F-4FAE-AD48-7D078B95C076}" srcOrd="0" destOrd="0" presId="urn:microsoft.com/office/officeart/2005/8/layout/hierarchy1"/>
    <dgm:cxn modelId="{F6BFEC65-E372-4696-B06A-F254733B3078}" type="presParOf" srcId="{430BFA34-381F-4FAE-AD48-7D078B95C076}" destId="{F9582FB0-D85E-4B22-99AC-90E3DE735675}" srcOrd="0" destOrd="0" presId="urn:microsoft.com/office/officeart/2005/8/layout/hierarchy1"/>
    <dgm:cxn modelId="{ABF18F85-2723-4C12-877C-6657C0F1C8B1}" type="presParOf" srcId="{F9582FB0-D85E-4B22-99AC-90E3DE735675}" destId="{00D6B7FD-6FE0-43AC-84CD-661945C77C86}" srcOrd="0" destOrd="0" presId="urn:microsoft.com/office/officeart/2005/8/layout/hierarchy1"/>
    <dgm:cxn modelId="{7908B1F5-7165-437D-905B-91C5EF3BDACC}" type="presParOf" srcId="{F9582FB0-D85E-4B22-99AC-90E3DE735675}" destId="{BF154B57-9E2C-4F3C-A0F6-D95076EA1C2E}" srcOrd="1" destOrd="0" presId="urn:microsoft.com/office/officeart/2005/8/layout/hierarchy1"/>
    <dgm:cxn modelId="{4F9D0189-B210-4163-9F26-7AD34F06E2BD}" type="presParOf" srcId="{430BFA34-381F-4FAE-AD48-7D078B95C076}" destId="{69D99C98-14E4-4B38-8B3F-B481058A6343}" srcOrd="1" destOrd="0" presId="urn:microsoft.com/office/officeart/2005/8/layout/hierarchy1"/>
    <dgm:cxn modelId="{F28FB854-6E2E-4154-AFDA-F80E7F8FB30E}" type="presParOf" srcId="{69D99C98-14E4-4B38-8B3F-B481058A6343}" destId="{6A4E8E8F-8AC8-40A9-8B1E-019543FDD746}" srcOrd="0" destOrd="0" presId="urn:microsoft.com/office/officeart/2005/8/layout/hierarchy1"/>
    <dgm:cxn modelId="{F44373EB-24D8-4CAF-BFFF-11595213B38C}" type="presParOf" srcId="{69D99C98-14E4-4B38-8B3F-B481058A6343}" destId="{BB910C9A-AE0F-404B-BAED-9DAEBED4666F}" srcOrd="1" destOrd="0" presId="urn:microsoft.com/office/officeart/2005/8/layout/hierarchy1"/>
    <dgm:cxn modelId="{F7DB318E-D850-410F-8C19-2EF90D0DACB7}" type="presParOf" srcId="{BB910C9A-AE0F-404B-BAED-9DAEBED4666F}" destId="{8D93CA2A-5583-4F47-BB3E-8714C1261C41}" srcOrd="0" destOrd="0" presId="urn:microsoft.com/office/officeart/2005/8/layout/hierarchy1"/>
    <dgm:cxn modelId="{D5E676E6-2F72-49D8-975C-DE3001C43CE4}" type="presParOf" srcId="{8D93CA2A-5583-4F47-BB3E-8714C1261C41}" destId="{DBF855BE-2DE8-4CD7-BAAB-53716E4DAB84}" srcOrd="0" destOrd="0" presId="urn:microsoft.com/office/officeart/2005/8/layout/hierarchy1"/>
    <dgm:cxn modelId="{4726CA4F-AE4C-4CEF-9E1A-7A90C14149E2}" type="presParOf" srcId="{8D93CA2A-5583-4F47-BB3E-8714C1261C41}" destId="{C71AB747-77B4-43BF-AE35-BB03CD1E19FD}" srcOrd="1" destOrd="0" presId="urn:microsoft.com/office/officeart/2005/8/layout/hierarchy1"/>
    <dgm:cxn modelId="{C8FCCFE5-40A2-4F30-A8CD-30C2168B1C85}" type="presParOf" srcId="{BB910C9A-AE0F-404B-BAED-9DAEBED4666F}" destId="{1500D055-7649-49F3-B16F-AC6D23876103}" srcOrd="1" destOrd="0" presId="urn:microsoft.com/office/officeart/2005/8/layout/hierarchy1"/>
    <dgm:cxn modelId="{A3ECE72D-30E6-460A-8126-FA8AF3A19C6B}" type="presParOf" srcId="{69D99C98-14E4-4B38-8B3F-B481058A6343}" destId="{FC827017-3E06-487D-9C19-F11B57305D07}" srcOrd="2" destOrd="0" presId="urn:microsoft.com/office/officeart/2005/8/layout/hierarchy1"/>
    <dgm:cxn modelId="{82316BF1-9DFF-4747-A663-215658159ACB}" type="presParOf" srcId="{69D99C98-14E4-4B38-8B3F-B481058A6343}" destId="{B47B2A31-994C-4FFB-B616-AA651810797C}" srcOrd="3" destOrd="0" presId="urn:microsoft.com/office/officeart/2005/8/layout/hierarchy1"/>
    <dgm:cxn modelId="{8F15E177-5277-4576-A825-18064A0A4E8D}" type="presParOf" srcId="{B47B2A31-994C-4FFB-B616-AA651810797C}" destId="{C3279E80-0BF0-4ED1-86CC-A4D16BA5CBAE}" srcOrd="0" destOrd="0" presId="urn:microsoft.com/office/officeart/2005/8/layout/hierarchy1"/>
    <dgm:cxn modelId="{F30CDC8C-374F-4349-934F-EBC8962133C1}" type="presParOf" srcId="{C3279E80-0BF0-4ED1-86CC-A4D16BA5CBAE}" destId="{21164FA8-F309-480F-BA42-D107D3D561DD}" srcOrd="0" destOrd="0" presId="urn:microsoft.com/office/officeart/2005/8/layout/hierarchy1"/>
    <dgm:cxn modelId="{3ED48F94-3B30-4207-B445-C4A90362E52B}" type="presParOf" srcId="{C3279E80-0BF0-4ED1-86CC-A4D16BA5CBAE}" destId="{83B42F1A-6A8C-4CE7-A19E-0D366F7227D6}" srcOrd="1" destOrd="0" presId="urn:microsoft.com/office/officeart/2005/8/layout/hierarchy1"/>
    <dgm:cxn modelId="{CE698B4D-62CA-43B1-9738-0C8AEE95959F}" type="presParOf" srcId="{B47B2A31-994C-4FFB-B616-AA651810797C}" destId="{201B2551-79BF-4C6E-8B1C-958119C5EAD2}" srcOrd="1" destOrd="0" presId="urn:microsoft.com/office/officeart/2005/8/layout/hierarchy1"/>
    <dgm:cxn modelId="{B78AA1E4-7C44-4B4A-BED1-D392038BDD48}" type="presParOf" srcId="{69D99C98-14E4-4B38-8B3F-B481058A6343}" destId="{ED85D71A-6113-43FF-97A1-ED1A0D36EDFF}" srcOrd="4" destOrd="0" presId="urn:microsoft.com/office/officeart/2005/8/layout/hierarchy1"/>
    <dgm:cxn modelId="{24601272-292F-4685-9C65-233F98348184}" type="presParOf" srcId="{69D99C98-14E4-4B38-8B3F-B481058A6343}" destId="{B9E37865-5E8C-40AD-B0F4-2D4ECA0D98CF}" srcOrd="5" destOrd="0" presId="urn:microsoft.com/office/officeart/2005/8/layout/hierarchy1"/>
    <dgm:cxn modelId="{F89FAB03-B00A-4325-BE11-010487EE9C1A}" type="presParOf" srcId="{B9E37865-5E8C-40AD-B0F4-2D4ECA0D98CF}" destId="{6F690D6A-407D-47F6-9BC5-0E5834895599}" srcOrd="0" destOrd="0" presId="urn:microsoft.com/office/officeart/2005/8/layout/hierarchy1"/>
    <dgm:cxn modelId="{B6F00D14-1EA2-4AD1-917E-83205C41B77B}" type="presParOf" srcId="{6F690D6A-407D-47F6-9BC5-0E5834895599}" destId="{DC8967E3-F50C-4566-AE31-DA7B5D3B708F}" srcOrd="0" destOrd="0" presId="urn:microsoft.com/office/officeart/2005/8/layout/hierarchy1"/>
    <dgm:cxn modelId="{2A8EB48C-DD02-4EE6-89F5-3A62126AB070}" type="presParOf" srcId="{6F690D6A-407D-47F6-9BC5-0E5834895599}" destId="{5E4278C9-F3C6-4E8E-89E8-AEBF572484B2}" srcOrd="1" destOrd="0" presId="urn:microsoft.com/office/officeart/2005/8/layout/hierarchy1"/>
    <dgm:cxn modelId="{7F593A0F-43C4-481C-B1F6-3DED34B5D677}" type="presParOf" srcId="{B9E37865-5E8C-40AD-B0F4-2D4ECA0D98CF}" destId="{7375CA90-6718-48A1-A5A1-6B74F88F74F3}" srcOrd="1" destOrd="0" presId="urn:microsoft.com/office/officeart/2005/8/layout/hierarchy1"/>
    <dgm:cxn modelId="{2238DC18-18F8-4560-80BD-BDFD9AC2B821}" type="presParOf" srcId="{69D99C98-14E4-4B38-8B3F-B481058A6343}" destId="{933EDE63-B881-490F-B0A6-DBBF281EA140}" srcOrd="6" destOrd="0" presId="urn:microsoft.com/office/officeart/2005/8/layout/hierarchy1"/>
    <dgm:cxn modelId="{F4F0BBF9-149B-4085-8F77-9450CC04F443}" type="presParOf" srcId="{69D99C98-14E4-4B38-8B3F-B481058A6343}" destId="{B28FC379-BCD4-42FE-B61E-14F8E7A3FAAF}" srcOrd="7" destOrd="0" presId="urn:microsoft.com/office/officeart/2005/8/layout/hierarchy1"/>
    <dgm:cxn modelId="{BE7B1D52-E0EB-42F8-A85A-93B5EC9D7512}" type="presParOf" srcId="{B28FC379-BCD4-42FE-B61E-14F8E7A3FAAF}" destId="{5F0992B5-395F-4548-B558-E7A95CF3DAAA}" srcOrd="0" destOrd="0" presId="urn:microsoft.com/office/officeart/2005/8/layout/hierarchy1"/>
    <dgm:cxn modelId="{356ADAC2-6F29-472D-9742-A2CB3129FC72}" type="presParOf" srcId="{5F0992B5-395F-4548-B558-E7A95CF3DAAA}" destId="{C8927DCF-CDF8-488C-B984-25493B6A231B}" srcOrd="0" destOrd="0" presId="urn:microsoft.com/office/officeart/2005/8/layout/hierarchy1"/>
    <dgm:cxn modelId="{FEE80968-3C59-4DCE-99C1-51536524D5D2}" type="presParOf" srcId="{5F0992B5-395F-4548-B558-E7A95CF3DAAA}" destId="{A972FD91-493E-46D8-8629-4C14C0F24AAB}" srcOrd="1" destOrd="0" presId="urn:microsoft.com/office/officeart/2005/8/layout/hierarchy1"/>
    <dgm:cxn modelId="{E6F50A09-7E24-48D0-8144-9C1E849A5EAA}" type="presParOf" srcId="{B28FC379-BCD4-42FE-B61E-14F8E7A3FAAF}" destId="{B4E59FB9-F66B-49BA-BD33-DC902717092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151925-00A2-4374-9370-2FD293C45A4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sl-SI"/>
        </a:p>
      </dgm:t>
    </dgm:pt>
    <dgm:pt modelId="{FE1DABC1-AA4D-41E2-867B-D4EECB36D9AE}">
      <dgm:prSet phldrT="[besedilo]"/>
      <dgm:spPr/>
      <dgm:t>
        <a:bodyPr/>
        <a:lstStyle/>
        <a:p>
          <a:r>
            <a:rPr lang="sl-SI" dirty="0"/>
            <a:t>BELJAKOVINE</a:t>
          </a:r>
        </a:p>
      </dgm:t>
    </dgm:pt>
    <dgm:pt modelId="{F450EC47-440E-49CE-9D3C-09378A8AC65B}" type="parTrans" cxnId="{2A1E8D42-084D-41C6-B80F-C844BD1505ED}">
      <dgm:prSet/>
      <dgm:spPr/>
      <dgm:t>
        <a:bodyPr/>
        <a:lstStyle/>
        <a:p>
          <a:endParaRPr lang="sl-SI"/>
        </a:p>
      </dgm:t>
    </dgm:pt>
    <dgm:pt modelId="{73BA7A13-9F94-4CDE-873D-9C516A86B664}" type="sibTrans" cxnId="{2A1E8D42-084D-41C6-B80F-C844BD1505ED}">
      <dgm:prSet/>
      <dgm:spPr/>
      <dgm:t>
        <a:bodyPr/>
        <a:lstStyle/>
        <a:p>
          <a:endParaRPr lang="sl-SI"/>
        </a:p>
      </dgm:t>
    </dgm:pt>
    <dgm:pt modelId="{A20EF389-764F-4C23-AB49-2331F0BFFA4F}">
      <dgm:prSet phldrT="[besedilo]"/>
      <dgm:spPr/>
      <dgm:t>
        <a:bodyPr/>
        <a:lstStyle/>
        <a:p>
          <a:r>
            <a:rPr lang="sl-SI" dirty="0"/>
            <a:t>DELITEV PO OBLIKI</a:t>
          </a:r>
        </a:p>
      </dgm:t>
    </dgm:pt>
    <dgm:pt modelId="{22462986-5AAD-4869-8E63-4FF02B007F96}" type="parTrans" cxnId="{4D0E465B-4ADB-4B3D-A272-49592FA63521}">
      <dgm:prSet/>
      <dgm:spPr/>
      <dgm:t>
        <a:bodyPr/>
        <a:lstStyle/>
        <a:p>
          <a:endParaRPr lang="sl-SI"/>
        </a:p>
      </dgm:t>
    </dgm:pt>
    <dgm:pt modelId="{3F0A7EED-5C5E-448F-B524-06BDD38686BB}" type="sibTrans" cxnId="{4D0E465B-4ADB-4B3D-A272-49592FA63521}">
      <dgm:prSet/>
      <dgm:spPr/>
      <dgm:t>
        <a:bodyPr/>
        <a:lstStyle/>
        <a:p>
          <a:endParaRPr lang="sl-SI"/>
        </a:p>
      </dgm:t>
    </dgm:pt>
    <dgm:pt modelId="{63B78D58-C9E6-49D8-877F-3FBAEE4F874F}">
      <dgm:prSet phldrT="[besedilo]"/>
      <dgm:spPr/>
      <dgm:t>
        <a:bodyPr/>
        <a:lstStyle/>
        <a:p>
          <a:r>
            <a:rPr lang="sl-SI" dirty="0"/>
            <a:t>GLOBULARNE</a:t>
          </a:r>
        </a:p>
      </dgm:t>
    </dgm:pt>
    <dgm:pt modelId="{828C3311-0D91-4BC1-BD02-6E59B10E4C0C}" type="parTrans" cxnId="{9D980D99-922E-4954-A083-3B46CFD0E679}">
      <dgm:prSet/>
      <dgm:spPr/>
      <dgm:t>
        <a:bodyPr/>
        <a:lstStyle/>
        <a:p>
          <a:endParaRPr lang="sl-SI"/>
        </a:p>
      </dgm:t>
    </dgm:pt>
    <dgm:pt modelId="{07C0F4F0-C4A5-4138-99CD-BFD7AA5D0E89}" type="sibTrans" cxnId="{9D980D99-922E-4954-A083-3B46CFD0E679}">
      <dgm:prSet/>
      <dgm:spPr/>
      <dgm:t>
        <a:bodyPr/>
        <a:lstStyle/>
        <a:p>
          <a:endParaRPr lang="sl-SI"/>
        </a:p>
      </dgm:t>
    </dgm:pt>
    <dgm:pt modelId="{3ADD2968-44AC-4AA4-9880-E82607D1BA7F}">
      <dgm:prSet phldrT="[besedilo]"/>
      <dgm:spPr/>
      <dgm:t>
        <a:bodyPr/>
        <a:lstStyle/>
        <a:p>
          <a:pPr algn="ctr"/>
          <a:r>
            <a:rPr lang="sl-SI" dirty="0"/>
            <a:t>FIBLIARNE</a:t>
          </a:r>
        </a:p>
      </dgm:t>
    </dgm:pt>
    <dgm:pt modelId="{41982819-FCCC-4B23-AE5D-31DF1F31DC09}" type="parTrans" cxnId="{3C3754A6-B2C1-47B6-9DF5-31F73758B7D1}">
      <dgm:prSet/>
      <dgm:spPr/>
      <dgm:t>
        <a:bodyPr/>
        <a:lstStyle/>
        <a:p>
          <a:endParaRPr lang="sl-SI"/>
        </a:p>
      </dgm:t>
    </dgm:pt>
    <dgm:pt modelId="{14BC6B57-0729-4045-A523-784B3FEC053C}" type="sibTrans" cxnId="{3C3754A6-B2C1-47B6-9DF5-31F73758B7D1}">
      <dgm:prSet/>
      <dgm:spPr/>
      <dgm:t>
        <a:bodyPr/>
        <a:lstStyle/>
        <a:p>
          <a:endParaRPr lang="sl-SI"/>
        </a:p>
      </dgm:t>
    </dgm:pt>
    <dgm:pt modelId="{6659EA60-1F93-477E-A766-D602774FAB35}">
      <dgm:prSet phldrT="[besedilo]"/>
      <dgm:spPr/>
      <dgm:t>
        <a:bodyPr/>
        <a:lstStyle/>
        <a:p>
          <a:r>
            <a:rPr lang="sl-SI" dirty="0"/>
            <a:t>DELITEV PO SESTAVI</a:t>
          </a:r>
        </a:p>
      </dgm:t>
    </dgm:pt>
    <dgm:pt modelId="{C8B362F3-11A0-43DD-BFE4-61524B6DDFEB}" type="parTrans" cxnId="{6F10BF80-78E2-439B-B909-3C1818DCB3CF}">
      <dgm:prSet/>
      <dgm:spPr/>
      <dgm:t>
        <a:bodyPr/>
        <a:lstStyle/>
        <a:p>
          <a:endParaRPr lang="sl-SI"/>
        </a:p>
      </dgm:t>
    </dgm:pt>
    <dgm:pt modelId="{21F9AB88-A918-47D1-8571-890DCD66914F}" type="sibTrans" cxnId="{6F10BF80-78E2-439B-B909-3C1818DCB3CF}">
      <dgm:prSet/>
      <dgm:spPr/>
      <dgm:t>
        <a:bodyPr/>
        <a:lstStyle/>
        <a:p>
          <a:endParaRPr lang="sl-SI"/>
        </a:p>
      </dgm:t>
    </dgm:pt>
    <dgm:pt modelId="{3B2B7EA6-2BCA-4E5C-A5F9-F083D0D02D8A}">
      <dgm:prSet phldrT="[besedilo]"/>
      <dgm:spPr/>
      <dgm:t>
        <a:bodyPr/>
        <a:lstStyle/>
        <a:p>
          <a:r>
            <a:rPr lang="sl-SI" dirty="0"/>
            <a:t>ENOSTAVNE</a:t>
          </a:r>
        </a:p>
      </dgm:t>
    </dgm:pt>
    <dgm:pt modelId="{FCFACDA6-2550-4342-92E6-FCBF3285BADE}" type="parTrans" cxnId="{B6EA69F1-92B2-4C6D-9C40-2FEDAE6723B3}">
      <dgm:prSet/>
      <dgm:spPr/>
      <dgm:t>
        <a:bodyPr/>
        <a:lstStyle/>
        <a:p>
          <a:endParaRPr lang="sl-SI"/>
        </a:p>
      </dgm:t>
    </dgm:pt>
    <dgm:pt modelId="{1F18014E-1B93-4718-B100-9888FEC53B8E}" type="sibTrans" cxnId="{B6EA69F1-92B2-4C6D-9C40-2FEDAE6723B3}">
      <dgm:prSet/>
      <dgm:spPr/>
      <dgm:t>
        <a:bodyPr/>
        <a:lstStyle/>
        <a:p>
          <a:endParaRPr lang="sl-SI"/>
        </a:p>
      </dgm:t>
    </dgm:pt>
    <dgm:pt modelId="{AEFFC0CC-45DC-4524-937C-F9B7179E6595}">
      <dgm:prSet phldrT="[besedilo]"/>
      <dgm:spPr/>
      <dgm:t>
        <a:bodyPr/>
        <a:lstStyle/>
        <a:p>
          <a:r>
            <a:rPr lang="sl-SI" dirty="0"/>
            <a:t>SESTAVLJENE</a:t>
          </a:r>
        </a:p>
      </dgm:t>
    </dgm:pt>
    <dgm:pt modelId="{5B8BF806-C83A-48B0-AC4E-CA08E616565D}" type="parTrans" cxnId="{7DD63634-BDDD-4F0E-94B7-B93E47AD362B}">
      <dgm:prSet/>
      <dgm:spPr/>
      <dgm:t>
        <a:bodyPr/>
        <a:lstStyle/>
        <a:p>
          <a:endParaRPr lang="sl-SI"/>
        </a:p>
      </dgm:t>
    </dgm:pt>
    <dgm:pt modelId="{6B5FA0ED-73A3-4ED3-BB64-84B296EBCE1C}" type="sibTrans" cxnId="{7DD63634-BDDD-4F0E-94B7-B93E47AD362B}">
      <dgm:prSet/>
      <dgm:spPr/>
      <dgm:t>
        <a:bodyPr/>
        <a:lstStyle/>
        <a:p>
          <a:endParaRPr lang="sl-SI"/>
        </a:p>
      </dgm:t>
    </dgm:pt>
    <dgm:pt modelId="{39FCA3D0-EEBE-45CA-9BA1-508019BF2993}">
      <dgm:prSet phldrT="[besedilo]"/>
      <dgm:spPr/>
      <dgm:t>
        <a:bodyPr/>
        <a:lstStyle/>
        <a:p>
          <a:r>
            <a:rPr lang="sl-SI" dirty="0"/>
            <a:t>GLIKOPROTEINI</a:t>
          </a:r>
        </a:p>
      </dgm:t>
    </dgm:pt>
    <dgm:pt modelId="{AF38F0AE-0A0A-4E10-887E-EC4C3A402679}" type="parTrans" cxnId="{69CEA1D4-0A12-494C-B1E9-11E5AC42C3A9}">
      <dgm:prSet/>
      <dgm:spPr/>
      <dgm:t>
        <a:bodyPr/>
        <a:lstStyle/>
        <a:p>
          <a:endParaRPr lang="sl-SI"/>
        </a:p>
      </dgm:t>
    </dgm:pt>
    <dgm:pt modelId="{9EBA89E3-1979-4D5C-B501-FE3BDF023E95}" type="sibTrans" cxnId="{69CEA1D4-0A12-494C-B1E9-11E5AC42C3A9}">
      <dgm:prSet/>
      <dgm:spPr/>
      <dgm:t>
        <a:bodyPr/>
        <a:lstStyle/>
        <a:p>
          <a:endParaRPr lang="sl-SI"/>
        </a:p>
      </dgm:t>
    </dgm:pt>
    <dgm:pt modelId="{81C0B87A-1CFE-4BDB-A6A3-3D1268CFE767}">
      <dgm:prSet phldrT="[besedilo]"/>
      <dgm:spPr/>
      <dgm:t>
        <a:bodyPr/>
        <a:lstStyle/>
        <a:p>
          <a:r>
            <a:rPr lang="sl-SI" dirty="0"/>
            <a:t>LIPOPROTEINI</a:t>
          </a:r>
        </a:p>
      </dgm:t>
    </dgm:pt>
    <dgm:pt modelId="{EC0E32B8-AE03-4727-B8EA-94D9174A8A68}" type="parTrans" cxnId="{BED5AFB1-968C-413E-9E01-627C6D785972}">
      <dgm:prSet/>
      <dgm:spPr/>
      <dgm:t>
        <a:bodyPr/>
        <a:lstStyle/>
        <a:p>
          <a:endParaRPr lang="sl-SI"/>
        </a:p>
      </dgm:t>
    </dgm:pt>
    <dgm:pt modelId="{E2C7A3AF-E77F-423A-913C-132171303DC1}" type="sibTrans" cxnId="{BED5AFB1-968C-413E-9E01-627C6D785972}">
      <dgm:prSet/>
      <dgm:spPr/>
      <dgm:t>
        <a:bodyPr/>
        <a:lstStyle/>
        <a:p>
          <a:endParaRPr lang="sl-SI"/>
        </a:p>
      </dgm:t>
    </dgm:pt>
    <dgm:pt modelId="{9343438D-D476-4D10-8D87-92E5E9CD2AC6}" type="pres">
      <dgm:prSet presAssocID="{9F151925-00A2-4374-9370-2FD293C45A46}" presName="hierChild1" presStyleCnt="0">
        <dgm:presLayoutVars>
          <dgm:chPref val="1"/>
          <dgm:dir/>
          <dgm:animOne val="branch"/>
          <dgm:animLvl val="lvl"/>
          <dgm:resizeHandles/>
        </dgm:presLayoutVars>
      </dgm:prSet>
      <dgm:spPr/>
    </dgm:pt>
    <dgm:pt modelId="{E896E142-81D5-4084-A480-4ACBCE83F9C5}" type="pres">
      <dgm:prSet presAssocID="{FE1DABC1-AA4D-41E2-867B-D4EECB36D9AE}" presName="hierRoot1" presStyleCnt="0"/>
      <dgm:spPr/>
    </dgm:pt>
    <dgm:pt modelId="{9A9FCBB9-1D77-47C7-9662-C33FCAE9BB59}" type="pres">
      <dgm:prSet presAssocID="{FE1DABC1-AA4D-41E2-867B-D4EECB36D9AE}" presName="composite" presStyleCnt="0"/>
      <dgm:spPr/>
    </dgm:pt>
    <dgm:pt modelId="{7568DC5E-DFAA-44DA-9ED2-10F76893AF91}" type="pres">
      <dgm:prSet presAssocID="{FE1DABC1-AA4D-41E2-867B-D4EECB36D9AE}" presName="background" presStyleLbl="node0" presStyleIdx="0" presStyleCnt="1"/>
      <dgm:spPr/>
    </dgm:pt>
    <dgm:pt modelId="{9F741135-5753-409B-8451-689863DFC122}" type="pres">
      <dgm:prSet presAssocID="{FE1DABC1-AA4D-41E2-867B-D4EECB36D9AE}" presName="text" presStyleLbl="fgAcc0" presStyleIdx="0" presStyleCnt="1">
        <dgm:presLayoutVars>
          <dgm:chPref val="3"/>
        </dgm:presLayoutVars>
      </dgm:prSet>
      <dgm:spPr/>
    </dgm:pt>
    <dgm:pt modelId="{AFD5CA34-4F64-4998-BBD2-17CEECD470A6}" type="pres">
      <dgm:prSet presAssocID="{FE1DABC1-AA4D-41E2-867B-D4EECB36D9AE}" presName="hierChild2" presStyleCnt="0"/>
      <dgm:spPr/>
    </dgm:pt>
    <dgm:pt modelId="{45239BB2-9E9B-4A36-8CA4-BCA1BF893F08}" type="pres">
      <dgm:prSet presAssocID="{22462986-5AAD-4869-8E63-4FF02B007F96}" presName="Name10" presStyleLbl="parChTrans1D2" presStyleIdx="0" presStyleCnt="2"/>
      <dgm:spPr/>
    </dgm:pt>
    <dgm:pt modelId="{F778D39B-5F2D-4658-BA3A-E37E945EF5AC}" type="pres">
      <dgm:prSet presAssocID="{A20EF389-764F-4C23-AB49-2331F0BFFA4F}" presName="hierRoot2" presStyleCnt="0"/>
      <dgm:spPr/>
    </dgm:pt>
    <dgm:pt modelId="{FE203B62-84D6-4EF7-A24B-D284BD667337}" type="pres">
      <dgm:prSet presAssocID="{A20EF389-764F-4C23-AB49-2331F0BFFA4F}" presName="composite2" presStyleCnt="0"/>
      <dgm:spPr/>
    </dgm:pt>
    <dgm:pt modelId="{AD80F028-125E-4B5E-937D-76E6272B5432}" type="pres">
      <dgm:prSet presAssocID="{A20EF389-764F-4C23-AB49-2331F0BFFA4F}" presName="background2" presStyleLbl="node2" presStyleIdx="0" presStyleCnt="2"/>
      <dgm:spPr/>
    </dgm:pt>
    <dgm:pt modelId="{0856110A-071C-4ECB-9418-C10110C61FE7}" type="pres">
      <dgm:prSet presAssocID="{A20EF389-764F-4C23-AB49-2331F0BFFA4F}" presName="text2" presStyleLbl="fgAcc2" presStyleIdx="0" presStyleCnt="2">
        <dgm:presLayoutVars>
          <dgm:chPref val="3"/>
        </dgm:presLayoutVars>
      </dgm:prSet>
      <dgm:spPr/>
    </dgm:pt>
    <dgm:pt modelId="{03846DBD-9F17-4CE1-BCFC-4A53DF9C3410}" type="pres">
      <dgm:prSet presAssocID="{A20EF389-764F-4C23-AB49-2331F0BFFA4F}" presName="hierChild3" presStyleCnt="0"/>
      <dgm:spPr/>
    </dgm:pt>
    <dgm:pt modelId="{57690520-95B8-4FA3-975F-0B1C6C214636}" type="pres">
      <dgm:prSet presAssocID="{828C3311-0D91-4BC1-BD02-6E59B10E4C0C}" presName="Name17" presStyleLbl="parChTrans1D3" presStyleIdx="0" presStyleCnt="4"/>
      <dgm:spPr/>
    </dgm:pt>
    <dgm:pt modelId="{85099EDA-42A9-4074-9EFA-A376D8090238}" type="pres">
      <dgm:prSet presAssocID="{63B78D58-C9E6-49D8-877F-3FBAEE4F874F}" presName="hierRoot3" presStyleCnt="0"/>
      <dgm:spPr/>
    </dgm:pt>
    <dgm:pt modelId="{B129EF2C-7E0B-475E-8919-1132F2CF9D65}" type="pres">
      <dgm:prSet presAssocID="{63B78D58-C9E6-49D8-877F-3FBAEE4F874F}" presName="composite3" presStyleCnt="0"/>
      <dgm:spPr/>
    </dgm:pt>
    <dgm:pt modelId="{95059DC5-B01A-4CFB-85A5-82C3F1F00529}" type="pres">
      <dgm:prSet presAssocID="{63B78D58-C9E6-49D8-877F-3FBAEE4F874F}" presName="background3" presStyleLbl="node3" presStyleIdx="0" presStyleCnt="4"/>
      <dgm:spPr/>
    </dgm:pt>
    <dgm:pt modelId="{56A61580-4B8D-4958-9548-281C1744BE5B}" type="pres">
      <dgm:prSet presAssocID="{63B78D58-C9E6-49D8-877F-3FBAEE4F874F}" presName="text3" presStyleLbl="fgAcc3" presStyleIdx="0" presStyleCnt="4">
        <dgm:presLayoutVars>
          <dgm:chPref val="3"/>
        </dgm:presLayoutVars>
      </dgm:prSet>
      <dgm:spPr/>
    </dgm:pt>
    <dgm:pt modelId="{A7F56547-46B4-4F5B-9B0A-50D667515990}" type="pres">
      <dgm:prSet presAssocID="{63B78D58-C9E6-49D8-877F-3FBAEE4F874F}" presName="hierChild4" presStyleCnt="0"/>
      <dgm:spPr/>
    </dgm:pt>
    <dgm:pt modelId="{5915B722-2DAA-4769-8585-0BF80DDAA8A3}" type="pres">
      <dgm:prSet presAssocID="{41982819-FCCC-4B23-AE5D-31DF1F31DC09}" presName="Name17" presStyleLbl="parChTrans1D3" presStyleIdx="1" presStyleCnt="4"/>
      <dgm:spPr/>
    </dgm:pt>
    <dgm:pt modelId="{6B00625B-C09C-40DE-8848-08247FDA4FF2}" type="pres">
      <dgm:prSet presAssocID="{3ADD2968-44AC-4AA4-9880-E82607D1BA7F}" presName="hierRoot3" presStyleCnt="0"/>
      <dgm:spPr/>
    </dgm:pt>
    <dgm:pt modelId="{26442881-E326-4117-B3D5-3FF80F164B97}" type="pres">
      <dgm:prSet presAssocID="{3ADD2968-44AC-4AA4-9880-E82607D1BA7F}" presName="composite3" presStyleCnt="0"/>
      <dgm:spPr/>
    </dgm:pt>
    <dgm:pt modelId="{1222C351-D97C-4B1A-BD9E-7BA542ADD5E2}" type="pres">
      <dgm:prSet presAssocID="{3ADD2968-44AC-4AA4-9880-E82607D1BA7F}" presName="background3" presStyleLbl="node3" presStyleIdx="1" presStyleCnt="4"/>
      <dgm:spPr/>
    </dgm:pt>
    <dgm:pt modelId="{97F48FA9-5F0A-4175-BAE8-EC4088ECBB07}" type="pres">
      <dgm:prSet presAssocID="{3ADD2968-44AC-4AA4-9880-E82607D1BA7F}" presName="text3" presStyleLbl="fgAcc3" presStyleIdx="1" presStyleCnt="4">
        <dgm:presLayoutVars>
          <dgm:chPref val="3"/>
        </dgm:presLayoutVars>
      </dgm:prSet>
      <dgm:spPr/>
    </dgm:pt>
    <dgm:pt modelId="{5A609B7A-9EEB-4BC0-A59F-D6594EC0EF06}" type="pres">
      <dgm:prSet presAssocID="{3ADD2968-44AC-4AA4-9880-E82607D1BA7F}" presName="hierChild4" presStyleCnt="0"/>
      <dgm:spPr/>
    </dgm:pt>
    <dgm:pt modelId="{7B849777-F15F-4BC3-B358-FE771FF0B781}" type="pres">
      <dgm:prSet presAssocID="{C8B362F3-11A0-43DD-BFE4-61524B6DDFEB}" presName="Name10" presStyleLbl="parChTrans1D2" presStyleIdx="1" presStyleCnt="2"/>
      <dgm:spPr/>
    </dgm:pt>
    <dgm:pt modelId="{AC37F272-C4C7-44F0-A683-7A060E52307D}" type="pres">
      <dgm:prSet presAssocID="{6659EA60-1F93-477E-A766-D602774FAB35}" presName="hierRoot2" presStyleCnt="0"/>
      <dgm:spPr/>
    </dgm:pt>
    <dgm:pt modelId="{B39920BE-ED50-4BFF-A727-6BC2E9B21576}" type="pres">
      <dgm:prSet presAssocID="{6659EA60-1F93-477E-A766-D602774FAB35}" presName="composite2" presStyleCnt="0"/>
      <dgm:spPr/>
    </dgm:pt>
    <dgm:pt modelId="{95A30EA9-8BEB-4F6F-917D-2EA9C2A328DF}" type="pres">
      <dgm:prSet presAssocID="{6659EA60-1F93-477E-A766-D602774FAB35}" presName="background2" presStyleLbl="node2" presStyleIdx="1" presStyleCnt="2"/>
      <dgm:spPr/>
    </dgm:pt>
    <dgm:pt modelId="{7F2E4082-CCA1-4506-9188-F1FAC31BCFF1}" type="pres">
      <dgm:prSet presAssocID="{6659EA60-1F93-477E-A766-D602774FAB35}" presName="text2" presStyleLbl="fgAcc2" presStyleIdx="1" presStyleCnt="2">
        <dgm:presLayoutVars>
          <dgm:chPref val="3"/>
        </dgm:presLayoutVars>
      </dgm:prSet>
      <dgm:spPr/>
    </dgm:pt>
    <dgm:pt modelId="{E34A02FC-3204-46C3-BE34-08BDD45FC5F4}" type="pres">
      <dgm:prSet presAssocID="{6659EA60-1F93-477E-A766-D602774FAB35}" presName="hierChild3" presStyleCnt="0"/>
      <dgm:spPr/>
    </dgm:pt>
    <dgm:pt modelId="{FE1F6D94-2281-4852-89D9-10A10443BFA8}" type="pres">
      <dgm:prSet presAssocID="{5B8BF806-C83A-48B0-AC4E-CA08E616565D}" presName="Name17" presStyleLbl="parChTrans1D3" presStyleIdx="2" presStyleCnt="4"/>
      <dgm:spPr/>
    </dgm:pt>
    <dgm:pt modelId="{97170A55-C568-42A5-95B8-13BF93150478}" type="pres">
      <dgm:prSet presAssocID="{AEFFC0CC-45DC-4524-937C-F9B7179E6595}" presName="hierRoot3" presStyleCnt="0"/>
      <dgm:spPr/>
    </dgm:pt>
    <dgm:pt modelId="{C2CE7196-1BC6-470E-900F-16C43974B883}" type="pres">
      <dgm:prSet presAssocID="{AEFFC0CC-45DC-4524-937C-F9B7179E6595}" presName="composite3" presStyleCnt="0"/>
      <dgm:spPr/>
    </dgm:pt>
    <dgm:pt modelId="{28C4A138-41C5-4AA4-B1F7-51CD692FAE09}" type="pres">
      <dgm:prSet presAssocID="{AEFFC0CC-45DC-4524-937C-F9B7179E6595}" presName="background3" presStyleLbl="node3" presStyleIdx="2" presStyleCnt="4"/>
      <dgm:spPr/>
    </dgm:pt>
    <dgm:pt modelId="{DE915586-A7D3-4E20-8964-702E5E3E7CBA}" type="pres">
      <dgm:prSet presAssocID="{AEFFC0CC-45DC-4524-937C-F9B7179E6595}" presName="text3" presStyleLbl="fgAcc3" presStyleIdx="2" presStyleCnt="4">
        <dgm:presLayoutVars>
          <dgm:chPref val="3"/>
        </dgm:presLayoutVars>
      </dgm:prSet>
      <dgm:spPr/>
    </dgm:pt>
    <dgm:pt modelId="{0D39F1F1-28BB-4FC6-A4D5-5CE8811C6CD3}" type="pres">
      <dgm:prSet presAssocID="{AEFFC0CC-45DC-4524-937C-F9B7179E6595}" presName="hierChild4" presStyleCnt="0"/>
      <dgm:spPr/>
    </dgm:pt>
    <dgm:pt modelId="{5D0E87ED-BF22-4B30-90F1-EDDFE3DE44A9}" type="pres">
      <dgm:prSet presAssocID="{EC0E32B8-AE03-4727-B8EA-94D9174A8A68}" presName="Name23" presStyleLbl="parChTrans1D4" presStyleIdx="0" presStyleCnt="2"/>
      <dgm:spPr/>
    </dgm:pt>
    <dgm:pt modelId="{2BE39E15-0B2F-41FA-A2D4-FAE63F64A11C}" type="pres">
      <dgm:prSet presAssocID="{81C0B87A-1CFE-4BDB-A6A3-3D1268CFE767}" presName="hierRoot4" presStyleCnt="0"/>
      <dgm:spPr/>
    </dgm:pt>
    <dgm:pt modelId="{A2441E27-3A4F-4400-A44E-AA29316B88D4}" type="pres">
      <dgm:prSet presAssocID="{81C0B87A-1CFE-4BDB-A6A3-3D1268CFE767}" presName="composite4" presStyleCnt="0"/>
      <dgm:spPr/>
    </dgm:pt>
    <dgm:pt modelId="{BA93F09C-2EA5-4FC5-B697-8DC7B45456C2}" type="pres">
      <dgm:prSet presAssocID="{81C0B87A-1CFE-4BDB-A6A3-3D1268CFE767}" presName="background4" presStyleLbl="node4" presStyleIdx="0" presStyleCnt="2"/>
      <dgm:spPr/>
    </dgm:pt>
    <dgm:pt modelId="{08CF3E52-9529-4660-93FC-DD503BDA0712}" type="pres">
      <dgm:prSet presAssocID="{81C0B87A-1CFE-4BDB-A6A3-3D1268CFE767}" presName="text4" presStyleLbl="fgAcc4" presStyleIdx="0" presStyleCnt="2">
        <dgm:presLayoutVars>
          <dgm:chPref val="3"/>
        </dgm:presLayoutVars>
      </dgm:prSet>
      <dgm:spPr/>
    </dgm:pt>
    <dgm:pt modelId="{BBBFC616-F474-48A3-89A2-638B5B02546A}" type="pres">
      <dgm:prSet presAssocID="{81C0B87A-1CFE-4BDB-A6A3-3D1268CFE767}" presName="hierChild5" presStyleCnt="0"/>
      <dgm:spPr/>
    </dgm:pt>
    <dgm:pt modelId="{DBE829DA-57CB-4CF8-9BE1-4A0EC091DCE4}" type="pres">
      <dgm:prSet presAssocID="{AF38F0AE-0A0A-4E10-887E-EC4C3A402679}" presName="Name23" presStyleLbl="parChTrans1D4" presStyleIdx="1" presStyleCnt="2"/>
      <dgm:spPr/>
    </dgm:pt>
    <dgm:pt modelId="{003C0730-50CD-4B4C-AEE6-E8FCD8C0279D}" type="pres">
      <dgm:prSet presAssocID="{39FCA3D0-EEBE-45CA-9BA1-508019BF2993}" presName="hierRoot4" presStyleCnt="0"/>
      <dgm:spPr/>
    </dgm:pt>
    <dgm:pt modelId="{E65B53B7-07D4-40BC-B601-0E1C2E0FD37F}" type="pres">
      <dgm:prSet presAssocID="{39FCA3D0-EEBE-45CA-9BA1-508019BF2993}" presName="composite4" presStyleCnt="0"/>
      <dgm:spPr/>
    </dgm:pt>
    <dgm:pt modelId="{3F228C91-5C0D-4B37-AA1A-444E645482A2}" type="pres">
      <dgm:prSet presAssocID="{39FCA3D0-EEBE-45CA-9BA1-508019BF2993}" presName="background4" presStyleLbl="node4" presStyleIdx="1" presStyleCnt="2"/>
      <dgm:spPr/>
    </dgm:pt>
    <dgm:pt modelId="{F55C04F2-A095-4ED3-A919-0CA75584BFE0}" type="pres">
      <dgm:prSet presAssocID="{39FCA3D0-EEBE-45CA-9BA1-508019BF2993}" presName="text4" presStyleLbl="fgAcc4" presStyleIdx="1" presStyleCnt="2">
        <dgm:presLayoutVars>
          <dgm:chPref val="3"/>
        </dgm:presLayoutVars>
      </dgm:prSet>
      <dgm:spPr/>
    </dgm:pt>
    <dgm:pt modelId="{B4A427D7-09AE-4E37-AA37-30E1AD8F9443}" type="pres">
      <dgm:prSet presAssocID="{39FCA3D0-EEBE-45CA-9BA1-508019BF2993}" presName="hierChild5" presStyleCnt="0"/>
      <dgm:spPr/>
    </dgm:pt>
    <dgm:pt modelId="{AAEED6D7-332A-4711-9DF9-428D22029CD9}" type="pres">
      <dgm:prSet presAssocID="{FCFACDA6-2550-4342-92E6-FCBF3285BADE}" presName="Name17" presStyleLbl="parChTrans1D3" presStyleIdx="3" presStyleCnt="4"/>
      <dgm:spPr/>
    </dgm:pt>
    <dgm:pt modelId="{7E2A8C7B-34E0-4D08-980E-64C59B34E482}" type="pres">
      <dgm:prSet presAssocID="{3B2B7EA6-2BCA-4E5C-A5F9-F083D0D02D8A}" presName="hierRoot3" presStyleCnt="0"/>
      <dgm:spPr/>
    </dgm:pt>
    <dgm:pt modelId="{D2244C92-4D45-4075-A43D-B9D0331A7277}" type="pres">
      <dgm:prSet presAssocID="{3B2B7EA6-2BCA-4E5C-A5F9-F083D0D02D8A}" presName="composite3" presStyleCnt="0"/>
      <dgm:spPr/>
    </dgm:pt>
    <dgm:pt modelId="{1A8A5CFA-BA51-4A70-AE15-57ADD250392B}" type="pres">
      <dgm:prSet presAssocID="{3B2B7EA6-2BCA-4E5C-A5F9-F083D0D02D8A}" presName="background3" presStyleLbl="node3" presStyleIdx="3" presStyleCnt="4"/>
      <dgm:spPr/>
    </dgm:pt>
    <dgm:pt modelId="{1E3F25DB-A8C5-4044-8AC7-9585A64CE1B8}" type="pres">
      <dgm:prSet presAssocID="{3B2B7EA6-2BCA-4E5C-A5F9-F083D0D02D8A}" presName="text3" presStyleLbl="fgAcc3" presStyleIdx="3" presStyleCnt="4">
        <dgm:presLayoutVars>
          <dgm:chPref val="3"/>
        </dgm:presLayoutVars>
      </dgm:prSet>
      <dgm:spPr/>
    </dgm:pt>
    <dgm:pt modelId="{75561F17-D630-4027-9F3C-21368D45E779}" type="pres">
      <dgm:prSet presAssocID="{3B2B7EA6-2BCA-4E5C-A5F9-F083D0D02D8A}" presName="hierChild4" presStyleCnt="0"/>
      <dgm:spPr/>
    </dgm:pt>
  </dgm:ptLst>
  <dgm:cxnLst>
    <dgm:cxn modelId="{8C522218-0E4E-47C5-8FF5-69C13E328116}" type="presOf" srcId="{6659EA60-1F93-477E-A766-D602774FAB35}" destId="{7F2E4082-CCA1-4506-9188-F1FAC31BCFF1}" srcOrd="0" destOrd="0" presId="urn:microsoft.com/office/officeart/2005/8/layout/hierarchy1"/>
    <dgm:cxn modelId="{A39A012F-1158-4795-99E6-3E67BA04E52E}" type="presOf" srcId="{FCFACDA6-2550-4342-92E6-FCBF3285BADE}" destId="{AAEED6D7-332A-4711-9DF9-428D22029CD9}" srcOrd="0" destOrd="0" presId="urn:microsoft.com/office/officeart/2005/8/layout/hierarchy1"/>
    <dgm:cxn modelId="{7DD63634-BDDD-4F0E-94B7-B93E47AD362B}" srcId="{6659EA60-1F93-477E-A766-D602774FAB35}" destId="{AEFFC0CC-45DC-4524-937C-F9B7179E6595}" srcOrd="0" destOrd="0" parTransId="{5B8BF806-C83A-48B0-AC4E-CA08E616565D}" sibTransId="{6B5FA0ED-73A3-4ED3-BB64-84B296EBCE1C}"/>
    <dgm:cxn modelId="{D883B538-E47D-47BF-BB50-8ACE42A8E471}" type="presOf" srcId="{81C0B87A-1CFE-4BDB-A6A3-3D1268CFE767}" destId="{08CF3E52-9529-4660-93FC-DD503BDA0712}" srcOrd="0" destOrd="0" presId="urn:microsoft.com/office/officeart/2005/8/layout/hierarchy1"/>
    <dgm:cxn modelId="{60037439-83BA-4CC7-90BE-4B105178BC6C}" type="presOf" srcId="{3B2B7EA6-2BCA-4E5C-A5F9-F083D0D02D8A}" destId="{1E3F25DB-A8C5-4044-8AC7-9585A64CE1B8}" srcOrd="0" destOrd="0" presId="urn:microsoft.com/office/officeart/2005/8/layout/hierarchy1"/>
    <dgm:cxn modelId="{9386553B-831F-4DCE-A220-8CC17E8398AA}" type="presOf" srcId="{63B78D58-C9E6-49D8-877F-3FBAEE4F874F}" destId="{56A61580-4B8D-4958-9548-281C1744BE5B}" srcOrd="0" destOrd="0" presId="urn:microsoft.com/office/officeart/2005/8/layout/hierarchy1"/>
    <dgm:cxn modelId="{BF50F93D-CA56-496A-9B67-B63201F38E8E}" type="presOf" srcId="{41982819-FCCC-4B23-AE5D-31DF1F31DC09}" destId="{5915B722-2DAA-4769-8585-0BF80DDAA8A3}" srcOrd="0" destOrd="0" presId="urn:microsoft.com/office/officeart/2005/8/layout/hierarchy1"/>
    <dgm:cxn modelId="{4D0E465B-4ADB-4B3D-A272-49592FA63521}" srcId="{FE1DABC1-AA4D-41E2-867B-D4EECB36D9AE}" destId="{A20EF389-764F-4C23-AB49-2331F0BFFA4F}" srcOrd="0" destOrd="0" parTransId="{22462986-5AAD-4869-8E63-4FF02B007F96}" sibTransId="{3F0A7EED-5C5E-448F-B524-06BDD38686BB}"/>
    <dgm:cxn modelId="{2A1E8D42-084D-41C6-B80F-C844BD1505ED}" srcId="{9F151925-00A2-4374-9370-2FD293C45A46}" destId="{FE1DABC1-AA4D-41E2-867B-D4EECB36D9AE}" srcOrd="0" destOrd="0" parTransId="{F450EC47-440E-49CE-9D3C-09378A8AC65B}" sibTransId="{73BA7A13-9F94-4CDE-873D-9C516A86B664}"/>
    <dgm:cxn modelId="{EBEDEB62-3B01-45F5-B87B-C68A83CAE51D}" type="presOf" srcId="{FE1DABC1-AA4D-41E2-867B-D4EECB36D9AE}" destId="{9F741135-5753-409B-8451-689863DFC122}" srcOrd="0" destOrd="0" presId="urn:microsoft.com/office/officeart/2005/8/layout/hierarchy1"/>
    <dgm:cxn modelId="{4F6E884E-D649-4929-9216-0AF73E35D0C8}" type="presOf" srcId="{AEFFC0CC-45DC-4524-937C-F9B7179E6595}" destId="{DE915586-A7D3-4E20-8964-702E5E3E7CBA}" srcOrd="0" destOrd="0" presId="urn:microsoft.com/office/officeart/2005/8/layout/hierarchy1"/>
    <dgm:cxn modelId="{E4AF4F71-BA41-45B8-844D-F12519998F6C}" type="presOf" srcId="{828C3311-0D91-4BC1-BD02-6E59B10E4C0C}" destId="{57690520-95B8-4FA3-975F-0B1C6C214636}" srcOrd="0" destOrd="0" presId="urn:microsoft.com/office/officeart/2005/8/layout/hierarchy1"/>
    <dgm:cxn modelId="{6F10BF80-78E2-439B-B909-3C1818DCB3CF}" srcId="{FE1DABC1-AA4D-41E2-867B-D4EECB36D9AE}" destId="{6659EA60-1F93-477E-A766-D602774FAB35}" srcOrd="1" destOrd="0" parTransId="{C8B362F3-11A0-43DD-BFE4-61524B6DDFEB}" sibTransId="{21F9AB88-A918-47D1-8571-890DCD66914F}"/>
    <dgm:cxn modelId="{8BE57B8E-1DF7-49D6-A96E-3403FF4997FC}" type="presOf" srcId="{9F151925-00A2-4374-9370-2FD293C45A46}" destId="{9343438D-D476-4D10-8D87-92E5E9CD2AC6}" srcOrd="0" destOrd="0" presId="urn:microsoft.com/office/officeart/2005/8/layout/hierarchy1"/>
    <dgm:cxn modelId="{EB94518F-CD53-4043-A050-9D917FD920AE}" type="presOf" srcId="{5B8BF806-C83A-48B0-AC4E-CA08E616565D}" destId="{FE1F6D94-2281-4852-89D9-10A10443BFA8}" srcOrd="0" destOrd="0" presId="urn:microsoft.com/office/officeart/2005/8/layout/hierarchy1"/>
    <dgm:cxn modelId="{9D980D99-922E-4954-A083-3B46CFD0E679}" srcId="{A20EF389-764F-4C23-AB49-2331F0BFFA4F}" destId="{63B78D58-C9E6-49D8-877F-3FBAEE4F874F}" srcOrd="0" destOrd="0" parTransId="{828C3311-0D91-4BC1-BD02-6E59B10E4C0C}" sibTransId="{07C0F4F0-C4A5-4138-99CD-BFD7AA5D0E89}"/>
    <dgm:cxn modelId="{FF514D9D-7235-4489-AACE-BA52BDC5A6F6}" type="presOf" srcId="{22462986-5AAD-4869-8E63-4FF02B007F96}" destId="{45239BB2-9E9B-4A36-8CA4-BCA1BF893F08}" srcOrd="0" destOrd="0" presId="urn:microsoft.com/office/officeart/2005/8/layout/hierarchy1"/>
    <dgm:cxn modelId="{3C3754A6-B2C1-47B6-9DF5-31F73758B7D1}" srcId="{A20EF389-764F-4C23-AB49-2331F0BFFA4F}" destId="{3ADD2968-44AC-4AA4-9880-E82607D1BA7F}" srcOrd="1" destOrd="0" parTransId="{41982819-FCCC-4B23-AE5D-31DF1F31DC09}" sibTransId="{14BC6B57-0729-4045-A523-784B3FEC053C}"/>
    <dgm:cxn modelId="{5C89A9AF-A847-4879-B429-D971A47A1F82}" type="presOf" srcId="{39FCA3D0-EEBE-45CA-9BA1-508019BF2993}" destId="{F55C04F2-A095-4ED3-A919-0CA75584BFE0}" srcOrd="0" destOrd="0" presId="urn:microsoft.com/office/officeart/2005/8/layout/hierarchy1"/>
    <dgm:cxn modelId="{BED5AFB1-968C-413E-9E01-627C6D785972}" srcId="{AEFFC0CC-45DC-4524-937C-F9B7179E6595}" destId="{81C0B87A-1CFE-4BDB-A6A3-3D1268CFE767}" srcOrd="0" destOrd="0" parTransId="{EC0E32B8-AE03-4727-B8EA-94D9174A8A68}" sibTransId="{E2C7A3AF-E77F-423A-913C-132171303DC1}"/>
    <dgm:cxn modelId="{740F22BA-A329-4EEF-94B9-DB39134D23E0}" type="presOf" srcId="{AF38F0AE-0A0A-4E10-887E-EC4C3A402679}" destId="{DBE829DA-57CB-4CF8-9BE1-4A0EC091DCE4}" srcOrd="0" destOrd="0" presId="urn:microsoft.com/office/officeart/2005/8/layout/hierarchy1"/>
    <dgm:cxn modelId="{7782A0BC-64BD-4539-B014-688949140132}" type="presOf" srcId="{EC0E32B8-AE03-4727-B8EA-94D9174A8A68}" destId="{5D0E87ED-BF22-4B30-90F1-EDDFE3DE44A9}" srcOrd="0" destOrd="0" presId="urn:microsoft.com/office/officeart/2005/8/layout/hierarchy1"/>
    <dgm:cxn modelId="{95639ED3-557F-4A07-A212-EEAB79FA5B34}" type="presOf" srcId="{3ADD2968-44AC-4AA4-9880-E82607D1BA7F}" destId="{97F48FA9-5F0A-4175-BAE8-EC4088ECBB07}" srcOrd="0" destOrd="0" presId="urn:microsoft.com/office/officeart/2005/8/layout/hierarchy1"/>
    <dgm:cxn modelId="{69CEA1D4-0A12-494C-B1E9-11E5AC42C3A9}" srcId="{AEFFC0CC-45DC-4524-937C-F9B7179E6595}" destId="{39FCA3D0-EEBE-45CA-9BA1-508019BF2993}" srcOrd="1" destOrd="0" parTransId="{AF38F0AE-0A0A-4E10-887E-EC4C3A402679}" sibTransId="{9EBA89E3-1979-4D5C-B501-FE3BDF023E95}"/>
    <dgm:cxn modelId="{038368D9-4CE8-4E07-885C-EB441603048F}" type="presOf" srcId="{A20EF389-764F-4C23-AB49-2331F0BFFA4F}" destId="{0856110A-071C-4ECB-9418-C10110C61FE7}" srcOrd="0" destOrd="0" presId="urn:microsoft.com/office/officeart/2005/8/layout/hierarchy1"/>
    <dgm:cxn modelId="{490F9DD9-BAF5-4F80-A81A-D14336D6C8A2}" type="presOf" srcId="{C8B362F3-11A0-43DD-BFE4-61524B6DDFEB}" destId="{7B849777-F15F-4BC3-B358-FE771FF0B781}" srcOrd="0" destOrd="0" presId="urn:microsoft.com/office/officeart/2005/8/layout/hierarchy1"/>
    <dgm:cxn modelId="{B6EA69F1-92B2-4C6D-9C40-2FEDAE6723B3}" srcId="{6659EA60-1F93-477E-A766-D602774FAB35}" destId="{3B2B7EA6-2BCA-4E5C-A5F9-F083D0D02D8A}" srcOrd="1" destOrd="0" parTransId="{FCFACDA6-2550-4342-92E6-FCBF3285BADE}" sibTransId="{1F18014E-1B93-4718-B100-9888FEC53B8E}"/>
    <dgm:cxn modelId="{66EF8C47-5A9A-4CB5-A370-521E7B0DA778}" type="presParOf" srcId="{9343438D-D476-4D10-8D87-92E5E9CD2AC6}" destId="{E896E142-81D5-4084-A480-4ACBCE83F9C5}" srcOrd="0" destOrd="0" presId="urn:microsoft.com/office/officeart/2005/8/layout/hierarchy1"/>
    <dgm:cxn modelId="{71326D95-9F6D-46B9-9D6A-6A0EE4D679CB}" type="presParOf" srcId="{E896E142-81D5-4084-A480-4ACBCE83F9C5}" destId="{9A9FCBB9-1D77-47C7-9662-C33FCAE9BB59}" srcOrd="0" destOrd="0" presId="urn:microsoft.com/office/officeart/2005/8/layout/hierarchy1"/>
    <dgm:cxn modelId="{4ECD6DDF-C579-49FA-AFF1-AF6D44377AD7}" type="presParOf" srcId="{9A9FCBB9-1D77-47C7-9662-C33FCAE9BB59}" destId="{7568DC5E-DFAA-44DA-9ED2-10F76893AF91}" srcOrd="0" destOrd="0" presId="urn:microsoft.com/office/officeart/2005/8/layout/hierarchy1"/>
    <dgm:cxn modelId="{3F502199-201F-4608-8795-0EA8B8229F30}" type="presParOf" srcId="{9A9FCBB9-1D77-47C7-9662-C33FCAE9BB59}" destId="{9F741135-5753-409B-8451-689863DFC122}" srcOrd="1" destOrd="0" presId="urn:microsoft.com/office/officeart/2005/8/layout/hierarchy1"/>
    <dgm:cxn modelId="{53679EDC-B4F4-4080-A33B-EFAA983CA478}" type="presParOf" srcId="{E896E142-81D5-4084-A480-4ACBCE83F9C5}" destId="{AFD5CA34-4F64-4998-BBD2-17CEECD470A6}" srcOrd="1" destOrd="0" presId="urn:microsoft.com/office/officeart/2005/8/layout/hierarchy1"/>
    <dgm:cxn modelId="{9278E997-DB30-435D-A463-478B3CE63198}" type="presParOf" srcId="{AFD5CA34-4F64-4998-BBD2-17CEECD470A6}" destId="{45239BB2-9E9B-4A36-8CA4-BCA1BF893F08}" srcOrd="0" destOrd="0" presId="urn:microsoft.com/office/officeart/2005/8/layout/hierarchy1"/>
    <dgm:cxn modelId="{8CBEFF36-8A55-4812-89F3-FA54CC4FA18E}" type="presParOf" srcId="{AFD5CA34-4F64-4998-BBD2-17CEECD470A6}" destId="{F778D39B-5F2D-4658-BA3A-E37E945EF5AC}" srcOrd="1" destOrd="0" presId="urn:microsoft.com/office/officeart/2005/8/layout/hierarchy1"/>
    <dgm:cxn modelId="{C1D5F31D-5579-41D9-BCC8-BFEDC692CF25}" type="presParOf" srcId="{F778D39B-5F2D-4658-BA3A-E37E945EF5AC}" destId="{FE203B62-84D6-4EF7-A24B-D284BD667337}" srcOrd="0" destOrd="0" presId="urn:microsoft.com/office/officeart/2005/8/layout/hierarchy1"/>
    <dgm:cxn modelId="{33CFA573-C2BE-4022-93C8-E182726D57CA}" type="presParOf" srcId="{FE203B62-84D6-4EF7-A24B-D284BD667337}" destId="{AD80F028-125E-4B5E-937D-76E6272B5432}" srcOrd="0" destOrd="0" presId="urn:microsoft.com/office/officeart/2005/8/layout/hierarchy1"/>
    <dgm:cxn modelId="{6CE31B06-68F7-4DD0-896E-FEB72433942E}" type="presParOf" srcId="{FE203B62-84D6-4EF7-A24B-D284BD667337}" destId="{0856110A-071C-4ECB-9418-C10110C61FE7}" srcOrd="1" destOrd="0" presId="urn:microsoft.com/office/officeart/2005/8/layout/hierarchy1"/>
    <dgm:cxn modelId="{C2E6DA21-0F1F-4A75-8BCE-C5BABEC0A5F7}" type="presParOf" srcId="{F778D39B-5F2D-4658-BA3A-E37E945EF5AC}" destId="{03846DBD-9F17-4CE1-BCFC-4A53DF9C3410}" srcOrd="1" destOrd="0" presId="urn:microsoft.com/office/officeart/2005/8/layout/hierarchy1"/>
    <dgm:cxn modelId="{FFCB466E-621F-41BD-BF46-110D4871E7CD}" type="presParOf" srcId="{03846DBD-9F17-4CE1-BCFC-4A53DF9C3410}" destId="{57690520-95B8-4FA3-975F-0B1C6C214636}" srcOrd="0" destOrd="0" presId="urn:microsoft.com/office/officeart/2005/8/layout/hierarchy1"/>
    <dgm:cxn modelId="{E13CF358-23D2-4839-8A5A-66EA939C6B32}" type="presParOf" srcId="{03846DBD-9F17-4CE1-BCFC-4A53DF9C3410}" destId="{85099EDA-42A9-4074-9EFA-A376D8090238}" srcOrd="1" destOrd="0" presId="urn:microsoft.com/office/officeart/2005/8/layout/hierarchy1"/>
    <dgm:cxn modelId="{FC90D8FE-4D2C-4CD2-8597-760ECCC24DAA}" type="presParOf" srcId="{85099EDA-42A9-4074-9EFA-A376D8090238}" destId="{B129EF2C-7E0B-475E-8919-1132F2CF9D65}" srcOrd="0" destOrd="0" presId="urn:microsoft.com/office/officeart/2005/8/layout/hierarchy1"/>
    <dgm:cxn modelId="{05E5AFAF-43E9-425F-B335-6F6BA150D6A5}" type="presParOf" srcId="{B129EF2C-7E0B-475E-8919-1132F2CF9D65}" destId="{95059DC5-B01A-4CFB-85A5-82C3F1F00529}" srcOrd="0" destOrd="0" presId="urn:microsoft.com/office/officeart/2005/8/layout/hierarchy1"/>
    <dgm:cxn modelId="{1EFAC13A-E714-4E7F-ABA3-011A6E7A4876}" type="presParOf" srcId="{B129EF2C-7E0B-475E-8919-1132F2CF9D65}" destId="{56A61580-4B8D-4958-9548-281C1744BE5B}" srcOrd="1" destOrd="0" presId="urn:microsoft.com/office/officeart/2005/8/layout/hierarchy1"/>
    <dgm:cxn modelId="{1E95E367-624B-4B4F-8967-B7B083680396}" type="presParOf" srcId="{85099EDA-42A9-4074-9EFA-A376D8090238}" destId="{A7F56547-46B4-4F5B-9B0A-50D667515990}" srcOrd="1" destOrd="0" presId="urn:microsoft.com/office/officeart/2005/8/layout/hierarchy1"/>
    <dgm:cxn modelId="{51CB8C55-FDC9-41A0-9F96-5E5175F87784}" type="presParOf" srcId="{03846DBD-9F17-4CE1-BCFC-4A53DF9C3410}" destId="{5915B722-2DAA-4769-8585-0BF80DDAA8A3}" srcOrd="2" destOrd="0" presId="urn:microsoft.com/office/officeart/2005/8/layout/hierarchy1"/>
    <dgm:cxn modelId="{AB334ED4-1F18-4C26-B837-8458E607CBED}" type="presParOf" srcId="{03846DBD-9F17-4CE1-BCFC-4A53DF9C3410}" destId="{6B00625B-C09C-40DE-8848-08247FDA4FF2}" srcOrd="3" destOrd="0" presId="urn:microsoft.com/office/officeart/2005/8/layout/hierarchy1"/>
    <dgm:cxn modelId="{D6C9477B-836C-41EC-865A-24D90C872DE9}" type="presParOf" srcId="{6B00625B-C09C-40DE-8848-08247FDA4FF2}" destId="{26442881-E326-4117-B3D5-3FF80F164B97}" srcOrd="0" destOrd="0" presId="urn:microsoft.com/office/officeart/2005/8/layout/hierarchy1"/>
    <dgm:cxn modelId="{1AB598EA-9CAD-486E-9980-CA2FB9C56196}" type="presParOf" srcId="{26442881-E326-4117-B3D5-3FF80F164B97}" destId="{1222C351-D97C-4B1A-BD9E-7BA542ADD5E2}" srcOrd="0" destOrd="0" presId="urn:microsoft.com/office/officeart/2005/8/layout/hierarchy1"/>
    <dgm:cxn modelId="{3395F9BE-42AF-4CC2-B089-2A1FDA943C99}" type="presParOf" srcId="{26442881-E326-4117-B3D5-3FF80F164B97}" destId="{97F48FA9-5F0A-4175-BAE8-EC4088ECBB07}" srcOrd="1" destOrd="0" presId="urn:microsoft.com/office/officeart/2005/8/layout/hierarchy1"/>
    <dgm:cxn modelId="{CC1B19E2-F340-4C7F-9BBE-CF553C0E51D9}" type="presParOf" srcId="{6B00625B-C09C-40DE-8848-08247FDA4FF2}" destId="{5A609B7A-9EEB-4BC0-A59F-D6594EC0EF06}" srcOrd="1" destOrd="0" presId="urn:microsoft.com/office/officeart/2005/8/layout/hierarchy1"/>
    <dgm:cxn modelId="{A4212169-19D3-4AC3-8951-F01C9D62B703}" type="presParOf" srcId="{AFD5CA34-4F64-4998-BBD2-17CEECD470A6}" destId="{7B849777-F15F-4BC3-B358-FE771FF0B781}" srcOrd="2" destOrd="0" presId="urn:microsoft.com/office/officeart/2005/8/layout/hierarchy1"/>
    <dgm:cxn modelId="{22E6C505-D2B1-4192-9C4D-F07EA76D93F0}" type="presParOf" srcId="{AFD5CA34-4F64-4998-BBD2-17CEECD470A6}" destId="{AC37F272-C4C7-44F0-A683-7A060E52307D}" srcOrd="3" destOrd="0" presId="urn:microsoft.com/office/officeart/2005/8/layout/hierarchy1"/>
    <dgm:cxn modelId="{7EF9661D-F041-479B-A3FD-46619B0AB178}" type="presParOf" srcId="{AC37F272-C4C7-44F0-A683-7A060E52307D}" destId="{B39920BE-ED50-4BFF-A727-6BC2E9B21576}" srcOrd="0" destOrd="0" presId="urn:microsoft.com/office/officeart/2005/8/layout/hierarchy1"/>
    <dgm:cxn modelId="{968C456D-4393-43A5-B455-8526E543DEE9}" type="presParOf" srcId="{B39920BE-ED50-4BFF-A727-6BC2E9B21576}" destId="{95A30EA9-8BEB-4F6F-917D-2EA9C2A328DF}" srcOrd="0" destOrd="0" presId="urn:microsoft.com/office/officeart/2005/8/layout/hierarchy1"/>
    <dgm:cxn modelId="{1B9E4C13-56DD-41E5-9DC3-EE82735A02FD}" type="presParOf" srcId="{B39920BE-ED50-4BFF-A727-6BC2E9B21576}" destId="{7F2E4082-CCA1-4506-9188-F1FAC31BCFF1}" srcOrd="1" destOrd="0" presId="urn:microsoft.com/office/officeart/2005/8/layout/hierarchy1"/>
    <dgm:cxn modelId="{03B66BC4-64ED-4253-B9AA-D67943A2FE02}" type="presParOf" srcId="{AC37F272-C4C7-44F0-A683-7A060E52307D}" destId="{E34A02FC-3204-46C3-BE34-08BDD45FC5F4}" srcOrd="1" destOrd="0" presId="urn:microsoft.com/office/officeart/2005/8/layout/hierarchy1"/>
    <dgm:cxn modelId="{B763B7A7-964A-4E54-ABB7-C0953771F94C}" type="presParOf" srcId="{E34A02FC-3204-46C3-BE34-08BDD45FC5F4}" destId="{FE1F6D94-2281-4852-89D9-10A10443BFA8}" srcOrd="0" destOrd="0" presId="urn:microsoft.com/office/officeart/2005/8/layout/hierarchy1"/>
    <dgm:cxn modelId="{37C30CDF-681C-4489-905D-C827AF0FB092}" type="presParOf" srcId="{E34A02FC-3204-46C3-BE34-08BDD45FC5F4}" destId="{97170A55-C568-42A5-95B8-13BF93150478}" srcOrd="1" destOrd="0" presId="urn:microsoft.com/office/officeart/2005/8/layout/hierarchy1"/>
    <dgm:cxn modelId="{A4127A0B-9173-4E80-8D44-DB8202230F41}" type="presParOf" srcId="{97170A55-C568-42A5-95B8-13BF93150478}" destId="{C2CE7196-1BC6-470E-900F-16C43974B883}" srcOrd="0" destOrd="0" presId="urn:microsoft.com/office/officeart/2005/8/layout/hierarchy1"/>
    <dgm:cxn modelId="{0FD999A1-6A29-4FE3-A0A8-C24BF10AAB2E}" type="presParOf" srcId="{C2CE7196-1BC6-470E-900F-16C43974B883}" destId="{28C4A138-41C5-4AA4-B1F7-51CD692FAE09}" srcOrd="0" destOrd="0" presId="urn:microsoft.com/office/officeart/2005/8/layout/hierarchy1"/>
    <dgm:cxn modelId="{D6DE473B-93D4-49D3-8737-51803F35ECBF}" type="presParOf" srcId="{C2CE7196-1BC6-470E-900F-16C43974B883}" destId="{DE915586-A7D3-4E20-8964-702E5E3E7CBA}" srcOrd="1" destOrd="0" presId="urn:microsoft.com/office/officeart/2005/8/layout/hierarchy1"/>
    <dgm:cxn modelId="{AF8F6FEA-5815-430D-9D13-C7FCECB7AFE5}" type="presParOf" srcId="{97170A55-C568-42A5-95B8-13BF93150478}" destId="{0D39F1F1-28BB-4FC6-A4D5-5CE8811C6CD3}" srcOrd="1" destOrd="0" presId="urn:microsoft.com/office/officeart/2005/8/layout/hierarchy1"/>
    <dgm:cxn modelId="{8007F340-9C3B-479F-8C98-876647BF7F0A}" type="presParOf" srcId="{0D39F1F1-28BB-4FC6-A4D5-5CE8811C6CD3}" destId="{5D0E87ED-BF22-4B30-90F1-EDDFE3DE44A9}" srcOrd="0" destOrd="0" presId="urn:microsoft.com/office/officeart/2005/8/layout/hierarchy1"/>
    <dgm:cxn modelId="{3A8D26DA-41B8-49AD-9679-B6C412566F05}" type="presParOf" srcId="{0D39F1F1-28BB-4FC6-A4D5-5CE8811C6CD3}" destId="{2BE39E15-0B2F-41FA-A2D4-FAE63F64A11C}" srcOrd="1" destOrd="0" presId="urn:microsoft.com/office/officeart/2005/8/layout/hierarchy1"/>
    <dgm:cxn modelId="{7847D04F-0D6D-4FD5-92D1-12FDDC578AF2}" type="presParOf" srcId="{2BE39E15-0B2F-41FA-A2D4-FAE63F64A11C}" destId="{A2441E27-3A4F-4400-A44E-AA29316B88D4}" srcOrd="0" destOrd="0" presId="urn:microsoft.com/office/officeart/2005/8/layout/hierarchy1"/>
    <dgm:cxn modelId="{78F43151-212A-4F4B-88BE-EBD68F5264E5}" type="presParOf" srcId="{A2441E27-3A4F-4400-A44E-AA29316B88D4}" destId="{BA93F09C-2EA5-4FC5-B697-8DC7B45456C2}" srcOrd="0" destOrd="0" presId="urn:microsoft.com/office/officeart/2005/8/layout/hierarchy1"/>
    <dgm:cxn modelId="{64B6C07F-FED3-411D-A09C-81B65165D7A6}" type="presParOf" srcId="{A2441E27-3A4F-4400-A44E-AA29316B88D4}" destId="{08CF3E52-9529-4660-93FC-DD503BDA0712}" srcOrd="1" destOrd="0" presId="urn:microsoft.com/office/officeart/2005/8/layout/hierarchy1"/>
    <dgm:cxn modelId="{9ED35060-E6A4-4042-B6EE-A4631EF5B652}" type="presParOf" srcId="{2BE39E15-0B2F-41FA-A2D4-FAE63F64A11C}" destId="{BBBFC616-F474-48A3-89A2-638B5B02546A}" srcOrd="1" destOrd="0" presId="urn:microsoft.com/office/officeart/2005/8/layout/hierarchy1"/>
    <dgm:cxn modelId="{97D3D583-CADA-4CEE-A369-AF581236DB2D}" type="presParOf" srcId="{0D39F1F1-28BB-4FC6-A4D5-5CE8811C6CD3}" destId="{DBE829DA-57CB-4CF8-9BE1-4A0EC091DCE4}" srcOrd="2" destOrd="0" presId="urn:microsoft.com/office/officeart/2005/8/layout/hierarchy1"/>
    <dgm:cxn modelId="{3837FC95-B312-4490-91A0-976E613A7110}" type="presParOf" srcId="{0D39F1F1-28BB-4FC6-A4D5-5CE8811C6CD3}" destId="{003C0730-50CD-4B4C-AEE6-E8FCD8C0279D}" srcOrd="3" destOrd="0" presId="urn:microsoft.com/office/officeart/2005/8/layout/hierarchy1"/>
    <dgm:cxn modelId="{3A51BD1E-6245-45D0-A887-E770E430EE87}" type="presParOf" srcId="{003C0730-50CD-4B4C-AEE6-E8FCD8C0279D}" destId="{E65B53B7-07D4-40BC-B601-0E1C2E0FD37F}" srcOrd="0" destOrd="0" presId="urn:microsoft.com/office/officeart/2005/8/layout/hierarchy1"/>
    <dgm:cxn modelId="{63A83A50-89DF-4C69-99F3-EE55F21DDDA6}" type="presParOf" srcId="{E65B53B7-07D4-40BC-B601-0E1C2E0FD37F}" destId="{3F228C91-5C0D-4B37-AA1A-444E645482A2}" srcOrd="0" destOrd="0" presId="urn:microsoft.com/office/officeart/2005/8/layout/hierarchy1"/>
    <dgm:cxn modelId="{278D6F46-264D-4198-9A60-359C114FB288}" type="presParOf" srcId="{E65B53B7-07D4-40BC-B601-0E1C2E0FD37F}" destId="{F55C04F2-A095-4ED3-A919-0CA75584BFE0}" srcOrd="1" destOrd="0" presId="urn:microsoft.com/office/officeart/2005/8/layout/hierarchy1"/>
    <dgm:cxn modelId="{60360AE3-E533-46A0-AFDC-3F15775F0BFA}" type="presParOf" srcId="{003C0730-50CD-4B4C-AEE6-E8FCD8C0279D}" destId="{B4A427D7-09AE-4E37-AA37-30E1AD8F9443}" srcOrd="1" destOrd="0" presId="urn:microsoft.com/office/officeart/2005/8/layout/hierarchy1"/>
    <dgm:cxn modelId="{E21151AF-F46F-4320-93BD-341543168A98}" type="presParOf" srcId="{E34A02FC-3204-46C3-BE34-08BDD45FC5F4}" destId="{AAEED6D7-332A-4711-9DF9-428D22029CD9}" srcOrd="2" destOrd="0" presId="urn:microsoft.com/office/officeart/2005/8/layout/hierarchy1"/>
    <dgm:cxn modelId="{B0B141AE-0288-40DF-8BBE-952AECDB62CE}" type="presParOf" srcId="{E34A02FC-3204-46C3-BE34-08BDD45FC5F4}" destId="{7E2A8C7B-34E0-4D08-980E-64C59B34E482}" srcOrd="3" destOrd="0" presId="urn:microsoft.com/office/officeart/2005/8/layout/hierarchy1"/>
    <dgm:cxn modelId="{363BBF21-2066-4799-829A-6ED272F9098A}" type="presParOf" srcId="{7E2A8C7B-34E0-4D08-980E-64C59B34E482}" destId="{D2244C92-4D45-4075-A43D-B9D0331A7277}" srcOrd="0" destOrd="0" presId="urn:microsoft.com/office/officeart/2005/8/layout/hierarchy1"/>
    <dgm:cxn modelId="{2FD65F1B-9B51-4B1C-A77D-E659B081D983}" type="presParOf" srcId="{D2244C92-4D45-4075-A43D-B9D0331A7277}" destId="{1A8A5CFA-BA51-4A70-AE15-57ADD250392B}" srcOrd="0" destOrd="0" presId="urn:microsoft.com/office/officeart/2005/8/layout/hierarchy1"/>
    <dgm:cxn modelId="{A1E72B7E-95A9-466E-830A-535698BB16A8}" type="presParOf" srcId="{D2244C92-4D45-4075-A43D-B9D0331A7277}" destId="{1E3F25DB-A8C5-4044-8AC7-9585A64CE1B8}" srcOrd="1" destOrd="0" presId="urn:microsoft.com/office/officeart/2005/8/layout/hierarchy1"/>
    <dgm:cxn modelId="{770514B7-BCAB-400E-8E64-1ADC3CF30063}" type="presParOf" srcId="{7E2A8C7B-34E0-4D08-980E-64C59B34E482}" destId="{75561F17-D630-4027-9F3C-21368D45E77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EDE63-B881-490F-B0A6-DBBF281EA140}">
      <dsp:nvSpPr>
        <dsp:cNvPr id="0" name=""/>
        <dsp:cNvSpPr/>
      </dsp:nvSpPr>
      <dsp:spPr>
        <a:xfrm>
          <a:off x="3309761" y="1473223"/>
          <a:ext cx="2598967" cy="412290"/>
        </a:xfrm>
        <a:custGeom>
          <a:avLst/>
          <a:gdLst/>
          <a:ahLst/>
          <a:cxnLst/>
          <a:rect l="0" t="0" r="0" b="0"/>
          <a:pathLst>
            <a:path>
              <a:moveTo>
                <a:pt x="0" y="0"/>
              </a:moveTo>
              <a:lnTo>
                <a:pt x="0" y="280964"/>
              </a:lnTo>
              <a:lnTo>
                <a:pt x="2598967" y="280964"/>
              </a:lnTo>
              <a:lnTo>
                <a:pt x="2598967" y="4122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85D71A-6113-43FF-97A1-ED1A0D36EDFF}">
      <dsp:nvSpPr>
        <dsp:cNvPr id="0" name=""/>
        <dsp:cNvSpPr/>
      </dsp:nvSpPr>
      <dsp:spPr>
        <a:xfrm>
          <a:off x="3309761" y="1473223"/>
          <a:ext cx="866322" cy="412290"/>
        </a:xfrm>
        <a:custGeom>
          <a:avLst/>
          <a:gdLst/>
          <a:ahLst/>
          <a:cxnLst/>
          <a:rect l="0" t="0" r="0" b="0"/>
          <a:pathLst>
            <a:path>
              <a:moveTo>
                <a:pt x="0" y="0"/>
              </a:moveTo>
              <a:lnTo>
                <a:pt x="0" y="280964"/>
              </a:lnTo>
              <a:lnTo>
                <a:pt x="866322" y="280964"/>
              </a:lnTo>
              <a:lnTo>
                <a:pt x="866322" y="4122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827017-3E06-487D-9C19-F11B57305D07}">
      <dsp:nvSpPr>
        <dsp:cNvPr id="0" name=""/>
        <dsp:cNvSpPr/>
      </dsp:nvSpPr>
      <dsp:spPr>
        <a:xfrm>
          <a:off x="2443439" y="1473223"/>
          <a:ext cx="866322" cy="412290"/>
        </a:xfrm>
        <a:custGeom>
          <a:avLst/>
          <a:gdLst/>
          <a:ahLst/>
          <a:cxnLst/>
          <a:rect l="0" t="0" r="0" b="0"/>
          <a:pathLst>
            <a:path>
              <a:moveTo>
                <a:pt x="866322" y="0"/>
              </a:moveTo>
              <a:lnTo>
                <a:pt x="866322" y="280964"/>
              </a:lnTo>
              <a:lnTo>
                <a:pt x="0" y="280964"/>
              </a:lnTo>
              <a:lnTo>
                <a:pt x="0" y="4122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4E8E8F-8AC8-40A9-8B1E-019543FDD746}">
      <dsp:nvSpPr>
        <dsp:cNvPr id="0" name=""/>
        <dsp:cNvSpPr/>
      </dsp:nvSpPr>
      <dsp:spPr>
        <a:xfrm>
          <a:off x="710794" y="1473223"/>
          <a:ext cx="2598967" cy="412290"/>
        </a:xfrm>
        <a:custGeom>
          <a:avLst/>
          <a:gdLst/>
          <a:ahLst/>
          <a:cxnLst/>
          <a:rect l="0" t="0" r="0" b="0"/>
          <a:pathLst>
            <a:path>
              <a:moveTo>
                <a:pt x="2598967" y="0"/>
              </a:moveTo>
              <a:lnTo>
                <a:pt x="2598967" y="280964"/>
              </a:lnTo>
              <a:lnTo>
                <a:pt x="0" y="280964"/>
              </a:lnTo>
              <a:lnTo>
                <a:pt x="0" y="4122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D6B7FD-6FE0-43AC-84CD-661945C77C86}">
      <dsp:nvSpPr>
        <dsp:cNvPr id="0" name=""/>
        <dsp:cNvSpPr/>
      </dsp:nvSpPr>
      <dsp:spPr>
        <a:xfrm>
          <a:off x="2600952" y="573035"/>
          <a:ext cx="1417618" cy="9001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154B57-9E2C-4F3C-A0F6-D95076EA1C2E}">
      <dsp:nvSpPr>
        <dsp:cNvPr id="0" name=""/>
        <dsp:cNvSpPr/>
      </dsp:nvSpPr>
      <dsp:spPr>
        <a:xfrm>
          <a:off x="2758465" y="722673"/>
          <a:ext cx="1417618" cy="9001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l-SI" sz="1400" kern="1200" dirty="0"/>
            <a:t>MOŽNE KOMBINACIJE</a:t>
          </a:r>
        </a:p>
      </dsp:txBody>
      <dsp:txXfrm>
        <a:off x="2784831" y="749039"/>
        <a:ext cx="1364886" cy="847455"/>
      </dsp:txXfrm>
    </dsp:sp>
    <dsp:sp modelId="{DBF855BE-2DE8-4CD7-BAAB-53716E4DAB84}">
      <dsp:nvSpPr>
        <dsp:cNvPr id="0" name=""/>
        <dsp:cNvSpPr/>
      </dsp:nvSpPr>
      <dsp:spPr>
        <a:xfrm>
          <a:off x="1985" y="1885514"/>
          <a:ext cx="1417618" cy="9001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1AB747-77B4-43BF-AE35-BB03CD1E19FD}">
      <dsp:nvSpPr>
        <dsp:cNvPr id="0" name=""/>
        <dsp:cNvSpPr/>
      </dsp:nvSpPr>
      <dsp:spPr>
        <a:xfrm>
          <a:off x="159498" y="2035151"/>
          <a:ext cx="1417618" cy="9001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l-SI" sz="1400" kern="1200" dirty="0"/>
            <a:t>AA</a:t>
          </a:r>
        </a:p>
      </dsp:txBody>
      <dsp:txXfrm>
        <a:off x="185864" y="2061517"/>
        <a:ext cx="1364886" cy="847455"/>
      </dsp:txXfrm>
    </dsp:sp>
    <dsp:sp modelId="{21164FA8-F309-480F-BA42-D107D3D561DD}">
      <dsp:nvSpPr>
        <dsp:cNvPr id="0" name=""/>
        <dsp:cNvSpPr/>
      </dsp:nvSpPr>
      <dsp:spPr>
        <a:xfrm>
          <a:off x="1734630" y="1885514"/>
          <a:ext cx="1417618" cy="9001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B42F1A-6A8C-4CE7-A19E-0D366F7227D6}">
      <dsp:nvSpPr>
        <dsp:cNvPr id="0" name=""/>
        <dsp:cNvSpPr/>
      </dsp:nvSpPr>
      <dsp:spPr>
        <a:xfrm>
          <a:off x="1892143" y="2035151"/>
          <a:ext cx="1417618" cy="9001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l-SI" sz="1400" kern="1200" dirty="0"/>
            <a:t>BB</a:t>
          </a:r>
        </a:p>
      </dsp:txBody>
      <dsp:txXfrm>
        <a:off x="1918509" y="2061517"/>
        <a:ext cx="1364886" cy="847455"/>
      </dsp:txXfrm>
    </dsp:sp>
    <dsp:sp modelId="{DC8967E3-F50C-4566-AE31-DA7B5D3B708F}">
      <dsp:nvSpPr>
        <dsp:cNvPr id="0" name=""/>
        <dsp:cNvSpPr/>
      </dsp:nvSpPr>
      <dsp:spPr>
        <a:xfrm>
          <a:off x="3467275" y="1885514"/>
          <a:ext cx="1417618" cy="9001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4278C9-F3C6-4E8E-89E8-AEBF572484B2}">
      <dsp:nvSpPr>
        <dsp:cNvPr id="0" name=""/>
        <dsp:cNvSpPr/>
      </dsp:nvSpPr>
      <dsp:spPr>
        <a:xfrm>
          <a:off x="3624788" y="2035151"/>
          <a:ext cx="1417618" cy="9001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l-SI" sz="1400" kern="1200" dirty="0"/>
            <a:t>AB</a:t>
          </a:r>
        </a:p>
      </dsp:txBody>
      <dsp:txXfrm>
        <a:off x="3651154" y="2061517"/>
        <a:ext cx="1364886" cy="847455"/>
      </dsp:txXfrm>
    </dsp:sp>
    <dsp:sp modelId="{C8927DCF-CDF8-488C-B984-25493B6A231B}">
      <dsp:nvSpPr>
        <dsp:cNvPr id="0" name=""/>
        <dsp:cNvSpPr/>
      </dsp:nvSpPr>
      <dsp:spPr>
        <a:xfrm>
          <a:off x="5199919" y="1885514"/>
          <a:ext cx="1417618" cy="9001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72FD91-493E-46D8-8629-4C14C0F24AAB}">
      <dsp:nvSpPr>
        <dsp:cNvPr id="0" name=""/>
        <dsp:cNvSpPr/>
      </dsp:nvSpPr>
      <dsp:spPr>
        <a:xfrm>
          <a:off x="5357433" y="2035151"/>
          <a:ext cx="1417618" cy="9001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l-SI" sz="1400" kern="1200" dirty="0"/>
            <a:t>BA</a:t>
          </a:r>
        </a:p>
      </dsp:txBody>
      <dsp:txXfrm>
        <a:off x="5383799" y="2061517"/>
        <a:ext cx="1364886" cy="847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ED6D7-332A-4711-9DF9-428D22029CD9}">
      <dsp:nvSpPr>
        <dsp:cNvPr id="0" name=""/>
        <dsp:cNvSpPr/>
      </dsp:nvSpPr>
      <dsp:spPr>
        <a:xfrm>
          <a:off x="4550757" y="1556745"/>
          <a:ext cx="608791" cy="289729"/>
        </a:xfrm>
        <a:custGeom>
          <a:avLst/>
          <a:gdLst/>
          <a:ahLst/>
          <a:cxnLst/>
          <a:rect l="0" t="0" r="0" b="0"/>
          <a:pathLst>
            <a:path>
              <a:moveTo>
                <a:pt x="0" y="0"/>
              </a:moveTo>
              <a:lnTo>
                <a:pt x="0" y="197442"/>
              </a:lnTo>
              <a:lnTo>
                <a:pt x="608791" y="197442"/>
              </a:lnTo>
              <a:lnTo>
                <a:pt x="608791" y="2897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E829DA-57CB-4CF8-9BE1-4A0EC091DCE4}">
      <dsp:nvSpPr>
        <dsp:cNvPr id="0" name=""/>
        <dsp:cNvSpPr/>
      </dsp:nvSpPr>
      <dsp:spPr>
        <a:xfrm>
          <a:off x="3941965" y="2479064"/>
          <a:ext cx="608791" cy="289729"/>
        </a:xfrm>
        <a:custGeom>
          <a:avLst/>
          <a:gdLst/>
          <a:ahLst/>
          <a:cxnLst/>
          <a:rect l="0" t="0" r="0" b="0"/>
          <a:pathLst>
            <a:path>
              <a:moveTo>
                <a:pt x="0" y="0"/>
              </a:moveTo>
              <a:lnTo>
                <a:pt x="0" y="197442"/>
              </a:lnTo>
              <a:lnTo>
                <a:pt x="608791" y="197442"/>
              </a:lnTo>
              <a:lnTo>
                <a:pt x="608791" y="2897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0E87ED-BF22-4B30-90F1-EDDFE3DE44A9}">
      <dsp:nvSpPr>
        <dsp:cNvPr id="0" name=""/>
        <dsp:cNvSpPr/>
      </dsp:nvSpPr>
      <dsp:spPr>
        <a:xfrm>
          <a:off x="3333173" y="2479064"/>
          <a:ext cx="608791" cy="289729"/>
        </a:xfrm>
        <a:custGeom>
          <a:avLst/>
          <a:gdLst/>
          <a:ahLst/>
          <a:cxnLst/>
          <a:rect l="0" t="0" r="0" b="0"/>
          <a:pathLst>
            <a:path>
              <a:moveTo>
                <a:pt x="608791" y="0"/>
              </a:moveTo>
              <a:lnTo>
                <a:pt x="608791" y="197442"/>
              </a:lnTo>
              <a:lnTo>
                <a:pt x="0" y="197442"/>
              </a:lnTo>
              <a:lnTo>
                <a:pt x="0" y="2897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1F6D94-2281-4852-89D9-10A10443BFA8}">
      <dsp:nvSpPr>
        <dsp:cNvPr id="0" name=""/>
        <dsp:cNvSpPr/>
      </dsp:nvSpPr>
      <dsp:spPr>
        <a:xfrm>
          <a:off x="3941965" y="1556745"/>
          <a:ext cx="608791" cy="289729"/>
        </a:xfrm>
        <a:custGeom>
          <a:avLst/>
          <a:gdLst/>
          <a:ahLst/>
          <a:cxnLst/>
          <a:rect l="0" t="0" r="0" b="0"/>
          <a:pathLst>
            <a:path>
              <a:moveTo>
                <a:pt x="608791" y="0"/>
              </a:moveTo>
              <a:lnTo>
                <a:pt x="608791" y="197442"/>
              </a:lnTo>
              <a:lnTo>
                <a:pt x="0" y="197442"/>
              </a:lnTo>
              <a:lnTo>
                <a:pt x="0" y="2897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849777-F15F-4BC3-B358-FE771FF0B781}">
      <dsp:nvSpPr>
        <dsp:cNvPr id="0" name=""/>
        <dsp:cNvSpPr/>
      </dsp:nvSpPr>
      <dsp:spPr>
        <a:xfrm>
          <a:off x="3333173" y="634425"/>
          <a:ext cx="1217583" cy="289729"/>
        </a:xfrm>
        <a:custGeom>
          <a:avLst/>
          <a:gdLst/>
          <a:ahLst/>
          <a:cxnLst/>
          <a:rect l="0" t="0" r="0" b="0"/>
          <a:pathLst>
            <a:path>
              <a:moveTo>
                <a:pt x="0" y="0"/>
              </a:moveTo>
              <a:lnTo>
                <a:pt x="0" y="197442"/>
              </a:lnTo>
              <a:lnTo>
                <a:pt x="1217583" y="197442"/>
              </a:lnTo>
              <a:lnTo>
                <a:pt x="1217583" y="2897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15B722-2DAA-4769-8585-0BF80DDAA8A3}">
      <dsp:nvSpPr>
        <dsp:cNvPr id="0" name=""/>
        <dsp:cNvSpPr/>
      </dsp:nvSpPr>
      <dsp:spPr>
        <a:xfrm>
          <a:off x="2115590" y="1556745"/>
          <a:ext cx="608791" cy="289729"/>
        </a:xfrm>
        <a:custGeom>
          <a:avLst/>
          <a:gdLst/>
          <a:ahLst/>
          <a:cxnLst/>
          <a:rect l="0" t="0" r="0" b="0"/>
          <a:pathLst>
            <a:path>
              <a:moveTo>
                <a:pt x="0" y="0"/>
              </a:moveTo>
              <a:lnTo>
                <a:pt x="0" y="197442"/>
              </a:lnTo>
              <a:lnTo>
                <a:pt x="608791" y="197442"/>
              </a:lnTo>
              <a:lnTo>
                <a:pt x="608791" y="2897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690520-95B8-4FA3-975F-0B1C6C214636}">
      <dsp:nvSpPr>
        <dsp:cNvPr id="0" name=""/>
        <dsp:cNvSpPr/>
      </dsp:nvSpPr>
      <dsp:spPr>
        <a:xfrm>
          <a:off x="1506798" y="1556745"/>
          <a:ext cx="608791" cy="289729"/>
        </a:xfrm>
        <a:custGeom>
          <a:avLst/>
          <a:gdLst/>
          <a:ahLst/>
          <a:cxnLst/>
          <a:rect l="0" t="0" r="0" b="0"/>
          <a:pathLst>
            <a:path>
              <a:moveTo>
                <a:pt x="608791" y="0"/>
              </a:moveTo>
              <a:lnTo>
                <a:pt x="608791" y="197442"/>
              </a:lnTo>
              <a:lnTo>
                <a:pt x="0" y="197442"/>
              </a:lnTo>
              <a:lnTo>
                <a:pt x="0" y="2897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239BB2-9E9B-4A36-8CA4-BCA1BF893F08}">
      <dsp:nvSpPr>
        <dsp:cNvPr id="0" name=""/>
        <dsp:cNvSpPr/>
      </dsp:nvSpPr>
      <dsp:spPr>
        <a:xfrm>
          <a:off x="2115590" y="634425"/>
          <a:ext cx="1217583" cy="289729"/>
        </a:xfrm>
        <a:custGeom>
          <a:avLst/>
          <a:gdLst/>
          <a:ahLst/>
          <a:cxnLst/>
          <a:rect l="0" t="0" r="0" b="0"/>
          <a:pathLst>
            <a:path>
              <a:moveTo>
                <a:pt x="1217583" y="0"/>
              </a:moveTo>
              <a:lnTo>
                <a:pt x="1217583" y="197442"/>
              </a:lnTo>
              <a:lnTo>
                <a:pt x="0" y="197442"/>
              </a:lnTo>
              <a:lnTo>
                <a:pt x="0" y="2897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68DC5E-DFAA-44DA-9ED2-10F76893AF91}">
      <dsp:nvSpPr>
        <dsp:cNvPr id="0" name=""/>
        <dsp:cNvSpPr/>
      </dsp:nvSpPr>
      <dsp:spPr>
        <a:xfrm>
          <a:off x="2835071" y="1835"/>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41135-5753-409B-8451-689863DFC122}">
      <dsp:nvSpPr>
        <dsp:cNvPr id="0" name=""/>
        <dsp:cNvSpPr/>
      </dsp:nvSpPr>
      <dsp:spPr>
        <a:xfrm>
          <a:off x="2945760" y="106990"/>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BELJAKOVINE</a:t>
          </a:r>
        </a:p>
      </dsp:txBody>
      <dsp:txXfrm>
        <a:off x="2964288" y="125518"/>
        <a:ext cx="959148" cy="595533"/>
      </dsp:txXfrm>
    </dsp:sp>
    <dsp:sp modelId="{AD80F028-125E-4B5E-937D-76E6272B5432}">
      <dsp:nvSpPr>
        <dsp:cNvPr id="0" name=""/>
        <dsp:cNvSpPr/>
      </dsp:nvSpPr>
      <dsp:spPr>
        <a:xfrm>
          <a:off x="1617488" y="924155"/>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56110A-071C-4ECB-9418-C10110C61FE7}">
      <dsp:nvSpPr>
        <dsp:cNvPr id="0" name=""/>
        <dsp:cNvSpPr/>
      </dsp:nvSpPr>
      <dsp:spPr>
        <a:xfrm>
          <a:off x="1728177" y="1029310"/>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DELITEV PO OBLIKI</a:t>
          </a:r>
        </a:p>
      </dsp:txBody>
      <dsp:txXfrm>
        <a:off x="1746705" y="1047838"/>
        <a:ext cx="959148" cy="595533"/>
      </dsp:txXfrm>
    </dsp:sp>
    <dsp:sp modelId="{95059DC5-B01A-4CFB-85A5-82C3F1F00529}">
      <dsp:nvSpPr>
        <dsp:cNvPr id="0" name=""/>
        <dsp:cNvSpPr/>
      </dsp:nvSpPr>
      <dsp:spPr>
        <a:xfrm>
          <a:off x="1008696" y="1846474"/>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61580-4B8D-4958-9548-281C1744BE5B}">
      <dsp:nvSpPr>
        <dsp:cNvPr id="0" name=""/>
        <dsp:cNvSpPr/>
      </dsp:nvSpPr>
      <dsp:spPr>
        <a:xfrm>
          <a:off x="1119385" y="1951629"/>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GLOBULARNE</a:t>
          </a:r>
        </a:p>
      </dsp:txBody>
      <dsp:txXfrm>
        <a:off x="1137913" y="1970157"/>
        <a:ext cx="959148" cy="595533"/>
      </dsp:txXfrm>
    </dsp:sp>
    <dsp:sp modelId="{1222C351-D97C-4B1A-BD9E-7BA542ADD5E2}">
      <dsp:nvSpPr>
        <dsp:cNvPr id="0" name=""/>
        <dsp:cNvSpPr/>
      </dsp:nvSpPr>
      <dsp:spPr>
        <a:xfrm>
          <a:off x="2226279" y="1846474"/>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F48FA9-5F0A-4175-BAE8-EC4088ECBB07}">
      <dsp:nvSpPr>
        <dsp:cNvPr id="0" name=""/>
        <dsp:cNvSpPr/>
      </dsp:nvSpPr>
      <dsp:spPr>
        <a:xfrm>
          <a:off x="2336969" y="1951629"/>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FIBLIARNE</a:t>
          </a:r>
        </a:p>
      </dsp:txBody>
      <dsp:txXfrm>
        <a:off x="2355497" y="1970157"/>
        <a:ext cx="959148" cy="595533"/>
      </dsp:txXfrm>
    </dsp:sp>
    <dsp:sp modelId="{95A30EA9-8BEB-4F6F-917D-2EA9C2A328DF}">
      <dsp:nvSpPr>
        <dsp:cNvPr id="0" name=""/>
        <dsp:cNvSpPr/>
      </dsp:nvSpPr>
      <dsp:spPr>
        <a:xfrm>
          <a:off x="4052654" y="924155"/>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2E4082-CCA1-4506-9188-F1FAC31BCFF1}">
      <dsp:nvSpPr>
        <dsp:cNvPr id="0" name=""/>
        <dsp:cNvSpPr/>
      </dsp:nvSpPr>
      <dsp:spPr>
        <a:xfrm>
          <a:off x="4163344" y="1029310"/>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DELITEV PO SESTAVI</a:t>
          </a:r>
        </a:p>
      </dsp:txBody>
      <dsp:txXfrm>
        <a:off x="4181872" y="1047838"/>
        <a:ext cx="959148" cy="595533"/>
      </dsp:txXfrm>
    </dsp:sp>
    <dsp:sp modelId="{28C4A138-41C5-4AA4-B1F7-51CD692FAE09}">
      <dsp:nvSpPr>
        <dsp:cNvPr id="0" name=""/>
        <dsp:cNvSpPr/>
      </dsp:nvSpPr>
      <dsp:spPr>
        <a:xfrm>
          <a:off x="3443863" y="1846474"/>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15586-A7D3-4E20-8964-702E5E3E7CBA}">
      <dsp:nvSpPr>
        <dsp:cNvPr id="0" name=""/>
        <dsp:cNvSpPr/>
      </dsp:nvSpPr>
      <dsp:spPr>
        <a:xfrm>
          <a:off x="3554552" y="1951629"/>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SESTAVLJENE</a:t>
          </a:r>
        </a:p>
      </dsp:txBody>
      <dsp:txXfrm>
        <a:off x="3573080" y="1970157"/>
        <a:ext cx="959148" cy="595533"/>
      </dsp:txXfrm>
    </dsp:sp>
    <dsp:sp modelId="{BA93F09C-2EA5-4FC5-B697-8DC7B45456C2}">
      <dsp:nvSpPr>
        <dsp:cNvPr id="0" name=""/>
        <dsp:cNvSpPr/>
      </dsp:nvSpPr>
      <dsp:spPr>
        <a:xfrm>
          <a:off x="2835071" y="2768794"/>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CF3E52-9529-4660-93FC-DD503BDA0712}">
      <dsp:nvSpPr>
        <dsp:cNvPr id="0" name=""/>
        <dsp:cNvSpPr/>
      </dsp:nvSpPr>
      <dsp:spPr>
        <a:xfrm>
          <a:off x="2945760" y="2873949"/>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LIPOPROTEINI</a:t>
          </a:r>
        </a:p>
      </dsp:txBody>
      <dsp:txXfrm>
        <a:off x="2964288" y="2892477"/>
        <a:ext cx="959148" cy="595533"/>
      </dsp:txXfrm>
    </dsp:sp>
    <dsp:sp modelId="{3F228C91-5C0D-4B37-AA1A-444E645482A2}">
      <dsp:nvSpPr>
        <dsp:cNvPr id="0" name=""/>
        <dsp:cNvSpPr/>
      </dsp:nvSpPr>
      <dsp:spPr>
        <a:xfrm>
          <a:off x="4052654" y="2768794"/>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C04F2-A095-4ED3-A919-0CA75584BFE0}">
      <dsp:nvSpPr>
        <dsp:cNvPr id="0" name=""/>
        <dsp:cNvSpPr/>
      </dsp:nvSpPr>
      <dsp:spPr>
        <a:xfrm>
          <a:off x="4163344" y="2873949"/>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GLIKOPROTEINI</a:t>
          </a:r>
        </a:p>
      </dsp:txBody>
      <dsp:txXfrm>
        <a:off x="4181872" y="2892477"/>
        <a:ext cx="959148" cy="595533"/>
      </dsp:txXfrm>
    </dsp:sp>
    <dsp:sp modelId="{1A8A5CFA-BA51-4A70-AE15-57ADD250392B}">
      <dsp:nvSpPr>
        <dsp:cNvPr id="0" name=""/>
        <dsp:cNvSpPr/>
      </dsp:nvSpPr>
      <dsp:spPr>
        <a:xfrm>
          <a:off x="4661446" y="1846474"/>
          <a:ext cx="996204" cy="63258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3F25DB-A8C5-4044-8AC7-9585A64CE1B8}">
      <dsp:nvSpPr>
        <dsp:cNvPr id="0" name=""/>
        <dsp:cNvSpPr/>
      </dsp:nvSpPr>
      <dsp:spPr>
        <a:xfrm>
          <a:off x="4772135" y="1951629"/>
          <a:ext cx="996204" cy="63258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sl-SI" sz="900" kern="1200" dirty="0"/>
            <a:t>ENOSTAVNE</a:t>
          </a:r>
        </a:p>
      </dsp:txBody>
      <dsp:txXfrm>
        <a:off x="4790663" y="1970157"/>
        <a:ext cx="959148" cy="5955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5186A8E7-608B-4F01-A80A-F6B83268E8E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D35DE0A4-D03C-4B7B-A9F0-B218E023EAA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81F0A0C-9508-4DD2-9BB8-F00744B8144C}" type="datetimeFigureOut">
              <a:rPr lang="sl-SI"/>
              <a:pPr>
                <a:defRPr/>
              </a:pPr>
              <a:t>31. 05. 2019</a:t>
            </a:fld>
            <a:endParaRPr lang="sl-SI" dirty="0"/>
          </a:p>
        </p:txBody>
      </p:sp>
      <p:sp>
        <p:nvSpPr>
          <p:cNvPr id="4" name="Ograda stranske slike 3">
            <a:extLst>
              <a:ext uri="{FF2B5EF4-FFF2-40B4-BE49-F238E27FC236}">
                <a16:creationId xmlns:a16="http://schemas.microsoft.com/office/drawing/2014/main" id="{3F28FDBE-6036-4C5B-A62E-B14489A49EA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dirty="0"/>
          </a:p>
        </p:txBody>
      </p:sp>
      <p:sp>
        <p:nvSpPr>
          <p:cNvPr id="5" name="Ograda opomb 4">
            <a:extLst>
              <a:ext uri="{FF2B5EF4-FFF2-40B4-BE49-F238E27FC236}">
                <a16:creationId xmlns:a16="http://schemas.microsoft.com/office/drawing/2014/main" id="{B26B51D5-9FAE-4F51-A5EE-C76424A4FDD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34581EE0-8B2E-4AE6-872D-055BFB51429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CFADD22B-AAB5-4B72-B6D9-F241493E9AE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AD4FB9B-FF32-4EE5-8DEC-AC388C48F087}"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grada stranske slike 1">
            <a:extLst>
              <a:ext uri="{FF2B5EF4-FFF2-40B4-BE49-F238E27FC236}">
                <a16:creationId xmlns:a16="http://schemas.microsoft.com/office/drawing/2014/main" id="{06C1E765-2C99-4BBF-B013-678A585605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Ograda opomb 2">
            <a:extLst>
              <a:ext uri="{FF2B5EF4-FFF2-40B4-BE49-F238E27FC236}">
                <a16:creationId xmlns:a16="http://schemas.microsoft.com/office/drawing/2014/main" id="{E181AD76-E6C0-4405-A1FF-2C5DF2EA95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-POZDRAV</a:t>
            </a:r>
          </a:p>
          <a:p>
            <a:pPr>
              <a:spcBef>
                <a:spcPct val="0"/>
              </a:spcBef>
            </a:pPr>
            <a:r>
              <a:rPr lang="sl-SI" altLang="sl-SI"/>
              <a:t>-OMENI DUŠIKOVE ORGANSKE SPOJINE</a:t>
            </a:r>
          </a:p>
          <a:p>
            <a:pPr>
              <a:spcBef>
                <a:spcPct val="0"/>
              </a:spcBef>
            </a:pPr>
            <a:r>
              <a:rPr lang="sl-SI" altLang="sl-SI"/>
              <a:t>-TEMELJNI LASTNOSTI KI RAZLIKUJEJO ŽIVO NARAVO OD NEŽIVE– rast, razmnoževanje</a:t>
            </a:r>
          </a:p>
          <a:p>
            <a:pPr>
              <a:spcBef>
                <a:spcPct val="0"/>
              </a:spcBef>
            </a:pPr>
            <a:r>
              <a:rPr lang="sl-SI" altLang="sl-SI"/>
              <a:t>-</a:t>
            </a:r>
          </a:p>
        </p:txBody>
      </p:sp>
      <p:sp>
        <p:nvSpPr>
          <p:cNvPr id="46084" name="Ograda številke diapozitiva 3">
            <a:extLst>
              <a:ext uri="{FF2B5EF4-FFF2-40B4-BE49-F238E27FC236}">
                <a16:creationId xmlns:a16="http://schemas.microsoft.com/office/drawing/2014/main" id="{061AB786-058D-49B7-A4AE-BCC0937423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957A6698-ABF6-493B-9A11-37792886F07F}"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grada stranske slike 1">
            <a:extLst>
              <a:ext uri="{FF2B5EF4-FFF2-40B4-BE49-F238E27FC236}">
                <a16:creationId xmlns:a16="http://schemas.microsoft.com/office/drawing/2014/main" id="{98A1184B-B064-4DF3-B827-D913088E75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Ograda opomb 2">
            <a:extLst>
              <a:ext uri="{FF2B5EF4-FFF2-40B4-BE49-F238E27FC236}">
                <a16:creationId xmlns:a16="http://schemas.microsoft.com/office/drawing/2014/main" id="{E326F03C-1B7D-463C-B4C1-91EB76EA9B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Kot sem že povedal so aminokisline gradbene enote beljakovin, zato bom zdaj povedal malo o njihovi sestavi(aminokislin) in pa kako se povezujejo med sabo.</a:t>
            </a:r>
          </a:p>
          <a:p>
            <a:pPr>
              <a:spcBef>
                <a:spcPct val="0"/>
              </a:spcBef>
            </a:pPr>
            <a:endParaRPr lang="sl-SI" altLang="sl-SI"/>
          </a:p>
        </p:txBody>
      </p:sp>
      <p:sp>
        <p:nvSpPr>
          <p:cNvPr id="55300" name="Ograda številke diapozitiva 3">
            <a:extLst>
              <a:ext uri="{FF2B5EF4-FFF2-40B4-BE49-F238E27FC236}">
                <a16:creationId xmlns:a16="http://schemas.microsoft.com/office/drawing/2014/main" id="{62ED54D8-D152-4357-8512-7727404413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FDABD5D2-0ADC-450C-A8DF-797C0E753D00}" type="slidenum">
              <a:rPr lang="sl-SI" altLang="sl-SI">
                <a:latin typeface="Calibri" panose="020F0502020204030204" pitchFamily="34" charset="0"/>
              </a:rPr>
              <a:pPr/>
              <a:t>10</a:t>
            </a:fld>
            <a:endParaRPr lang="sl-SI" altLang="sl-SI">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Ograda stranske slike 1">
            <a:extLst>
              <a:ext uri="{FF2B5EF4-FFF2-40B4-BE49-F238E27FC236}">
                <a16:creationId xmlns:a16="http://schemas.microsoft.com/office/drawing/2014/main" id="{03D947DF-1457-4BBC-9D2F-40E99FE494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Ograda opomb 2">
            <a:extLst>
              <a:ext uri="{FF2B5EF4-FFF2-40B4-BE49-F238E27FC236}">
                <a16:creationId xmlns:a16="http://schemas.microsoft.com/office/drawing/2014/main" id="{AE7836DC-A74A-4A53-9EFB-81237E8798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Aminska kislina ima na atomu dušika nevezni atomski par</a:t>
            </a:r>
          </a:p>
          <a:p>
            <a:pPr>
              <a:spcBef>
                <a:spcPct val="0"/>
              </a:spcBef>
            </a:pPr>
            <a:endParaRPr lang="sl-SI" altLang="sl-SI"/>
          </a:p>
        </p:txBody>
      </p:sp>
      <p:sp>
        <p:nvSpPr>
          <p:cNvPr id="56324" name="Ograda številke diapozitiva 3">
            <a:extLst>
              <a:ext uri="{FF2B5EF4-FFF2-40B4-BE49-F238E27FC236}">
                <a16:creationId xmlns:a16="http://schemas.microsoft.com/office/drawing/2014/main" id="{19A310C7-114B-47B3-B29D-A061FC1EA5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145C188D-4758-42A0-88C2-839F740188D3}" type="slidenum">
              <a:rPr lang="sl-SI" altLang="sl-SI">
                <a:latin typeface="Calibri" panose="020F0502020204030204" pitchFamily="34" charset="0"/>
              </a:rPr>
              <a:pPr/>
              <a:t>11</a:t>
            </a:fld>
            <a:endParaRPr lang="sl-SI" altLang="sl-SI">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Ograda stranske slike 1">
            <a:extLst>
              <a:ext uri="{FF2B5EF4-FFF2-40B4-BE49-F238E27FC236}">
                <a16:creationId xmlns:a16="http://schemas.microsoft.com/office/drawing/2014/main" id="{5B319DCC-1828-408F-8B23-2B625DF197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Ograda opomb 2">
            <a:extLst>
              <a:ext uri="{FF2B5EF4-FFF2-40B4-BE49-F238E27FC236}">
                <a16:creationId xmlns:a16="http://schemas.microsoft.com/office/drawing/2014/main" id="{EDF45A2A-6157-4616-936C-9AAC33557F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Amini so gradbena enota za aminokisline, poimenujemo jih tako da imenu radikala dodamo končnico amin.</a:t>
            </a:r>
          </a:p>
          <a:p>
            <a:pPr>
              <a:spcBef>
                <a:spcPct val="0"/>
              </a:spcBef>
            </a:pPr>
            <a:r>
              <a:rPr lang="sl-SI" altLang="sl-SI"/>
              <a:t>PRIMER: metil(radikal)+amin(končnica)= metilamin</a:t>
            </a:r>
          </a:p>
        </p:txBody>
      </p:sp>
      <p:sp>
        <p:nvSpPr>
          <p:cNvPr id="57348" name="Ograda številke diapozitiva 3">
            <a:extLst>
              <a:ext uri="{FF2B5EF4-FFF2-40B4-BE49-F238E27FC236}">
                <a16:creationId xmlns:a16="http://schemas.microsoft.com/office/drawing/2014/main" id="{F9DA81A6-C241-4DBF-A6E5-94EBB7E7D2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01995523-9D03-4BD8-8BEE-76B63B57F44A}" type="slidenum">
              <a:rPr lang="sl-SI" altLang="sl-SI">
                <a:latin typeface="Calibri" panose="020F0502020204030204" pitchFamily="34" charset="0"/>
              </a:rPr>
              <a:pPr/>
              <a:t>12</a:t>
            </a:fld>
            <a:endParaRPr lang="sl-SI" altLang="sl-SI">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grada stranske slike 1">
            <a:extLst>
              <a:ext uri="{FF2B5EF4-FFF2-40B4-BE49-F238E27FC236}">
                <a16:creationId xmlns:a16="http://schemas.microsoft.com/office/drawing/2014/main" id="{A3A283E1-51B3-469B-81ED-752F38E391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Ograda opomb 2">
            <a:extLst>
              <a:ext uri="{FF2B5EF4-FFF2-40B4-BE49-F238E27FC236}">
                <a16:creationId xmlns:a16="http://schemas.microsoft.com/office/drawing/2014/main" id="{EDCBF2FA-7CC5-45D7-BFBB-BD858E2F76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METILAMIN</a:t>
            </a:r>
          </a:p>
          <a:p>
            <a:pPr>
              <a:spcBef>
                <a:spcPct val="0"/>
              </a:spcBef>
            </a:pPr>
            <a:r>
              <a:rPr lang="sl-SI" altLang="sl-SI"/>
              <a:t> nastane ko molekuli amonjaka zamenjamo atom vodika z radikalom metilom. Spada v skupino aminov</a:t>
            </a:r>
          </a:p>
          <a:p>
            <a:pPr>
              <a:spcBef>
                <a:spcPct val="0"/>
              </a:spcBef>
            </a:pPr>
            <a:endParaRPr lang="sl-SI" altLang="sl-SI"/>
          </a:p>
        </p:txBody>
      </p:sp>
      <p:sp>
        <p:nvSpPr>
          <p:cNvPr id="58372" name="Ograda številke diapozitiva 3">
            <a:extLst>
              <a:ext uri="{FF2B5EF4-FFF2-40B4-BE49-F238E27FC236}">
                <a16:creationId xmlns:a16="http://schemas.microsoft.com/office/drawing/2014/main" id="{D5D59A43-AE4F-43B6-823E-740E2F5CB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03754E99-2C40-458A-9571-1F7D39040178}" type="slidenum">
              <a:rPr lang="sl-SI" altLang="sl-SI">
                <a:latin typeface="Calibri" panose="020F0502020204030204" pitchFamily="34" charset="0"/>
              </a:rPr>
              <a:pPr/>
              <a:t>13</a:t>
            </a:fld>
            <a:endParaRPr lang="sl-SI" altLang="sl-SI">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grada stranske slike 1">
            <a:extLst>
              <a:ext uri="{FF2B5EF4-FFF2-40B4-BE49-F238E27FC236}">
                <a16:creationId xmlns:a16="http://schemas.microsoft.com/office/drawing/2014/main" id="{B97A6865-3FBC-4475-8D42-C7E3C73600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Ograda opomb 2">
            <a:extLst>
              <a:ext uri="{FF2B5EF4-FFF2-40B4-BE49-F238E27FC236}">
                <a16:creationId xmlns:a16="http://schemas.microsoft.com/office/drawing/2014/main" id="{E6B422CE-67A2-4428-9F48-37C9F18CAC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GLICIN</a:t>
            </a:r>
          </a:p>
          <a:p>
            <a:pPr>
              <a:spcBef>
                <a:spcPct val="0"/>
              </a:spcBef>
            </a:pPr>
            <a:r>
              <a:rPr lang="sl-SI" altLang="sl-SI"/>
              <a:t>Ko molekuli metilamina radikal zamenjamo z cooh skupino. JE AMINOKISLINA,</a:t>
            </a:r>
          </a:p>
          <a:p>
            <a:pPr>
              <a:spcBef>
                <a:spcPct val="0"/>
              </a:spcBef>
            </a:pPr>
            <a:r>
              <a:rPr lang="sl-SI" altLang="sl-SI"/>
              <a:t>Na istem atomu sta vezana aminska in karboksilna skupina</a:t>
            </a:r>
          </a:p>
          <a:p>
            <a:pPr>
              <a:spcBef>
                <a:spcPct val="0"/>
              </a:spcBef>
            </a:pPr>
            <a:r>
              <a:rPr lang="sl-SI" altLang="sl-SI"/>
              <a:t>Radikal je vodikov atom, glicin pa je tudi nevtralen</a:t>
            </a:r>
          </a:p>
        </p:txBody>
      </p:sp>
      <p:sp>
        <p:nvSpPr>
          <p:cNvPr id="59396" name="Ograda številke diapozitiva 3">
            <a:extLst>
              <a:ext uri="{FF2B5EF4-FFF2-40B4-BE49-F238E27FC236}">
                <a16:creationId xmlns:a16="http://schemas.microsoft.com/office/drawing/2014/main" id="{886A85FD-3706-4A8C-80FA-4E81C521DA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7892308D-A690-4E81-9958-FB54A9E951CA}" type="slidenum">
              <a:rPr lang="sl-SI" altLang="sl-SI">
                <a:latin typeface="Calibri" panose="020F0502020204030204" pitchFamily="34" charset="0"/>
              </a:rPr>
              <a:pPr/>
              <a:t>14</a:t>
            </a:fld>
            <a:endParaRPr lang="sl-SI" altLang="sl-SI">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grada stranske slike 1">
            <a:extLst>
              <a:ext uri="{FF2B5EF4-FFF2-40B4-BE49-F238E27FC236}">
                <a16:creationId xmlns:a16="http://schemas.microsoft.com/office/drawing/2014/main" id="{7D4568EC-2D8F-4E5B-AFC5-E77D4CA60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Ograda opomb 2">
            <a:extLst>
              <a:ext uri="{FF2B5EF4-FFF2-40B4-BE49-F238E27FC236}">
                <a16:creationId xmlns:a16="http://schemas.microsoft.com/office/drawing/2014/main" id="{06A60E73-3FE3-429D-85DA-F794FA1E9E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ALANIN</a:t>
            </a:r>
          </a:p>
          <a:p>
            <a:pPr>
              <a:spcBef>
                <a:spcPct val="0"/>
              </a:spcBef>
            </a:pPr>
            <a:r>
              <a:rPr lang="sl-SI" altLang="sl-SI"/>
              <a:t> radikal je metilna skupina je prav tako nevtralna</a:t>
            </a:r>
          </a:p>
        </p:txBody>
      </p:sp>
      <p:sp>
        <p:nvSpPr>
          <p:cNvPr id="60420" name="Ograda številke diapozitiva 3">
            <a:extLst>
              <a:ext uri="{FF2B5EF4-FFF2-40B4-BE49-F238E27FC236}">
                <a16:creationId xmlns:a16="http://schemas.microsoft.com/office/drawing/2014/main" id="{C0816D9F-A7E6-4F57-B336-534C4AC8ED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632BE950-AE7D-4F83-B49D-15549B1A83FA}" type="slidenum">
              <a:rPr lang="sl-SI" altLang="sl-SI">
                <a:latin typeface="Calibri" panose="020F0502020204030204" pitchFamily="34" charset="0"/>
              </a:rPr>
              <a:pPr/>
              <a:t>15</a:t>
            </a:fld>
            <a:endParaRPr lang="sl-SI" altLang="sl-SI">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Ograda stranske slike 1">
            <a:extLst>
              <a:ext uri="{FF2B5EF4-FFF2-40B4-BE49-F238E27FC236}">
                <a16:creationId xmlns:a16="http://schemas.microsoft.com/office/drawing/2014/main" id="{ACCAB90C-C008-477F-A1FC-7491FBC6CF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Ograda opomb 2">
            <a:extLst>
              <a:ext uri="{FF2B5EF4-FFF2-40B4-BE49-F238E27FC236}">
                <a16:creationId xmlns:a16="http://schemas.microsoft.com/office/drawing/2014/main" id="{1CAAF4DA-9C99-4B87-9A48-FD5B4BCB3E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Obkroži dodatno karboksilno skupino</a:t>
            </a:r>
          </a:p>
          <a:p>
            <a:pPr>
              <a:spcBef>
                <a:spcPct val="0"/>
              </a:spcBef>
            </a:pPr>
            <a:endParaRPr lang="sl-SI" altLang="sl-SI" b="1"/>
          </a:p>
        </p:txBody>
      </p:sp>
      <p:sp>
        <p:nvSpPr>
          <p:cNvPr id="61444" name="Ograda številke diapozitiva 3">
            <a:extLst>
              <a:ext uri="{FF2B5EF4-FFF2-40B4-BE49-F238E27FC236}">
                <a16:creationId xmlns:a16="http://schemas.microsoft.com/office/drawing/2014/main" id="{F9C53C71-736E-4315-BEBE-7BA05A5578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EC82F41F-88AA-4FC1-BF02-ECE6EBEC66CF}" type="slidenum">
              <a:rPr lang="sl-SI" altLang="sl-SI">
                <a:latin typeface="Calibri" panose="020F0502020204030204" pitchFamily="34" charset="0"/>
              </a:rPr>
              <a:pPr/>
              <a:t>16</a:t>
            </a:fld>
            <a:endParaRPr lang="sl-SI" altLang="sl-SI">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Ograda stranske slike 1">
            <a:extLst>
              <a:ext uri="{FF2B5EF4-FFF2-40B4-BE49-F238E27FC236}">
                <a16:creationId xmlns:a16="http://schemas.microsoft.com/office/drawing/2014/main" id="{60321D79-621D-46AA-B205-2394CFEF4B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Ograda opomb 2">
            <a:extLst>
              <a:ext uri="{FF2B5EF4-FFF2-40B4-BE49-F238E27FC236}">
                <a16:creationId xmlns:a16="http://schemas.microsoft.com/office/drawing/2014/main" id="{1DF89121-0A31-451B-8FC4-958279F1F2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Obkroži dodatna nh2</a:t>
            </a:r>
          </a:p>
        </p:txBody>
      </p:sp>
      <p:sp>
        <p:nvSpPr>
          <p:cNvPr id="62468" name="Ograda številke diapozitiva 3">
            <a:extLst>
              <a:ext uri="{FF2B5EF4-FFF2-40B4-BE49-F238E27FC236}">
                <a16:creationId xmlns:a16="http://schemas.microsoft.com/office/drawing/2014/main" id="{3F204060-E437-4D97-9D53-E6234619BD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A9FA183E-1DDF-4A91-9637-8D22D779B836}" type="slidenum">
              <a:rPr lang="sl-SI" altLang="sl-SI">
                <a:latin typeface="Calibri" panose="020F0502020204030204" pitchFamily="34" charset="0"/>
              </a:rPr>
              <a:pPr/>
              <a:t>17</a:t>
            </a:fld>
            <a:endParaRPr lang="sl-SI" altLang="sl-SI">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grada stranske slike 1">
            <a:extLst>
              <a:ext uri="{FF2B5EF4-FFF2-40B4-BE49-F238E27FC236}">
                <a16:creationId xmlns:a16="http://schemas.microsoft.com/office/drawing/2014/main" id="{42E2F2A8-2CAB-40EF-BBFC-A74A63EFAE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Ograda opomb 2">
            <a:extLst>
              <a:ext uri="{FF2B5EF4-FFF2-40B4-BE49-F238E27FC236}">
                <a16:creationId xmlns:a16="http://schemas.microsoft.com/office/drawing/2014/main" id="{63BC220B-EF73-4766-BE97-697CCB59A1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Aminokisline se povezujejo v aminokislinske proteine(dehidracija)</a:t>
            </a:r>
          </a:p>
          <a:p>
            <a:pPr>
              <a:spcBef>
                <a:spcPct val="0"/>
              </a:spcBef>
            </a:pPr>
            <a:r>
              <a:rPr lang="sl-SI" altLang="sl-SI"/>
              <a:t>Proteinogene so pa aminokisline ki gradijo beljakovine</a:t>
            </a:r>
          </a:p>
        </p:txBody>
      </p:sp>
      <p:sp>
        <p:nvSpPr>
          <p:cNvPr id="63492" name="Ograda številke diapozitiva 3">
            <a:extLst>
              <a:ext uri="{FF2B5EF4-FFF2-40B4-BE49-F238E27FC236}">
                <a16:creationId xmlns:a16="http://schemas.microsoft.com/office/drawing/2014/main" id="{246F4D9F-A14C-4477-B6DE-2790D800BB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0732807B-F6D5-4237-8DC5-C10088C97F7C}" type="slidenum">
              <a:rPr lang="sl-SI" altLang="sl-SI">
                <a:latin typeface="Calibri" panose="020F0502020204030204" pitchFamily="34" charset="0"/>
              </a:rPr>
              <a:pPr/>
              <a:t>18</a:t>
            </a:fld>
            <a:endParaRPr lang="sl-SI" altLang="sl-SI">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Ograda stranske slike 1">
            <a:extLst>
              <a:ext uri="{FF2B5EF4-FFF2-40B4-BE49-F238E27FC236}">
                <a16:creationId xmlns:a16="http://schemas.microsoft.com/office/drawing/2014/main" id="{AFE1A48D-4E91-44F2-B1E8-7E51D3A6AF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Ograda opomb 2">
            <a:extLst>
              <a:ext uri="{FF2B5EF4-FFF2-40B4-BE49-F238E27FC236}">
                <a16:creationId xmlns:a16="http://schemas.microsoft.com/office/drawing/2014/main" id="{94FD3470-3BE9-4E34-8A89-D671200993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PROTEINOGENE AMINOKISLINA	</a:t>
            </a:r>
          </a:p>
          <a:p>
            <a:pPr>
              <a:spcBef>
                <a:spcPct val="0"/>
              </a:spcBef>
            </a:pPr>
            <a:r>
              <a:rPr lang="sl-SI" altLang="sl-SI"/>
              <a:t>Na isti ogljikov atom imajo vezano aminsko in karboksilno skupino</a:t>
            </a:r>
          </a:p>
          <a:p>
            <a:pPr>
              <a:spcBef>
                <a:spcPct val="0"/>
              </a:spcBef>
            </a:pPr>
            <a:r>
              <a:rPr lang="sl-SI" altLang="sl-SI"/>
              <a:t>Delimo jih na kisle bazične in nevtralne</a:t>
            </a:r>
          </a:p>
          <a:p>
            <a:pPr>
              <a:spcBef>
                <a:spcPct val="0"/>
              </a:spcBef>
            </a:pPr>
            <a:r>
              <a:rPr lang="sl-SI" altLang="sl-SI"/>
              <a:t>Nejpreprostejša je glicin</a:t>
            </a:r>
          </a:p>
          <a:p>
            <a:pPr>
              <a:spcBef>
                <a:spcPct val="0"/>
              </a:spcBef>
            </a:pPr>
            <a:endParaRPr lang="sl-SI" altLang="sl-SI"/>
          </a:p>
        </p:txBody>
      </p:sp>
      <p:sp>
        <p:nvSpPr>
          <p:cNvPr id="64516" name="Ograda številke diapozitiva 3">
            <a:extLst>
              <a:ext uri="{FF2B5EF4-FFF2-40B4-BE49-F238E27FC236}">
                <a16:creationId xmlns:a16="http://schemas.microsoft.com/office/drawing/2014/main" id="{92530F46-E468-4971-8669-B117C3641F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66BB2FB4-A56A-43C6-83ED-8E5C7CFFD857}" type="slidenum">
              <a:rPr lang="sl-SI" altLang="sl-SI">
                <a:latin typeface="Calibri" panose="020F0502020204030204" pitchFamily="34" charset="0"/>
              </a:rPr>
              <a:pPr/>
              <a:t>19</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grada stranske slike 1">
            <a:extLst>
              <a:ext uri="{FF2B5EF4-FFF2-40B4-BE49-F238E27FC236}">
                <a16:creationId xmlns:a16="http://schemas.microsoft.com/office/drawing/2014/main" id="{1098A365-57CF-44C6-AAB8-9F3876CEB0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Ograda opomb 2">
            <a:extLst>
              <a:ext uri="{FF2B5EF4-FFF2-40B4-BE49-F238E27FC236}">
                <a16:creationId xmlns:a16="http://schemas.microsoft.com/office/drawing/2014/main" id="{8EF975FF-35D5-4EA8-9F75-7D9AA8918B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-PREDSTAVIL VAM BOM DUŠIKOVE ORGANSKE SPOJINE</a:t>
            </a:r>
          </a:p>
          <a:p>
            <a:pPr>
              <a:spcBef>
                <a:spcPct val="0"/>
              </a:spcBef>
            </a:pPr>
            <a:r>
              <a:rPr lang="sl-SI" altLang="sl-SI"/>
              <a:t>-</a:t>
            </a:r>
          </a:p>
        </p:txBody>
      </p:sp>
      <p:sp>
        <p:nvSpPr>
          <p:cNvPr id="47108" name="Ograda številke diapozitiva 3">
            <a:extLst>
              <a:ext uri="{FF2B5EF4-FFF2-40B4-BE49-F238E27FC236}">
                <a16:creationId xmlns:a16="http://schemas.microsoft.com/office/drawing/2014/main" id="{C7462341-82D3-4637-AC8D-8DC0D8CEDC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7E804B0E-9463-400F-AF66-5AEB99DAEF74}" type="slidenum">
              <a:rPr lang="sl-SI" altLang="sl-SI">
                <a:latin typeface="Calibri" panose="020F0502020204030204" pitchFamily="34" charset="0"/>
              </a:rPr>
              <a:pPr/>
              <a:t>2</a:t>
            </a:fld>
            <a:endParaRPr lang="sl-SI" altLang="sl-SI">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Ograda stranske slike 1">
            <a:extLst>
              <a:ext uri="{FF2B5EF4-FFF2-40B4-BE49-F238E27FC236}">
                <a16:creationId xmlns:a16="http://schemas.microsoft.com/office/drawing/2014/main" id="{C695E52C-2009-4DE1-A74B-40FBF888E6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Ograda opomb 2">
            <a:extLst>
              <a:ext uri="{FF2B5EF4-FFF2-40B4-BE49-F238E27FC236}">
                <a16:creationId xmlns:a16="http://schemas.microsoft.com/office/drawing/2014/main" id="{621A910B-F18D-4DA3-8411-8303A47999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Kako pa se aminokisline povezujejo</a:t>
            </a:r>
          </a:p>
        </p:txBody>
      </p:sp>
      <p:sp>
        <p:nvSpPr>
          <p:cNvPr id="65540" name="Ograda številke diapozitiva 3">
            <a:extLst>
              <a:ext uri="{FF2B5EF4-FFF2-40B4-BE49-F238E27FC236}">
                <a16:creationId xmlns:a16="http://schemas.microsoft.com/office/drawing/2014/main" id="{7C6E0AC9-EE47-45B3-B47E-BE94AE3028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C41DFE09-6F8E-4863-B333-D375BEF97DC3}" type="slidenum">
              <a:rPr lang="sl-SI" altLang="sl-SI">
                <a:latin typeface="Calibri" panose="020F0502020204030204" pitchFamily="34" charset="0"/>
              </a:rPr>
              <a:pPr/>
              <a:t>20</a:t>
            </a:fld>
            <a:endParaRPr lang="sl-SI" altLang="sl-SI">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Ograda stranske slike 1">
            <a:extLst>
              <a:ext uri="{FF2B5EF4-FFF2-40B4-BE49-F238E27FC236}">
                <a16:creationId xmlns:a16="http://schemas.microsoft.com/office/drawing/2014/main" id="{C98C74E0-16C2-48E2-A160-E2624BAB19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Ograda opomb 2">
            <a:extLst>
              <a:ext uri="{FF2B5EF4-FFF2-40B4-BE49-F238E27FC236}">
                <a16:creationId xmlns:a16="http://schemas.microsoft.com/office/drawing/2014/main" id="{C9E63C97-E96F-4580-9C9A-61B12A0132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Nastane pri reakciji dveh aminokislin U69</a:t>
            </a:r>
          </a:p>
          <a:p>
            <a:pPr>
              <a:spcBef>
                <a:spcPct val="0"/>
              </a:spcBef>
            </a:pPr>
            <a:r>
              <a:rPr lang="sl-SI" altLang="sl-SI"/>
              <a:t>REAKCIJA PRI KATERI NASTANE PEPTIDNA VEZ SE IMENUJE KONDENZACIJA</a:t>
            </a:r>
          </a:p>
        </p:txBody>
      </p:sp>
      <p:sp>
        <p:nvSpPr>
          <p:cNvPr id="66564" name="Ograda številke diapozitiva 3">
            <a:extLst>
              <a:ext uri="{FF2B5EF4-FFF2-40B4-BE49-F238E27FC236}">
                <a16:creationId xmlns:a16="http://schemas.microsoft.com/office/drawing/2014/main" id="{6CF6E99E-16ED-49ED-9ADF-18919DE3D0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E21B67FB-8C84-477C-9F2F-189D64B82789}" type="slidenum">
              <a:rPr lang="sl-SI" altLang="sl-SI">
                <a:latin typeface="Calibri" panose="020F0502020204030204" pitchFamily="34" charset="0"/>
              </a:rPr>
              <a:pPr/>
              <a:t>21</a:t>
            </a:fld>
            <a:endParaRPr lang="sl-SI" altLang="sl-SI">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Ograda stranske slike 1">
            <a:extLst>
              <a:ext uri="{FF2B5EF4-FFF2-40B4-BE49-F238E27FC236}">
                <a16:creationId xmlns:a16="http://schemas.microsoft.com/office/drawing/2014/main" id="{BB9DE652-F9FE-4F27-B4BA-649EBA2FD7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Ograda opomb 2">
            <a:extLst>
              <a:ext uri="{FF2B5EF4-FFF2-40B4-BE49-F238E27FC236}">
                <a16:creationId xmlns:a16="http://schemas.microsoft.com/office/drawing/2014/main" id="{6C40A0A5-37A5-40EB-A32A-390BEAA52C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Poimenovanje produkta:D</a:t>
            </a:r>
          </a:p>
        </p:txBody>
      </p:sp>
      <p:sp>
        <p:nvSpPr>
          <p:cNvPr id="67588" name="Ograda številke diapozitiva 3">
            <a:extLst>
              <a:ext uri="{FF2B5EF4-FFF2-40B4-BE49-F238E27FC236}">
                <a16:creationId xmlns:a16="http://schemas.microsoft.com/office/drawing/2014/main" id="{6BDC986F-95D3-4D96-89A1-A1550561C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E28C7F38-E0D9-40E1-ADE4-3A372D847482}" type="slidenum">
              <a:rPr lang="sl-SI" altLang="sl-SI">
                <a:latin typeface="Calibri" panose="020F0502020204030204" pitchFamily="34" charset="0"/>
              </a:rPr>
              <a:pPr/>
              <a:t>22</a:t>
            </a:fld>
            <a:endParaRPr lang="sl-SI" altLang="sl-SI">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grada stranske slike 1">
            <a:extLst>
              <a:ext uri="{FF2B5EF4-FFF2-40B4-BE49-F238E27FC236}">
                <a16:creationId xmlns:a16="http://schemas.microsoft.com/office/drawing/2014/main" id="{0E29DD28-EF9A-49D4-B07C-DD5688365D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Ograda opomb 2">
            <a:extLst>
              <a:ext uri="{FF2B5EF4-FFF2-40B4-BE49-F238E27FC236}">
                <a16:creationId xmlns:a16="http://schemas.microsoft.com/office/drawing/2014/main" id="{F0F4516C-5491-4F11-BB54-CBD31B01DC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Beljakovina je kompleksna organska molekula</a:t>
            </a:r>
          </a:p>
          <a:p>
            <a:pPr>
              <a:spcBef>
                <a:spcPct val="0"/>
              </a:spcBef>
            </a:pPr>
            <a:r>
              <a:rPr lang="sl-SI" altLang="sl-SI"/>
              <a:t>Sestavljena iz najman 50 verižno povezanih aminokislin =)  POLIPETIDI</a:t>
            </a:r>
          </a:p>
          <a:p>
            <a:pPr>
              <a:spcBef>
                <a:spcPct val="0"/>
              </a:spcBef>
            </a:pPr>
            <a:r>
              <a:rPr lang="sl-SI" altLang="sl-SI"/>
              <a:t>DELIMO JIH PO OBLIKI</a:t>
            </a:r>
          </a:p>
          <a:p>
            <a:pPr>
              <a:spcBef>
                <a:spcPct val="0"/>
              </a:spcBef>
            </a:pPr>
            <a:r>
              <a:rPr lang="sl-SI" altLang="sl-SI"/>
              <a:t>                        SESTAVI</a:t>
            </a:r>
          </a:p>
          <a:p>
            <a:pPr>
              <a:spcBef>
                <a:spcPct val="0"/>
              </a:spcBef>
            </a:pPr>
            <a:r>
              <a:rPr lang="sl-SI" altLang="sl-SI"/>
              <a:t>15% vseh snovi v našem telesu</a:t>
            </a:r>
          </a:p>
          <a:p>
            <a:pPr>
              <a:spcBef>
                <a:spcPct val="0"/>
              </a:spcBef>
            </a:pPr>
            <a:endParaRPr lang="sl-SI" altLang="sl-SI"/>
          </a:p>
          <a:p>
            <a:pPr>
              <a:spcBef>
                <a:spcPct val="0"/>
              </a:spcBef>
            </a:pPr>
            <a:endParaRPr lang="sl-SI" altLang="sl-SI"/>
          </a:p>
        </p:txBody>
      </p:sp>
      <p:sp>
        <p:nvSpPr>
          <p:cNvPr id="68612" name="Ograda številke diapozitiva 3">
            <a:extLst>
              <a:ext uri="{FF2B5EF4-FFF2-40B4-BE49-F238E27FC236}">
                <a16:creationId xmlns:a16="http://schemas.microsoft.com/office/drawing/2014/main" id="{C8A3BB12-4C9B-4C0F-95ED-5D1F89C4AB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F43C92CC-DCA8-4CC1-BAFB-62F1D4CAEAC2}" type="slidenum">
              <a:rPr lang="sl-SI" altLang="sl-SI">
                <a:latin typeface="Calibri" panose="020F0502020204030204" pitchFamily="34" charset="0"/>
              </a:rPr>
              <a:pPr/>
              <a:t>24</a:t>
            </a:fld>
            <a:endParaRPr lang="sl-SI" altLang="sl-SI">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grada stranske slike 1">
            <a:extLst>
              <a:ext uri="{FF2B5EF4-FFF2-40B4-BE49-F238E27FC236}">
                <a16:creationId xmlns:a16="http://schemas.microsoft.com/office/drawing/2014/main" id="{142E785B-71CE-43A1-A3F3-02FF414D16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Ograda opomb 2">
            <a:extLst>
              <a:ext uri="{FF2B5EF4-FFF2-40B4-BE49-F238E27FC236}">
                <a16:creationId xmlns:a16="http://schemas.microsoft.com/office/drawing/2014/main" id="{D92E992F-5CC3-4A4A-85CF-B95FADE832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Kaj delajo beljakovine v telesu? Gradijo</a:t>
            </a:r>
          </a:p>
          <a:p>
            <a:pPr>
              <a:spcBef>
                <a:spcPct val="0"/>
              </a:spcBef>
            </a:pPr>
            <a:endParaRPr lang="sl-SI" altLang="sl-SI"/>
          </a:p>
          <a:p>
            <a:pPr>
              <a:spcBef>
                <a:spcPct val="0"/>
              </a:spcBef>
            </a:pPr>
            <a:r>
              <a:rPr lang="sl-SI" altLang="sl-SI"/>
              <a:t>Če jih je premalo lahko zaidemo v velike probleme</a:t>
            </a:r>
          </a:p>
        </p:txBody>
      </p:sp>
      <p:sp>
        <p:nvSpPr>
          <p:cNvPr id="69636" name="Ograda številke diapozitiva 3">
            <a:extLst>
              <a:ext uri="{FF2B5EF4-FFF2-40B4-BE49-F238E27FC236}">
                <a16:creationId xmlns:a16="http://schemas.microsoft.com/office/drawing/2014/main" id="{DD93DD12-C9B2-4F0D-A74B-14CE7B29C2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B8DC4403-0ACC-4E7C-A312-A668ADB9AB76}" type="slidenum">
              <a:rPr lang="sl-SI" altLang="sl-SI">
                <a:latin typeface="Calibri" panose="020F0502020204030204" pitchFamily="34" charset="0"/>
              </a:rPr>
              <a:pPr/>
              <a:t>25</a:t>
            </a:fld>
            <a:endParaRPr lang="sl-SI" altLang="sl-SI">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Ograda stranske slike 1">
            <a:extLst>
              <a:ext uri="{FF2B5EF4-FFF2-40B4-BE49-F238E27FC236}">
                <a16:creationId xmlns:a16="http://schemas.microsoft.com/office/drawing/2014/main" id="{86A2F333-AC66-42B5-8F55-5F8FA688F9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Ograda opomb 2">
            <a:extLst>
              <a:ext uri="{FF2B5EF4-FFF2-40B4-BE49-F238E27FC236}">
                <a16:creationId xmlns:a16="http://schemas.microsoft.com/office/drawing/2014/main" id="{DF09B7DF-FCEF-457E-85A0-55BB93EB4A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V naravi je veliko beljakovin</a:t>
            </a:r>
          </a:p>
          <a:p>
            <a:pPr>
              <a:spcBef>
                <a:spcPct val="0"/>
              </a:spcBef>
            </a:pPr>
            <a:endParaRPr lang="sl-SI" altLang="sl-SI"/>
          </a:p>
          <a:p>
            <a:pPr>
              <a:spcBef>
                <a:spcPct val="0"/>
              </a:spcBef>
            </a:pPr>
            <a:r>
              <a:rPr lang="sl-SI" altLang="sl-SI"/>
              <a:t>V naravi je neštoto možnosti povezovanja</a:t>
            </a:r>
          </a:p>
        </p:txBody>
      </p:sp>
      <p:sp>
        <p:nvSpPr>
          <p:cNvPr id="70660" name="Ograda številke diapozitiva 3">
            <a:extLst>
              <a:ext uri="{FF2B5EF4-FFF2-40B4-BE49-F238E27FC236}">
                <a16:creationId xmlns:a16="http://schemas.microsoft.com/office/drawing/2014/main" id="{266489B6-00C7-40B7-A554-3EAA6920F3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DC1E9BE0-30A4-4BF9-885B-91C0C1D9EE05}" type="slidenum">
              <a:rPr lang="sl-SI" altLang="sl-SI">
                <a:latin typeface="Calibri" panose="020F0502020204030204" pitchFamily="34" charset="0"/>
              </a:rPr>
              <a:pPr/>
              <a:t>26</a:t>
            </a:fld>
            <a:endParaRPr lang="sl-SI" altLang="sl-SI">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Ograda stranske slike 1">
            <a:extLst>
              <a:ext uri="{FF2B5EF4-FFF2-40B4-BE49-F238E27FC236}">
                <a16:creationId xmlns:a16="http://schemas.microsoft.com/office/drawing/2014/main" id="{2B2108DB-3F04-40C6-8690-EB50BB02C5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Ograda opomb 2">
            <a:extLst>
              <a:ext uri="{FF2B5EF4-FFF2-40B4-BE49-F238E27FC236}">
                <a16:creationId xmlns:a16="http://schemas.microsoft.com/office/drawing/2014/main" id="{108DEAA9-530B-40A9-A1CC-981F2A4D90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PRIMER KOMBINACIJE 2 aminokislin dipeptidna vez</a:t>
            </a:r>
          </a:p>
        </p:txBody>
      </p:sp>
      <p:sp>
        <p:nvSpPr>
          <p:cNvPr id="71684" name="Ograda številke diapozitiva 3">
            <a:extLst>
              <a:ext uri="{FF2B5EF4-FFF2-40B4-BE49-F238E27FC236}">
                <a16:creationId xmlns:a16="http://schemas.microsoft.com/office/drawing/2014/main" id="{3D854F2D-1EE4-4DF5-9BFA-FE18EB94E2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6455D92C-D480-41DC-9B5D-AF1853060567}" type="slidenum">
              <a:rPr lang="sl-SI" altLang="sl-SI">
                <a:latin typeface="Calibri" panose="020F0502020204030204" pitchFamily="34" charset="0"/>
              </a:rPr>
              <a:pPr/>
              <a:t>27</a:t>
            </a:fld>
            <a:endParaRPr lang="sl-SI" altLang="sl-SI">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grada stranske slike 1">
            <a:extLst>
              <a:ext uri="{FF2B5EF4-FFF2-40B4-BE49-F238E27FC236}">
                <a16:creationId xmlns:a16="http://schemas.microsoft.com/office/drawing/2014/main" id="{E634F45A-7FF7-4CCF-9F17-D084487C2C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Ograda opomb 2">
            <a:extLst>
              <a:ext uri="{FF2B5EF4-FFF2-40B4-BE49-F238E27FC236}">
                <a16:creationId xmlns:a16="http://schemas.microsoft.com/office/drawing/2014/main" id="{D6CF6512-F6DE-4063-9527-2B924E944A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72708" name="Ograda številke diapozitiva 3">
            <a:extLst>
              <a:ext uri="{FF2B5EF4-FFF2-40B4-BE49-F238E27FC236}">
                <a16:creationId xmlns:a16="http://schemas.microsoft.com/office/drawing/2014/main" id="{3E4852F0-8E79-46D6-8D9D-E5DDC59B18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F161D63D-5F8D-4090-A220-B68D596EB484}" type="slidenum">
              <a:rPr lang="sl-SI" altLang="sl-SI">
                <a:latin typeface="Calibri" panose="020F0502020204030204" pitchFamily="34" charset="0"/>
              </a:rPr>
              <a:pPr/>
              <a:t>28</a:t>
            </a:fld>
            <a:endParaRPr lang="sl-SI" altLang="sl-SI">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Ograda stranske slike 1">
            <a:extLst>
              <a:ext uri="{FF2B5EF4-FFF2-40B4-BE49-F238E27FC236}">
                <a16:creationId xmlns:a16="http://schemas.microsoft.com/office/drawing/2014/main" id="{F37C4E84-DEFE-483B-B272-6D1120165B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Ograda opomb 2">
            <a:extLst>
              <a:ext uri="{FF2B5EF4-FFF2-40B4-BE49-F238E27FC236}">
                <a16:creationId xmlns:a16="http://schemas.microsoft.com/office/drawing/2014/main" id="{8946B0C5-35EE-4162-8E02-358D0611F6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KAJ JE PRIMARNA ZGRADBA BELJAKOVIN??</a:t>
            </a:r>
          </a:p>
          <a:p>
            <a:pPr>
              <a:spcBef>
                <a:spcPct val="0"/>
              </a:spcBef>
            </a:pPr>
            <a:r>
              <a:rPr lang="sl-SI" altLang="sl-SI"/>
              <a:t>Predstavljajo jo polipeptidna veriga</a:t>
            </a:r>
          </a:p>
          <a:p>
            <a:pPr>
              <a:spcBef>
                <a:spcPct val="0"/>
              </a:spcBef>
            </a:pPr>
            <a:r>
              <a:rPr lang="sl-SI" altLang="sl-SI"/>
              <a:t>Sestavljena je iz ogrodja peptidnih vezi</a:t>
            </a:r>
          </a:p>
          <a:p>
            <a:pPr>
              <a:spcBef>
                <a:spcPct val="0"/>
              </a:spcBef>
            </a:pPr>
            <a:r>
              <a:rPr lang="sl-SI" altLang="sl-SI"/>
              <a:t>Med seboj povezane z ch</a:t>
            </a:r>
          </a:p>
          <a:p>
            <a:pPr>
              <a:spcBef>
                <a:spcPct val="0"/>
              </a:spcBef>
            </a:pPr>
            <a:r>
              <a:rPr lang="sl-SI" altLang="sl-SI"/>
              <a:t>Na njih vezane stranske verige aminokislin(radikali) U72 zgoraj</a:t>
            </a:r>
          </a:p>
        </p:txBody>
      </p:sp>
      <p:sp>
        <p:nvSpPr>
          <p:cNvPr id="73732" name="Ograda številke diapozitiva 3">
            <a:extLst>
              <a:ext uri="{FF2B5EF4-FFF2-40B4-BE49-F238E27FC236}">
                <a16:creationId xmlns:a16="http://schemas.microsoft.com/office/drawing/2014/main" id="{98197905-C4B5-4B29-82B1-888CCCA9FC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84B2FD80-CFE7-4B3E-9AD6-9CDD156CA735}" type="slidenum">
              <a:rPr lang="sl-SI" altLang="sl-SI">
                <a:latin typeface="Calibri" panose="020F0502020204030204" pitchFamily="34" charset="0"/>
              </a:rPr>
              <a:pPr/>
              <a:t>29</a:t>
            </a:fld>
            <a:endParaRPr lang="sl-SI" altLang="sl-SI">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Ograda stranske slike 1">
            <a:extLst>
              <a:ext uri="{FF2B5EF4-FFF2-40B4-BE49-F238E27FC236}">
                <a16:creationId xmlns:a16="http://schemas.microsoft.com/office/drawing/2014/main" id="{D2668A77-3BB4-424A-A22B-721BBF35A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Ograda opomb 2">
            <a:extLst>
              <a:ext uri="{FF2B5EF4-FFF2-40B4-BE49-F238E27FC236}">
                <a16:creationId xmlns:a16="http://schemas.microsoft.com/office/drawing/2014/main" id="{041C583A-F25D-4F38-B929-CFF09C995F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U72 zgoraj nariši</a:t>
            </a:r>
          </a:p>
        </p:txBody>
      </p:sp>
      <p:sp>
        <p:nvSpPr>
          <p:cNvPr id="74756" name="Ograda številke diapozitiva 3">
            <a:extLst>
              <a:ext uri="{FF2B5EF4-FFF2-40B4-BE49-F238E27FC236}">
                <a16:creationId xmlns:a16="http://schemas.microsoft.com/office/drawing/2014/main" id="{FD3EE3C5-11E2-4F19-8397-E8FCCCC1B8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537DCA33-AE3F-41E7-AD99-FB7828E3CBEC}" type="slidenum">
              <a:rPr lang="sl-SI" altLang="sl-SI">
                <a:latin typeface="Calibri" panose="020F0502020204030204" pitchFamily="34" charset="0"/>
              </a:rPr>
              <a:pPr/>
              <a:t>30</a:t>
            </a:fld>
            <a:endParaRPr lang="sl-SI" altLang="sl-SI">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Ograda stranske slike 1">
            <a:extLst>
              <a:ext uri="{FF2B5EF4-FFF2-40B4-BE49-F238E27FC236}">
                <a16:creationId xmlns:a16="http://schemas.microsoft.com/office/drawing/2014/main" id="{5AD9B3F3-8E41-4569-914A-11AB8CAFD3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Ograda opomb 2">
            <a:extLst>
              <a:ext uri="{FF2B5EF4-FFF2-40B4-BE49-F238E27FC236}">
                <a16:creationId xmlns:a16="http://schemas.microsoft.com/office/drawing/2014/main" id="{743C9965-91DD-45DC-87BA-BDE044278B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48132" name="Ograda številke diapozitiva 3">
            <a:extLst>
              <a:ext uri="{FF2B5EF4-FFF2-40B4-BE49-F238E27FC236}">
                <a16:creationId xmlns:a16="http://schemas.microsoft.com/office/drawing/2014/main" id="{FA94340A-1699-4D39-AC27-C4292C3919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51CF5337-1C96-4577-97FE-D27A72548B7E}"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Ograda stranske slike 1">
            <a:extLst>
              <a:ext uri="{FF2B5EF4-FFF2-40B4-BE49-F238E27FC236}">
                <a16:creationId xmlns:a16="http://schemas.microsoft.com/office/drawing/2014/main" id="{91D42E24-F944-4B05-9A5D-ED93D3113F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Ograda opomb 2">
            <a:extLst>
              <a:ext uri="{FF2B5EF4-FFF2-40B4-BE49-F238E27FC236}">
                <a16:creationId xmlns:a16="http://schemas.microsoft.com/office/drawing/2014/main" id="{71B65E0E-0324-4931-8E7B-18C55986E7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Oblike beljakovin vplivajo na vedenje beljakovin</a:t>
            </a:r>
          </a:p>
        </p:txBody>
      </p:sp>
      <p:sp>
        <p:nvSpPr>
          <p:cNvPr id="75780" name="Ograda številke diapozitiva 3">
            <a:extLst>
              <a:ext uri="{FF2B5EF4-FFF2-40B4-BE49-F238E27FC236}">
                <a16:creationId xmlns:a16="http://schemas.microsoft.com/office/drawing/2014/main" id="{090785F2-4E25-4F1C-8461-D897DE653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22FF6DF8-E615-4B46-8621-2ACDE39042C2}" type="slidenum">
              <a:rPr lang="sl-SI" altLang="sl-SI">
                <a:latin typeface="Calibri" panose="020F0502020204030204" pitchFamily="34" charset="0"/>
              </a:rPr>
              <a:pPr/>
              <a:t>31</a:t>
            </a:fld>
            <a:endParaRPr lang="sl-SI" altLang="sl-SI">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Ograda stranske slike 1">
            <a:extLst>
              <a:ext uri="{FF2B5EF4-FFF2-40B4-BE49-F238E27FC236}">
                <a16:creationId xmlns:a16="http://schemas.microsoft.com/office/drawing/2014/main" id="{16620A16-4845-401B-B817-78B43C3940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Ograda opomb 2">
            <a:extLst>
              <a:ext uri="{FF2B5EF4-FFF2-40B4-BE49-F238E27FC236}">
                <a16:creationId xmlns:a16="http://schemas.microsoft.com/office/drawing/2014/main" id="{2D20F75A-443A-49BD-933F-BA0631F984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U73, iz poskusa se sklepajo naslednji slidi</a:t>
            </a:r>
          </a:p>
        </p:txBody>
      </p:sp>
      <p:sp>
        <p:nvSpPr>
          <p:cNvPr id="76804" name="Ograda številke diapozitiva 3">
            <a:extLst>
              <a:ext uri="{FF2B5EF4-FFF2-40B4-BE49-F238E27FC236}">
                <a16:creationId xmlns:a16="http://schemas.microsoft.com/office/drawing/2014/main" id="{F48C51E6-E3B4-4545-BFEB-C3A4153B7A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9A146963-F943-4C1E-8ECB-0184F3FC23B0}" type="slidenum">
              <a:rPr lang="sl-SI" altLang="sl-SI">
                <a:latin typeface="Calibri" panose="020F0502020204030204" pitchFamily="34" charset="0"/>
              </a:rPr>
              <a:pPr/>
              <a:t>32</a:t>
            </a:fld>
            <a:endParaRPr lang="sl-SI" altLang="sl-SI">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Ograda stranske slike 1">
            <a:extLst>
              <a:ext uri="{FF2B5EF4-FFF2-40B4-BE49-F238E27FC236}">
                <a16:creationId xmlns:a16="http://schemas.microsoft.com/office/drawing/2014/main" id="{792F15E8-0A82-41B1-8013-AE5CC0236A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Ograda opomb 2">
            <a:extLst>
              <a:ext uri="{FF2B5EF4-FFF2-40B4-BE49-F238E27FC236}">
                <a16:creationId xmlns:a16="http://schemas.microsoft.com/office/drawing/2014/main" id="{55AF5A9F-4634-4244-AAA4-730E466E9B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Pokaži rezultate poskusa</a:t>
            </a:r>
          </a:p>
        </p:txBody>
      </p:sp>
      <p:sp>
        <p:nvSpPr>
          <p:cNvPr id="77828" name="Ograda številke diapozitiva 3">
            <a:extLst>
              <a:ext uri="{FF2B5EF4-FFF2-40B4-BE49-F238E27FC236}">
                <a16:creationId xmlns:a16="http://schemas.microsoft.com/office/drawing/2014/main" id="{0944D541-45E3-4704-B89C-725230199A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3D8B2403-86B0-4D23-AC70-53A238FD706E}" type="slidenum">
              <a:rPr lang="sl-SI" altLang="sl-SI">
                <a:latin typeface="Calibri" panose="020F0502020204030204" pitchFamily="34" charset="0"/>
              </a:rPr>
              <a:pPr/>
              <a:t>33</a:t>
            </a:fld>
            <a:endParaRPr lang="sl-SI" altLang="sl-SI">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Ograda stranske slike 1">
            <a:extLst>
              <a:ext uri="{FF2B5EF4-FFF2-40B4-BE49-F238E27FC236}">
                <a16:creationId xmlns:a16="http://schemas.microsoft.com/office/drawing/2014/main" id="{E3236486-7974-4224-9C01-4B03CF8EA0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Ograda opomb 2">
            <a:extLst>
              <a:ext uri="{FF2B5EF4-FFF2-40B4-BE49-F238E27FC236}">
                <a16:creationId xmlns:a16="http://schemas.microsoft.com/office/drawing/2014/main" id="{D9CA0352-3571-4595-BAF2-2254AC298F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Pokaži rezultate poskusa, kroglasta oblika aka. GLOBUARNA OBLIKA, PRIMER hemoglobin, ki prenaša kisik po krvi in INZULIN ki uravnava raven glukoze</a:t>
            </a:r>
          </a:p>
        </p:txBody>
      </p:sp>
      <p:sp>
        <p:nvSpPr>
          <p:cNvPr id="78852" name="Ograda številke diapozitiva 3">
            <a:extLst>
              <a:ext uri="{FF2B5EF4-FFF2-40B4-BE49-F238E27FC236}">
                <a16:creationId xmlns:a16="http://schemas.microsoft.com/office/drawing/2014/main" id="{6D2E7A92-8204-4A41-9FE1-1C80CD83DD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F8D38F81-C0B8-404D-B8DD-7A20D6589F05}" type="slidenum">
              <a:rPr lang="sl-SI" altLang="sl-SI">
                <a:latin typeface="Calibri" panose="020F0502020204030204" pitchFamily="34" charset="0"/>
              </a:rPr>
              <a:pPr/>
              <a:t>34</a:t>
            </a:fld>
            <a:endParaRPr lang="sl-SI" altLang="sl-SI">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Ograda stranske slike 1">
            <a:extLst>
              <a:ext uri="{FF2B5EF4-FFF2-40B4-BE49-F238E27FC236}">
                <a16:creationId xmlns:a16="http://schemas.microsoft.com/office/drawing/2014/main" id="{285BF4D3-E28D-46D6-B5AC-198D4BEBEB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Ograda opomb 2">
            <a:extLst>
              <a:ext uri="{FF2B5EF4-FFF2-40B4-BE49-F238E27FC236}">
                <a16:creationId xmlns:a16="http://schemas.microsoft.com/office/drawing/2014/main" id="{8DFB26D0-A2CA-41F7-BDF9-DBE30CE06C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PREBERI S SLIDA, koagulirajo=se strdijo?</a:t>
            </a:r>
          </a:p>
        </p:txBody>
      </p:sp>
      <p:sp>
        <p:nvSpPr>
          <p:cNvPr id="79876" name="Ograda številke diapozitiva 3">
            <a:extLst>
              <a:ext uri="{FF2B5EF4-FFF2-40B4-BE49-F238E27FC236}">
                <a16:creationId xmlns:a16="http://schemas.microsoft.com/office/drawing/2014/main" id="{5F0413A0-7D2C-40CC-89FD-B269BAFB44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5D356D10-0BB0-425A-B328-19D95B23699F}" type="slidenum">
              <a:rPr lang="sl-SI" altLang="sl-SI">
                <a:latin typeface="Calibri" panose="020F0502020204030204" pitchFamily="34" charset="0"/>
              </a:rPr>
              <a:pPr/>
              <a:t>35</a:t>
            </a:fld>
            <a:endParaRPr lang="sl-SI" altLang="sl-SI">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Ograda stranske slike 1">
            <a:extLst>
              <a:ext uri="{FF2B5EF4-FFF2-40B4-BE49-F238E27FC236}">
                <a16:creationId xmlns:a16="http://schemas.microsoft.com/office/drawing/2014/main" id="{D40C7D3F-D63A-4677-BF46-F7DB8C9EEC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Ograda opomb 2">
            <a:extLst>
              <a:ext uri="{FF2B5EF4-FFF2-40B4-BE49-F238E27FC236}">
                <a16:creationId xmlns:a16="http://schemas.microsoft.com/office/drawing/2014/main" id="{90AB3B37-A00F-41C7-B8F7-F39406CD65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SESTAVLJENE BELJAKOVINE, Glikoproteini poleg beljakovinskega dela še sladkorni del(ogljikovi hidrati), Poleg beljakovinskega dela še maščobe(lipidi), te molekule so pomemben gradnik celičnih membran. Pri rdečih krvničkast raznolikost sladkornih in maščobnih delov teh beljakovin opredeljujejo krvno skupino.</a:t>
            </a:r>
          </a:p>
          <a:p>
            <a:pPr>
              <a:spcBef>
                <a:spcPct val="0"/>
              </a:spcBef>
            </a:pPr>
            <a:endParaRPr lang="sl-SI" altLang="sl-SI"/>
          </a:p>
          <a:p>
            <a:pPr>
              <a:spcBef>
                <a:spcPct val="0"/>
              </a:spcBef>
            </a:pPr>
            <a:endParaRPr lang="sl-SI" altLang="sl-SI"/>
          </a:p>
        </p:txBody>
      </p:sp>
      <p:sp>
        <p:nvSpPr>
          <p:cNvPr id="80900" name="Ograda številke diapozitiva 3">
            <a:extLst>
              <a:ext uri="{FF2B5EF4-FFF2-40B4-BE49-F238E27FC236}">
                <a16:creationId xmlns:a16="http://schemas.microsoft.com/office/drawing/2014/main" id="{4AD8523A-A699-47D0-B818-765EB1176E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4D006EC6-911D-41C0-8B40-E61418D61422}" type="slidenum">
              <a:rPr lang="sl-SI" altLang="sl-SI">
                <a:latin typeface="Calibri" panose="020F0502020204030204" pitchFamily="34" charset="0"/>
              </a:rPr>
              <a:pPr/>
              <a:t>36</a:t>
            </a:fld>
            <a:endParaRPr lang="sl-SI" altLang="sl-SI">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Ograda stranske slike 1">
            <a:extLst>
              <a:ext uri="{FF2B5EF4-FFF2-40B4-BE49-F238E27FC236}">
                <a16:creationId xmlns:a16="http://schemas.microsoft.com/office/drawing/2014/main" id="{7216E4E9-E8F9-45DF-AC1C-839BB7AA88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Ograda opomb 2">
            <a:extLst>
              <a:ext uri="{FF2B5EF4-FFF2-40B4-BE49-F238E27FC236}">
                <a16:creationId xmlns:a16="http://schemas.microsoft.com/office/drawing/2014/main" id="{272B3D32-F5CC-4970-AAF0-78CBBD00BD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Glede na obliko makromolekule delimo beljakovine globularne in fibilarne glede na njeno sestavo pa na enostavne in sestavljene. Enostavno vsebujejo le en beljakovinski del, sesavljene pa imajo na beljakovinski del vezano še nebeljakovinsko enoto. Med sestavljene beljakovine uvrščamo npr. GLIKOPROTEINE, ki imajo na beljakovinski del vezane ogljikove hidrate, in lipoproteine, ki imajo  vezano maščobo oz. lipid. Funkcijo beljakovine v organizmu določa po eni strani strani oblika, po drugi pa sestava makromolekule</a:t>
            </a:r>
          </a:p>
        </p:txBody>
      </p:sp>
      <p:sp>
        <p:nvSpPr>
          <p:cNvPr id="81924" name="Ograda številke diapozitiva 3">
            <a:extLst>
              <a:ext uri="{FF2B5EF4-FFF2-40B4-BE49-F238E27FC236}">
                <a16:creationId xmlns:a16="http://schemas.microsoft.com/office/drawing/2014/main" id="{F2AE27C8-118D-47F0-ABE3-DDCDDD79C2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EFF877E4-F0C9-4B7E-A457-0522925640AC}" type="slidenum">
              <a:rPr lang="sl-SI" altLang="sl-SI">
                <a:latin typeface="Calibri" panose="020F0502020204030204" pitchFamily="34" charset="0"/>
              </a:rPr>
              <a:pPr/>
              <a:t>37</a:t>
            </a:fld>
            <a:endParaRPr lang="sl-SI" altLang="sl-SI">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Ograda stranske slike 1">
            <a:extLst>
              <a:ext uri="{FF2B5EF4-FFF2-40B4-BE49-F238E27FC236}">
                <a16:creationId xmlns:a16="http://schemas.microsoft.com/office/drawing/2014/main" id="{896F5F5D-E1FF-477B-84D4-432B649079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Ograda opomb 2">
            <a:extLst>
              <a:ext uri="{FF2B5EF4-FFF2-40B4-BE49-F238E27FC236}">
                <a16:creationId xmlns:a16="http://schemas.microsoft.com/office/drawing/2014/main" id="{8DEE36E1-256E-42EE-B772-FAD3B0AB3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U76:D</a:t>
            </a:r>
          </a:p>
        </p:txBody>
      </p:sp>
      <p:sp>
        <p:nvSpPr>
          <p:cNvPr id="82948" name="Ograda številke diapozitiva 3">
            <a:extLst>
              <a:ext uri="{FF2B5EF4-FFF2-40B4-BE49-F238E27FC236}">
                <a16:creationId xmlns:a16="http://schemas.microsoft.com/office/drawing/2014/main" id="{00DE9C5A-42E4-421A-AFBA-F11EF410BB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2EC5351B-A5E5-4D4B-9ADB-AFCF7874C7BE}" type="slidenum">
              <a:rPr lang="sl-SI" altLang="sl-SI">
                <a:latin typeface="Calibri" panose="020F0502020204030204" pitchFamily="34" charset="0"/>
              </a:rPr>
              <a:pPr/>
              <a:t>38</a:t>
            </a:fld>
            <a:endParaRPr lang="sl-SI" altLang="sl-SI">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Ograda stranske slike 1">
            <a:extLst>
              <a:ext uri="{FF2B5EF4-FFF2-40B4-BE49-F238E27FC236}">
                <a16:creationId xmlns:a16="http://schemas.microsoft.com/office/drawing/2014/main" id="{D25E250C-D208-49AD-93DC-9FF030B8AC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Ograda opomb 2">
            <a:extLst>
              <a:ext uri="{FF2B5EF4-FFF2-40B4-BE49-F238E27FC236}">
                <a16:creationId xmlns:a16="http://schemas.microsoft.com/office/drawing/2014/main" id="{8BE8A9A7-FC94-4D04-BB62-F6B539C20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83972" name="Ograda številke diapozitiva 3">
            <a:extLst>
              <a:ext uri="{FF2B5EF4-FFF2-40B4-BE49-F238E27FC236}">
                <a16:creationId xmlns:a16="http://schemas.microsoft.com/office/drawing/2014/main" id="{2DFF53C6-96E8-452F-8934-41ABB69A64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4B32CE7C-29F9-4D53-9F74-3E126F7E3AB1}" type="slidenum">
              <a:rPr lang="sl-SI" altLang="sl-SI">
                <a:latin typeface="Calibri" panose="020F0502020204030204" pitchFamily="34" charset="0"/>
              </a:rPr>
              <a:pPr/>
              <a:t>39</a:t>
            </a:fld>
            <a:endParaRPr lang="sl-SI" altLang="sl-SI">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grada stranske slike 1">
            <a:extLst>
              <a:ext uri="{FF2B5EF4-FFF2-40B4-BE49-F238E27FC236}">
                <a16:creationId xmlns:a16="http://schemas.microsoft.com/office/drawing/2014/main" id="{655F889E-35A3-4532-BD73-FF7CD0278C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Ograda opomb 2">
            <a:extLst>
              <a:ext uri="{FF2B5EF4-FFF2-40B4-BE49-F238E27FC236}">
                <a16:creationId xmlns:a16="http://schemas.microsoft.com/office/drawing/2014/main" id="{0B996DA6-FD09-4D84-B4E9-5EC4AE9342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Naštej</a:t>
            </a:r>
          </a:p>
          <a:p>
            <a:pPr>
              <a:spcBef>
                <a:spcPct val="0"/>
              </a:spcBef>
            </a:pPr>
            <a:r>
              <a:rPr lang="sl-SI" altLang="sl-SI"/>
              <a:t>NUKLEINSKA KISLINA( DNA)</a:t>
            </a:r>
          </a:p>
          <a:p>
            <a:pPr>
              <a:spcBef>
                <a:spcPct val="0"/>
              </a:spcBef>
            </a:pPr>
            <a:r>
              <a:rPr lang="sl-SI" altLang="sl-SI"/>
              <a:t>NUKLEINSKA BAZA gradi nukleinsko kislino</a:t>
            </a:r>
          </a:p>
          <a:p>
            <a:pPr>
              <a:spcBef>
                <a:spcPct val="0"/>
              </a:spcBef>
            </a:pPr>
            <a:r>
              <a:rPr lang="sl-SI" altLang="sl-SI"/>
              <a:t>Kot opazite so aminokisline vezane na hiperpovezavo.</a:t>
            </a:r>
          </a:p>
          <a:p>
            <a:pPr>
              <a:spcBef>
                <a:spcPct val="0"/>
              </a:spcBef>
            </a:pPr>
            <a:r>
              <a:rPr lang="sl-SI" altLang="sl-SI"/>
              <a:t>Da boste razumeli beljakovine vam moram najprej predstavil aminokisline</a:t>
            </a:r>
          </a:p>
        </p:txBody>
      </p:sp>
      <p:sp>
        <p:nvSpPr>
          <p:cNvPr id="49156" name="Ograda številke diapozitiva 3">
            <a:extLst>
              <a:ext uri="{FF2B5EF4-FFF2-40B4-BE49-F238E27FC236}">
                <a16:creationId xmlns:a16="http://schemas.microsoft.com/office/drawing/2014/main" id="{344DCD09-65C7-4375-9237-2DA1BE25BD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FE59ECAC-639A-4C06-8328-04E336F3AE69}" type="slidenum">
              <a:rPr lang="sl-SI" altLang="sl-SI">
                <a:latin typeface="Calibri" panose="020F0502020204030204" pitchFamily="34" charset="0"/>
              </a:rPr>
              <a:pPr/>
              <a:t>4</a:t>
            </a:fld>
            <a:endParaRPr lang="sl-SI" altLang="sl-SI">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grada stranske slike 1">
            <a:extLst>
              <a:ext uri="{FF2B5EF4-FFF2-40B4-BE49-F238E27FC236}">
                <a16:creationId xmlns:a16="http://schemas.microsoft.com/office/drawing/2014/main" id="{982218F7-CFAC-4D72-8D1E-70BD22E60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Ograda opomb 2">
            <a:extLst>
              <a:ext uri="{FF2B5EF4-FFF2-40B4-BE49-F238E27FC236}">
                <a16:creationId xmlns:a16="http://schemas.microsoft.com/office/drawing/2014/main" id="{F0AD0F06-1D06-4D35-B5B3-8586BD784D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50180" name="Ograda številke diapozitiva 3">
            <a:extLst>
              <a:ext uri="{FF2B5EF4-FFF2-40B4-BE49-F238E27FC236}">
                <a16:creationId xmlns:a16="http://schemas.microsoft.com/office/drawing/2014/main" id="{8577FE59-3A1C-4218-85E5-EE802DDE54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6A4DDA4C-33E7-4227-B422-23D12E246AFF}" type="slidenum">
              <a:rPr lang="sl-SI" altLang="sl-SI">
                <a:latin typeface="Calibri" panose="020F0502020204030204" pitchFamily="34" charset="0"/>
              </a:rPr>
              <a:pPr/>
              <a:t>5</a:t>
            </a:fld>
            <a:endParaRPr lang="sl-SI" altLang="sl-SI">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grada stranske slike 1">
            <a:extLst>
              <a:ext uri="{FF2B5EF4-FFF2-40B4-BE49-F238E27FC236}">
                <a16:creationId xmlns:a16="http://schemas.microsoft.com/office/drawing/2014/main" id="{A211176A-702E-4142-B2D2-86EAE3B4B5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Ograda opomb 2">
            <a:extLst>
              <a:ext uri="{FF2B5EF4-FFF2-40B4-BE49-F238E27FC236}">
                <a16:creationId xmlns:a16="http://schemas.microsoft.com/office/drawing/2014/main" id="{E5BF3189-C151-430F-8B40-8BBB59E78E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Zdaj pa kaj so amino kisline,</a:t>
            </a:r>
          </a:p>
          <a:p>
            <a:pPr>
              <a:spcBef>
                <a:spcPct val="0"/>
              </a:spcBef>
            </a:pPr>
            <a:endParaRPr lang="sl-SI" altLang="sl-SI"/>
          </a:p>
          <a:p>
            <a:pPr>
              <a:spcBef>
                <a:spcPct val="0"/>
              </a:spcBef>
            </a:pPr>
            <a:r>
              <a:rPr lang="sl-SI" altLang="sl-SI"/>
              <a:t>Amino kislina je vsaka molekula, ki vsebuje aminsko in karboksilno funkcionalno skupuno</a:t>
            </a:r>
          </a:p>
        </p:txBody>
      </p:sp>
      <p:sp>
        <p:nvSpPr>
          <p:cNvPr id="51204" name="Ograda številke diapozitiva 3">
            <a:extLst>
              <a:ext uri="{FF2B5EF4-FFF2-40B4-BE49-F238E27FC236}">
                <a16:creationId xmlns:a16="http://schemas.microsoft.com/office/drawing/2014/main" id="{8BDBC54A-C1F6-4AEA-BD5D-EBD2F5C0D2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8281703E-CFD8-4E6E-8A7B-BB3A84FC5DF4}" type="slidenum">
              <a:rPr lang="sl-SI" altLang="sl-SI">
                <a:latin typeface="Calibri" panose="020F0502020204030204" pitchFamily="34" charset="0"/>
              </a:rPr>
              <a:pPr/>
              <a:t>6</a:t>
            </a:fld>
            <a:endParaRPr lang="sl-SI" altLang="sl-SI">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grada stranske slike 1">
            <a:extLst>
              <a:ext uri="{FF2B5EF4-FFF2-40B4-BE49-F238E27FC236}">
                <a16:creationId xmlns:a16="http://schemas.microsoft.com/office/drawing/2014/main" id="{3AB6C15C-D67E-48D6-9C7A-B04CFF9332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Ograda opomb 2">
            <a:extLst>
              <a:ext uri="{FF2B5EF4-FFF2-40B4-BE49-F238E27FC236}">
                <a16:creationId xmlns:a16="http://schemas.microsoft.com/office/drawing/2014/main" id="{F68AAFFD-29D1-4AD7-957F-7D1C0A2A5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NARIŠI KAKO ZGLEDA AMINSKA FUNKCIONALNA SKUPINA </a:t>
            </a:r>
          </a:p>
          <a:p>
            <a:pPr>
              <a:spcBef>
                <a:spcPct val="0"/>
              </a:spcBef>
            </a:pPr>
            <a:r>
              <a:rPr lang="sl-SI" altLang="sl-SI"/>
              <a:t>KARBOKSILNO PA NAJ BI ŽE POZNALI:D</a:t>
            </a:r>
          </a:p>
        </p:txBody>
      </p:sp>
      <p:sp>
        <p:nvSpPr>
          <p:cNvPr id="52228" name="Ograda številke diapozitiva 3">
            <a:extLst>
              <a:ext uri="{FF2B5EF4-FFF2-40B4-BE49-F238E27FC236}">
                <a16:creationId xmlns:a16="http://schemas.microsoft.com/office/drawing/2014/main" id="{79C0DBD1-0C11-4FCB-BEDE-690D2A0A67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A5634938-50B6-4C03-B462-FA7AD7B60A16}" type="slidenum">
              <a:rPr lang="sl-SI" altLang="sl-SI">
                <a:latin typeface="Calibri" panose="020F0502020204030204" pitchFamily="34" charset="0"/>
              </a:rPr>
              <a:pPr/>
              <a:t>7</a:t>
            </a:fld>
            <a:endParaRPr lang="sl-SI" altLang="sl-SI">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grada stranske slike 1">
            <a:extLst>
              <a:ext uri="{FF2B5EF4-FFF2-40B4-BE49-F238E27FC236}">
                <a16:creationId xmlns:a16="http://schemas.microsoft.com/office/drawing/2014/main" id="{3E0D9E1A-93CE-4FFC-934B-6790BDE82B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Ograda opomb 2">
            <a:extLst>
              <a:ext uri="{FF2B5EF4-FFF2-40B4-BE49-F238E27FC236}">
                <a16:creationId xmlns:a16="http://schemas.microsoft.com/office/drawing/2014/main" id="{C2A85F9D-EB93-46D1-9764-5588F4BA64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Aminokisline so trdne kristalne snovi, imajo visoko tališče imajo pa drugačne lastnosti kot karboksilne skupine(PRIMER U65(spodaj) etanojska kis. In aminokislina glicin) o glicinu še kasneje</a:t>
            </a:r>
          </a:p>
          <a:p>
            <a:pPr>
              <a:spcBef>
                <a:spcPct val="0"/>
              </a:spcBef>
            </a:pPr>
            <a:r>
              <a:rPr lang="sl-SI" altLang="sl-SI"/>
              <a:t> poznamo tudi kisle in bazične aminokisline načeloma pa so nevtralne.</a:t>
            </a:r>
          </a:p>
          <a:p>
            <a:pPr>
              <a:spcBef>
                <a:spcPct val="0"/>
              </a:spcBef>
            </a:pPr>
            <a:r>
              <a:rPr lang="sl-SI" altLang="sl-SI"/>
              <a:t>PRIMER ENAČBE U67 zgoraj</a:t>
            </a:r>
          </a:p>
        </p:txBody>
      </p:sp>
      <p:sp>
        <p:nvSpPr>
          <p:cNvPr id="53252" name="Ograda številke diapozitiva 3">
            <a:extLst>
              <a:ext uri="{FF2B5EF4-FFF2-40B4-BE49-F238E27FC236}">
                <a16:creationId xmlns:a16="http://schemas.microsoft.com/office/drawing/2014/main" id="{81846D39-F440-48F9-B4E6-B4AA038463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D6ECD56B-F726-490D-B258-6DE6FEC526B2}" type="slidenum">
              <a:rPr lang="sl-SI" altLang="sl-SI">
                <a:latin typeface="Calibri" panose="020F0502020204030204" pitchFamily="34" charset="0"/>
              </a:rPr>
              <a:pPr/>
              <a:t>8</a:t>
            </a:fld>
            <a:endParaRPr lang="sl-SI" altLang="sl-SI">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grada stranske slike 1">
            <a:extLst>
              <a:ext uri="{FF2B5EF4-FFF2-40B4-BE49-F238E27FC236}">
                <a16:creationId xmlns:a16="http://schemas.microsoft.com/office/drawing/2014/main" id="{CD2D1C5C-F11B-4210-A86B-8B010A2A1E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Ograda opomb 2">
            <a:extLst>
              <a:ext uri="{FF2B5EF4-FFF2-40B4-BE49-F238E27FC236}">
                <a16:creationId xmlns:a16="http://schemas.microsoft.com/office/drawing/2014/main" id="{B80F6837-30B9-47E8-8E50-06102F38114D}"/>
              </a:ext>
            </a:extLst>
          </p:cNvPr>
          <p:cNvSpPr>
            <a:spLocks noGrp="1"/>
          </p:cNvSpPr>
          <p:nvPr>
            <p:ph type="body" idx="1"/>
          </p:nvPr>
        </p:nvSpPr>
        <p:spPr/>
        <p:txBody>
          <a:bodyPr/>
          <a:lstStyle/>
          <a:p>
            <a:pPr fontAlgn="auto">
              <a:spcBef>
                <a:spcPts val="0"/>
              </a:spcBef>
              <a:spcAft>
                <a:spcPts val="0"/>
              </a:spcAft>
              <a:defRPr/>
            </a:pPr>
            <a:r>
              <a:rPr lang="sl-SI" dirty="0"/>
              <a:t>Enajst molekul lahko telo sintetizira samo(desna stran) 9 molekul pa moramo vnesti sami, le te so esencialne najdemo pa jih v mesu, stročnicah, jajcih in mleku.</a:t>
            </a:r>
          </a:p>
          <a:p>
            <a:pPr fontAlgn="auto">
              <a:spcBef>
                <a:spcPts val="0"/>
              </a:spcBef>
              <a:spcAft>
                <a:spcPts val="0"/>
              </a:spcAft>
              <a:defRPr/>
            </a:pPr>
            <a:endParaRPr lang="sl-SI" dirty="0"/>
          </a:p>
          <a:p>
            <a:pPr fontAlgn="auto">
              <a:spcBef>
                <a:spcPts val="0"/>
              </a:spcBef>
              <a:spcAft>
                <a:spcPts val="0"/>
              </a:spcAft>
              <a:defRPr/>
            </a:pPr>
            <a:r>
              <a:rPr lang="sl-SI" dirty="0"/>
              <a:t>PROBLEM PRI VEGETARJANCIH:</a:t>
            </a:r>
          </a:p>
          <a:p>
            <a:pPr marL="228600" indent="-228600" fontAlgn="auto">
              <a:spcBef>
                <a:spcPts val="0"/>
              </a:spcBef>
              <a:spcAft>
                <a:spcPts val="0"/>
              </a:spcAft>
              <a:buFontTx/>
              <a:buAutoNum type="arabicPeriod"/>
              <a:defRPr/>
            </a:pPr>
            <a:r>
              <a:rPr lang="sl-SI" dirty="0"/>
              <a:t>Pomemebne amino kisline so tudi v mesu(tripodfin in lizin)</a:t>
            </a:r>
          </a:p>
          <a:p>
            <a:pPr fontAlgn="auto">
              <a:spcBef>
                <a:spcPts val="0"/>
              </a:spcBef>
              <a:spcAft>
                <a:spcPts val="0"/>
              </a:spcAft>
              <a:defRPr/>
            </a:pPr>
            <a:r>
              <a:rPr lang="sl-SI" dirty="0"/>
              <a:t>2. Te dve sta slabo zastopani v rastlinskem svetu, sta pa klub temu esencialni, kar pomeni, da morajo vegetarjanci dodati te dve aminokislini na nenaravni način  npr. z tabletami.</a:t>
            </a:r>
          </a:p>
        </p:txBody>
      </p:sp>
      <p:sp>
        <p:nvSpPr>
          <p:cNvPr id="54276" name="Ograda številke diapozitiva 3">
            <a:extLst>
              <a:ext uri="{FF2B5EF4-FFF2-40B4-BE49-F238E27FC236}">
                <a16:creationId xmlns:a16="http://schemas.microsoft.com/office/drawing/2014/main" id="{070F8CA8-5239-401E-877C-AFCDA968B0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F9E21FE0-49A1-4D23-85CF-FD28FD09D580}" type="slidenum">
              <a:rPr lang="sl-SI" altLang="sl-SI">
                <a:latin typeface="Calibri" panose="020F0502020204030204" pitchFamily="34" charset="0"/>
              </a:rPr>
              <a:pPr/>
              <a:t>9</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 name="Group 60">
            <a:extLst>
              <a:ext uri="{FF2B5EF4-FFF2-40B4-BE49-F238E27FC236}">
                <a16:creationId xmlns:a16="http://schemas.microsoft.com/office/drawing/2014/main" id="{0F6A147B-F1E0-4A48-9F52-4EB157982EC2}"/>
              </a:ext>
            </a:extLst>
          </p:cNvPr>
          <p:cNvGrpSpPr>
            <a:grpSpLocks/>
          </p:cNvGrpSpPr>
          <p:nvPr/>
        </p:nvGrpSpPr>
        <p:grpSpPr bwMode="auto">
          <a:xfrm>
            <a:off x="-382588" y="0"/>
            <a:ext cx="9932988" cy="6858000"/>
            <a:chOff x="-382404" y="0"/>
            <a:chExt cx="9932332" cy="6858000"/>
          </a:xfrm>
        </p:grpSpPr>
        <p:grpSp>
          <p:nvGrpSpPr>
            <p:cNvPr id="5" name="Group 44">
              <a:extLst>
                <a:ext uri="{FF2B5EF4-FFF2-40B4-BE49-F238E27FC236}">
                  <a16:creationId xmlns:a16="http://schemas.microsoft.com/office/drawing/2014/main" id="{38A95C79-72E6-49C4-8466-AC03625CAD71}"/>
                </a:ext>
              </a:extLst>
            </p:cNvPr>
            <p:cNvGrpSpPr>
              <a:grpSpLocks/>
            </p:cNvGrpSpPr>
            <p:nvPr/>
          </p:nvGrpSpPr>
          <p:grpSpPr bwMode="auto">
            <a:xfrm>
              <a:off x="0" y="0"/>
              <a:ext cx="9144000" cy="6858000"/>
              <a:chOff x="0" y="0"/>
              <a:chExt cx="9144000" cy="6858000"/>
            </a:xfrm>
          </p:grpSpPr>
          <p:grpSp>
            <p:nvGrpSpPr>
              <p:cNvPr id="28" name="Group 4">
                <a:extLst>
                  <a:ext uri="{FF2B5EF4-FFF2-40B4-BE49-F238E27FC236}">
                    <a16:creationId xmlns:a16="http://schemas.microsoft.com/office/drawing/2014/main" id="{6A50102E-2F9D-49A4-842D-E6A5625F6D39}"/>
                  </a:ext>
                </a:extLst>
              </p:cNvPr>
              <p:cNvGrpSpPr>
                <a:grpSpLocks/>
              </p:cNvGrpSpPr>
              <p:nvPr/>
            </p:nvGrpSpPr>
            <p:grpSpPr bwMode="auto">
              <a:xfrm>
                <a:off x="0" y="0"/>
                <a:ext cx="2514600" cy="6858000"/>
                <a:chOff x="0" y="0"/>
                <a:chExt cx="2514600" cy="6858000"/>
              </a:xfrm>
            </p:grpSpPr>
            <p:sp>
              <p:nvSpPr>
                <p:cNvPr id="40" name="Rectangle 39">
                  <a:extLst>
                    <a:ext uri="{FF2B5EF4-FFF2-40B4-BE49-F238E27FC236}">
                      <a16:creationId xmlns:a16="http://schemas.microsoft.com/office/drawing/2014/main" id="{114F2EA6-8469-46BB-92CC-98B58B4D2BAC}"/>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a:extLst>
                    <a:ext uri="{FF2B5EF4-FFF2-40B4-BE49-F238E27FC236}">
                      <a16:creationId xmlns:a16="http://schemas.microsoft.com/office/drawing/2014/main" id="{F828BAE3-C79A-415A-8B5C-FB4F0B9F0F61}"/>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a:extLst>
                    <a:ext uri="{FF2B5EF4-FFF2-40B4-BE49-F238E27FC236}">
                      <a16:creationId xmlns:a16="http://schemas.microsoft.com/office/drawing/2014/main" id="{4787F544-7A37-4998-B821-7CE5625FDE52}"/>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a:extLst>
                  <a:ext uri="{FF2B5EF4-FFF2-40B4-BE49-F238E27FC236}">
                    <a16:creationId xmlns:a16="http://schemas.microsoft.com/office/drawing/2014/main" id="{8A75C6C1-EA75-4EA2-961C-00E39BC9C54B}"/>
                  </a:ext>
                </a:extLst>
              </p:cNvPr>
              <p:cNvGrpSpPr>
                <a:grpSpLocks/>
              </p:cNvGrpSpPr>
              <p:nvPr/>
            </p:nvGrpSpPr>
            <p:grpSpPr bwMode="auto">
              <a:xfrm>
                <a:off x="422910" y="0"/>
                <a:ext cx="2514600" cy="6858000"/>
                <a:chOff x="0" y="0"/>
                <a:chExt cx="2514600" cy="6858000"/>
              </a:xfrm>
            </p:grpSpPr>
            <p:sp>
              <p:nvSpPr>
                <p:cNvPr id="37" name="Rectangle 36">
                  <a:extLst>
                    <a:ext uri="{FF2B5EF4-FFF2-40B4-BE49-F238E27FC236}">
                      <a16:creationId xmlns:a16="http://schemas.microsoft.com/office/drawing/2014/main" id="{3377D6AB-1BDA-41E5-8562-2635750C152E}"/>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37">
                  <a:extLst>
                    <a:ext uri="{FF2B5EF4-FFF2-40B4-BE49-F238E27FC236}">
                      <a16:creationId xmlns:a16="http://schemas.microsoft.com/office/drawing/2014/main" id="{80DA9D1B-BDC2-4B4C-971E-347C2705FDEC}"/>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a:extLst>
                    <a:ext uri="{FF2B5EF4-FFF2-40B4-BE49-F238E27FC236}">
                      <a16:creationId xmlns:a16="http://schemas.microsoft.com/office/drawing/2014/main" id="{C20FE337-D208-47E1-A906-0EB12BDEABD3}"/>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a:extLst>
                  <a:ext uri="{FF2B5EF4-FFF2-40B4-BE49-F238E27FC236}">
                    <a16:creationId xmlns:a16="http://schemas.microsoft.com/office/drawing/2014/main" id="{979F986F-B295-4455-8FA8-EED4D38E32A4}"/>
                  </a:ext>
                </a:extLst>
              </p:cNvPr>
              <p:cNvGrpSpPr>
                <a:grpSpLocks/>
              </p:cNvGrpSpPr>
              <p:nvPr/>
            </p:nvGrpSpPr>
            <p:grpSpPr bwMode="auto">
              <a:xfrm rot="10800000">
                <a:off x="6629400" y="0"/>
                <a:ext cx="2514600" cy="6858000"/>
                <a:chOff x="0" y="0"/>
                <a:chExt cx="2514600" cy="6858000"/>
              </a:xfrm>
            </p:grpSpPr>
            <p:sp>
              <p:nvSpPr>
                <p:cNvPr id="34" name="Rectangle 33">
                  <a:extLst>
                    <a:ext uri="{FF2B5EF4-FFF2-40B4-BE49-F238E27FC236}">
                      <a16:creationId xmlns:a16="http://schemas.microsoft.com/office/drawing/2014/main" id="{A47FE228-4B68-4E86-899C-B53036789FF9}"/>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34">
                  <a:extLst>
                    <a:ext uri="{FF2B5EF4-FFF2-40B4-BE49-F238E27FC236}">
                      <a16:creationId xmlns:a16="http://schemas.microsoft.com/office/drawing/2014/main" id="{CA8FA6BF-6409-454A-A51A-DF890820003E}"/>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a:extLst>
                    <a:ext uri="{FF2B5EF4-FFF2-40B4-BE49-F238E27FC236}">
                      <a16:creationId xmlns:a16="http://schemas.microsoft.com/office/drawing/2014/main" id="{B46C37CE-2AA9-4B1E-9F8C-C07200451533}"/>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30">
                <a:extLst>
                  <a:ext uri="{FF2B5EF4-FFF2-40B4-BE49-F238E27FC236}">
                    <a16:creationId xmlns:a16="http://schemas.microsoft.com/office/drawing/2014/main" id="{BF987B86-CF40-4DCC-83FA-14ED2B0FB531}"/>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31">
                <a:extLst>
                  <a:ext uri="{FF2B5EF4-FFF2-40B4-BE49-F238E27FC236}">
                    <a16:creationId xmlns:a16="http://schemas.microsoft.com/office/drawing/2014/main" id="{544B8E90-331A-475D-B4EF-9E28BA1616F5}"/>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32">
                <a:extLst>
                  <a:ext uri="{FF2B5EF4-FFF2-40B4-BE49-F238E27FC236}">
                    <a16:creationId xmlns:a16="http://schemas.microsoft.com/office/drawing/2014/main" id="{EE0E077C-246E-4772-A658-602934D336F1}"/>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62">
              <a:extLst>
                <a:ext uri="{FF2B5EF4-FFF2-40B4-BE49-F238E27FC236}">
                  <a16:creationId xmlns:a16="http://schemas.microsoft.com/office/drawing/2014/main" id="{02F53E36-9A28-4F53-855A-974E8664B337}"/>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63">
              <a:extLst>
                <a:ext uri="{FF2B5EF4-FFF2-40B4-BE49-F238E27FC236}">
                  <a16:creationId xmlns:a16="http://schemas.microsoft.com/office/drawing/2014/main" id="{E8105223-C292-4BCA-9A81-E570331E96BD}"/>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64">
              <a:extLst>
                <a:ext uri="{FF2B5EF4-FFF2-40B4-BE49-F238E27FC236}">
                  <a16:creationId xmlns:a16="http://schemas.microsoft.com/office/drawing/2014/main" id="{4493F098-F484-4116-881C-40D35CD43C29}"/>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66">
              <a:extLst>
                <a:ext uri="{FF2B5EF4-FFF2-40B4-BE49-F238E27FC236}">
                  <a16:creationId xmlns:a16="http://schemas.microsoft.com/office/drawing/2014/main" id="{42191408-EFC9-4ABB-BC2B-7FE1098116FD}"/>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67">
              <a:extLst>
                <a:ext uri="{FF2B5EF4-FFF2-40B4-BE49-F238E27FC236}">
                  <a16:creationId xmlns:a16="http://schemas.microsoft.com/office/drawing/2014/main" id="{1209BAAE-EEB1-4531-AC71-B0CE2DCFCB73}"/>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10">
              <a:extLst>
                <a:ext uri="{FF2B5EF4-FFF2-40B4-BE49-F238E27FC236}">
                  <a16:creationId xmlns:a16="http://schemas.microsoft.com/office/drawing/2014/main" id="{7178EF18-2C9D-455E-B548-9228C2A82A72}"/>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11">
              <a:extLst>
                <a:ext uri="{FF2B5EF4-FFF2-40B4-BE49-F238E27FC236}">
                  <a16:creationId xmlns:a16="http://schemas.microsoft.com/office/drawing/2014/main" id="{FA3EBFC5-38F1-439E-88D7-556C3BCDD37F}"/>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12">
              <a:extLst>
                <a:ext uri="{FF2B5EF4-FFF2-40B4-BE49-F238E27FC236}">
                  <a16:creationId xmlns:a16="http://schemas.microsoft.com/office/drawing/2014/main" id="{A73C3C36-CE30-413D-AAF4-6AF4CF95DE58}"/>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13">
              <a:extLst>
                <a:ext uri="{FF2B5EF4-FFF2-40B4-BE49-F238E27FC236}">
                  <a16:creationId xmlns:a16="http://schemas.microsoft.com/office/drawing/2014/main" id="{B67376DC-4BA1-4943-8580-C1F286162551}"/>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14">
              <a:extLst>
                <a:ext uri="{FF2B5EF4-FFF2-40B4-BE49-F238E27FC236}">
                  <a16:creationId xmlns:a16="http://schemas.microsoft.com/office/drawing/2014/main" id="{ED34F080-789F-46EA-B59A-8ACA579E5902}"/>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75">
              <a:extLst>
                <a:ext uri="{FF2B5EF4-FFF2-40B4-BE49-F238E27FC236}">
                  <a16:creationId xmlns:a16="http://schemas.microsoft.com/office/drawing/2014/main" id="{2C6DF9C6-82F0-4DA2-9C39-4D32896754F5}"/>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16">
              <a:extLst>
                <a:ext uri="{FF2B5EF4-FFF2-40B4-BE49-F238E27FC236}">
                  <a16:creationId xmlns:a16="http://schemas.microsoft.com/office/drawing/2014/main" id="{40788EFD-DF35-438C-BEBF-F40B83030FD4}"/>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17">
              <a:extLst>
                <a:ext uri="{FF2B5EF4-FFF2-40B4-BE49-F238E27FC236}">
                  <a16:creationId xmlns:a16="http://schemas.microsoft.com/office/drawing/2014/main" id="{1BDCEF4F-706E-47A8-A1DD-C46B2C7914EA}"/>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18">
              <a:extLst>
                <a:ext uri="{FF2B5EF4-FFF2-40B4-BE49-F238E27FC236}">
                  <a16:creationId xmlns:a16="http://schemas.microsoft.com/office/drawing/2014/main" id="{B4C118DC-64CE-42F5-A1DF-01DF1F40CFF2}"/>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19">
              <a:extLst>
                <a:ext uri="{FF2B5EF4-FFF2-40B4-BE49-F238E27FC236}">
                  <a16:creationId xmlns:a16="http://schemas.microsoft.com/office/drawing/2014/main" id="{E0876174-E53A-47D4-88A8-2F2CC5A18CDB}"/>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20">
              <a:extLst>
                <a:ext uri="{FF2B5EF4-FFF2-40B4-BE49-F238E27FC236}">
                  <a16:creationId xmlns:a16="http://schemas.microsoft.com/office/drawing/2014/main" id="{CBADE7E9-32F2-4D69-80BA-B255666C5A85}"/>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21">
              <a:extLst>
                <a:ext uri="{FF2B5EF4-FFF2-40B4-BE49-F238E27FC236}">
                  <a16:creationId xmlns:a16="http://schemas.microsoft.com/office/drawing/2014/main" id="{6B87C862-A561-4701-BEDE-5B8D1DDB5860}"/>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22">
              <a:extLst>
                <a:ext uri="{FF2B5EF4-FFF2-40B4-BE49-F238E27FC236}">
                  <a16:creationId xmlns:a16="http://schemas.microsoft.com/office/drawing/2014/main" id="{7F44C945-67EC-4C0F-A157-FD0A069F9F77}"/>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23">
              <a:extLst>
                <a:ext uri="{FF2B5EF4-FFF2-40B4-BE49-F238E27FC236}">
                  <a16:creationId xmlns:a16="http://schemas.microsoft.com/office/drawing/2014/main" id="{3CEE16B0-B937-401D-9EB6-26226FF94D5C}"/>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24">
              <a:extLst>
                <a:ext uri="{FF2B5EF4-FFF2-40B4-BE49-F238E27FC236}">
                  <a16:creationId xmlns:a16="http://schemas.microsoft.com/office/drawing/2014/main" id="{B55AA49E-1E1A-42AA-B036-55F212D4E0DB}"/>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85">
              <a:extLst>
                <a:ext uri="{FF2B5EF4-FFF2-40B4-BE49-F238E27FC236}">
                  <a16:creationId xmlns:a16="http://schemas.microsoft.com/office/drawing/2014/main" id="{E1F2A0CC-637A-45E4-B9B7-2FC4A3965B73}"/>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86">
              <a:extLst>
                <a:ext uri="{FF2B5EF4-FFF2-40B4-BE49-F238E27FC236}">
                  <a16:creationId xmlns:a16="http://schemas.microsoft.com/office/drawing/2014/main" id="{7F12F2C3-7010-4BE4-A8A1-9F947711D400}"/>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2">
            <a:extLst>
              <a:ext uri="{FF2B5EF4-FFF2-40B4-BE49-F238E27FC236}">
                <a16:creationId xmlns:a16="http://schemas.microsoft.com/office/drawing/2014/main" id="{C4806298-E42B-41CA-925F-A0488B8C3E10}"/>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3">
            <a:extLst>
              <a:ext uri="{FF2B5EF4-FFF2-40B4-BE49-F238E27FC236}">
                <a16:creationId xmlns:a16="http://schemas.microsoft.com/office/drawing/2014/main" id="{2018AD39-E68A-4725-9572-D73BD496BBD5}"/>
              </a:ext>
            </a:extLst>
          </p:cNvPr>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4">
            <a:extLst>
              <a:ext uri="{FF2B5EF4-FFF2-40B4-BE49-F238E27FC236}">
                <a16:creationId xmlns:a16="http://schemas.microsoft.com/office/drawing/2014/main" id="{0B9D6271-5ED0-4DC5-B1A7-054AE907766A}"/>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45">
            <a:extLst>
              <a:ext uri="{FF2B5EF4-FFF2-40B4-BE49-F238E27FC236}">
                <a16:creationId xmlns:a16="http://schemas.microsoft.com/office/drawing/2014/main" id="{1C827677-6DB3-40A9-92E1-ABF2423CE0F8}"/>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47" name="Date Placeholder 3">
            <a:extLst>
              <a:ext uri="{FF2B5EF4-FFF2-40B4-BE49-F238E27FC236}">
                <a16:creationId xmlns:a16="http://schemas.microsoft.com/office/drawing/2014/main" id="{FE3766C7-41E1-4E69-A663-E8085AA4E731}"/>
              </a:ext>
            </a:extLst>
          </p:cNvPr>
          <p:cNvSpPr>
            <a:spLocks noGrp="1"/>
          </p:cNvSpPr>
          <p:nvPr>
            <p:ph type="dt" sz="half" idx="10"/>
          </p:nvPr>
        </p:nvSpPr>
        <p:spPr>
          <a:xfrm>
            <a:off x="4738688" y="1516063"/>
            <a:ext cx="2133600" cy="752475"/>
          </a:xfrm>
        </p:spPr>
        <p:txBody>
          <a:bodyPr anchor="b"/>
          <a:lstStyle>
            <a:lvl1pPr algn="l">
              <a:defRPr sz="2400" smtClean="0"/>
            </a:lvl1pPr>
          </a:lstStyle>
          <a:p>
            <a:pPr>
              <a:defRPr/>
            </a:pPr>
            <a:fld id="{F76E5D83-311A-4CDD-87D5-75DB775BE81B}" type="datetimeFigureOut">
              <a:rPr lang="sl-SI"/>
              <a:pPr>
                <a:defRPr/>
              </a:pPr>
              <a:t>31. 05. 2019</a:t>
            </a:fld>
            <a:endParaRPr lang="sl-SI" dirty="0"/>
          </a:p>
        </p:txBody>
      </p:sp>
      <p:sp>
        <p:nvSpPr>
          <p:cNvPr id="48" name="Footer Placeholder 4">
            <a:extLst>
              <a:ext uri="{FF2B5EF4-FFF2-40B4-BE49-F238E27FC236}">
                <a16:creationId xmlns:a16="http://schemas.microsoft.com/office/drawing/2014/main" id="{3AA4A04C-9108-45DD-B530-C73BBA8E25BD}"/>
              </a:ext>
            </a:extLst>
          </p:cNvPr>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sl-SI"/>
          </a:p>
        </p:txBody>
      </p:sp>
      <p:sp>
        <p:nvSpPr>
          <p:cNvPr id="49" name="Slide Number Placeholder 5">
            <a:extLst>
              <a:ext uri="{FF2B5EF4-FFF2-40B4-BE49-F238E27FC236}">
                <a16:creationId xmlns:a16="http://schemas.microsoft.com/office/drawing/2014/main" id="{19B66BF2-1433-4B25-886B-8DC3F581CF37}"/>
              </a:ext>
            </a:extLst>
          </p:cNvPr>
          <p:cNvSpPr>
            <a:spLocks noGrp="1"/>
          </p:cNvSpPr>
          <p:nvPr>
            <p:ph type="sldNum" sz="quarter" idx="12"/>
          </p:nvPr>
        </p:nvSpPr>
        <p:spPr>
          <a:xfrm>
            <a:off x="4649788" y="5719763"/>
            <a:ext cx="642937" cy="365125"/>
          </a:xfrm>
        </p:spPr>
        <p:txBody>
          <a:bodyPr/>
          <a:lstStyle>
            <a:lvl1pPr>
              <a:defRPr>
                <a:solidFill>
                  <a:schemeClr val="accent1"/>
                </a:solidFill>
              </a:defRPr>
            </a:lvl1pPr>
          </a:lstStyle>
          <a:p>
            <a:fld id="{EA881F7C-9CE0-4FF6-BC0C-1BF5B0792376}" type="slidenum">
              <a:rPr lang="sl-SI" altLang="sl-SI"/>
              <a:pPr/>
              <a:t>‹#›</a:t>
            </a:fld>
            <a:endParaRPr lang="sl-SI" altLang="sl-SI"/>
          </a:p>
        </p:txBody>
      </p:sp>
    </p:spTree>
    <p:extLst>
      <p:ext uri="{BB962C8B-B14F-4D97-AF65-F5344CB8AC3E}">
        <p14:creationId xmlns:p14="http://schemas.microsoft.com/office/powerpoint/2010/main" val="28785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9E1BA2FF-A1C3-4BB3-A4FB-F4CF5A565087}"/>
              </a:ext>
            </a:extLst>
          </p:cNvPr>
          <p:cNvSpPr>
            <a:spLocks noGrp="1"/>
          </p:cNvSpPr>
          <p:nvPr>
            <p:ph type="dt" sz="half" idx="10"/>
          </p:nvPr>
        </p:nvSpPr>
        <p:spPr/>
        <p:txBody>
          <a:bodyPr/>
          <a:lstStyle>
            <a:lvl1pPr>
              <a:defRPr/>
            </a:lvl1pPr>
          </a:lstStyle>
          <a:p>
            <a:pPr>
              <a:defRPr/>
            </a:pPr>
            <a:fld id="{E00458E2-B9CD-4961-9F2D-FA85E5CF2C26}" type="datetimeFigureOut">
              <a:rPr lang="sl-SI"/>
              <a:pPr>
                <a:defRPr/>
              </a:pPr>
              <a:t>31. 05. 2019</a:t>
            </a:fld>
            <a:endParaRPr lang="sl-SI" dirty="0"/>
          </a:p>
        </p:txBody>
      </p:sp>
      <p:sp>
        <p:nvSpPr>
          <p:cNvPr id="5" name="Footer Placeholder 4">
            <a:extLst>
              <a:ext uri="{FF2B5EF4-FFF2-40B4-BE49-F238E27FC236}">
                <a16:creationId xmlns:a16="http://schemas.microsoft.com/office/drawing/2014/main" id="{007C1969-1057-4AC5-AB44-08D85E0FBC2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8E819953-1317-472B-892F-2E80F9013190}"/>
              </a:ext>
            </a:extLst>
          </p:cNvPr>
          <p:cNvSpPr>
            <a:spLocks noGrp="1"/>
          </p:cNvSpPr>
          <p:nvPr>
            <p:ph type="sldNum" sz="quarter" idx="12"/>
          </p:nvPr>
        </p:nvSpPr>
        <p:spPr/>
        <p:txBody>
          <a:bodyPr/>
          <a:lstStyle>
            <a:lvl1pPr>
              <a:defRPr/>
            </a:lvl1pPr>
          </a:lstStyle>
          <a:p>
            <a:fld id="{381216BA-1218-4D61-A920-F599173E069F}" type="slidenum">
              <a:rPr lang="sl-SI" altLang="sl-SI"/>
              <a:pPr/>
              <a:t>‹#›</a:t>
            </a:fld>
            <a:endParaRPr lang="sl-SI" altLang="sl-SI"/>
          </a:p>
        </p:txBody>
      </p:sp>
    </p:spTree>
    <p:extLst>
      <p:ext uri="{BB962C8B-B14F-4D97-AF65-F5344CB8AC3E}">
        <p14:creationId xmlns:p14="http://schemas.microsoft.com/office/powerpoint/2010/main" val="141783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C8D7E79E-27F1-4188-8987-F6C1A078C55E}"/>
              </a:ext>
            </a:extLst>
          </p:cNvPr>
          <p:cNvSpPr>
            <a:spLocks noGrp="1"/>
          </p:cNvSpPr>
          <p:nvPr>
            <p:ph type="dt" sz="half" idx="10"/>
          </p:nvPr>
        </p:nvSpPr>
        <p:spPr/>
        <p:txBody>
          <a:bodyPr/>
          <a:lstStyle>
            <a:lvl1pPr>
              <a:defRPr/>
            </a:lvl1pPr>
          </a:lstStyle>
          <a:p>
            <a:pPr>
              <a:defRPr/>
            </a:pPr>
            <a:fld id="{00B2B9D5-8AB0-49EA-B266-70FAB5546FF9}" type="datetimeFigureOut">
              <a:rPr lang="sl-SI"/>
              <a:pPr>
                <a:defRPr/>
              </a:pPr>
              <a:t>31. 05. 2019</a:t>
            </a:fld>
            <a:endParaRPr lang="sl-SI" dirty="0"/>
          </a:p>
        </p:txBody>
      </p:sp>
      <p:sp>
        <p:nvSpPr>
          <p:cNvPr id="5" name="Footer Placeholder 4">
            <a:extLst>
              <a:ext uri="{FF2B5EF4-FFF2-40B4-BE49-F238E27FC236}">
                <a16:creationId xmlns:a16="http://schemas.microsoft.com/office/drawing/2014/main" id="{0A1E9B4C-C534-42CC-9C47-C95FB1CAD09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B58D00E6-5397-4F38-9A0D-0C65A5006D0D}"/>
              </a:ext>
            </a:extLst>
          </p:cNvPr>
          <p:cNvSpPr>
            <a:spLocks noGrp="1"/>
          </p:cNvSpPr>
          <p:nvPr>
            <p:ph type="sldNum" sz="quarter" idx="12"/>
          </p:nvPr>
        </p:nvSpPr>
        <p:spPr/>
        <p:txBody>
          <a:bodyPr/>
          <a:lstStyle>
            <a:lvl1pPr>
              <a:defRPr/>
            </a:lvl1pPr>
          </a:lstStyle>
          <a:p>
            <a:fld id="{ACD88952-90E0-496E-BCAC-AAE8DA5B4B86}" type="slidenum">
              <a:rPr lang="sl-SI" altLang="sl-SI"/>
              <a:pPr/>
              <a:t>‹#›</a:t>
            </a:fld>
            <a:endParaRPr lang="sl-SI" altLang="sl-SI"/>
          </a:p>
        </p:txBody>
      </p:sp>
    </p:spTree>
    <p:extLst>
      <p:ext uri="{BB962C8B-B14F-4D97-AF65-F5344CB8AC3E}">
        <p14:creationId xmlns:p14="http://schemas.microsoft.com/office/powerpoint/2010/main" val="77090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4B687A32-378F-4077-BB4B-2239AA0858E9}"/>
              </a:ext>
            </a:extLst>
          </p:cNvPr>
          <p:cNvSpPr>
            <a:spLocks noGrp="1"/>
          </p:cNvSpPr>
          <p:nvPr>
            <p:ph type="dt" sz="half" idx="10"/>
          </p:nvPr>
        </p:nvSpPr>
        <p:spPr/>
        <p:txBody>
          <a:bodyPr/>
          <a:lstStyle>
            <a:lvl1pPr>
              <a:defRPr/>
            </a:lvl1pPr>
          </a:lstStyle>
          <a:p>
            <a:pPr>
              <a:defRPr/>
            </a:pPr>
            <a:fld id="{017EC735-DB7E-4A7A-9A8E-BF6BC2B3732B}" type="datetimeFigureOut">
              <a:rPr lang="sl-SI"/>
              <a:pPr>
                <a:defRPr/>
              </a:pPr>
              <a:t>31. 05. 2019</a:t>
            </a:fld>
            <a:endParaRPr lang="sl-SI" dirty="0"/>
          </a:p>
        </p:txBody>
      </p:sp>
      <p:sp>
        <p:nvSpPr>
          <p:cNvPr id="5" name="Footer Placeholder 4">
            <a:extLst>
              <a:ext uri="{FF2B5EF4-FFF2-40B4-BE49-F238E27FC236}">
                <a16:creationId xmlns:a16="http://schemas.microsoft.com/office/drawing/2014/main" id="{46F6B962-6446-4446-AA30-C84E900B37D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5797CE2F-D482-432E-B7CF-F071109E8836}"/>
              </a:ext>
            </a:extLst>
          </p:cNvPr>
          <p:cNvSpPr>
            <a:spLocks noGrp="1"/>
          </p:cNvSpPr>
          <p:nvPr>
            <p:ph type="sldNum" sz="quarter" idx="12"/>
          </p:nvPr>
        </p:nvSpPr>
        <p:spPr/>
        <p:txBody>
          <a:bodyPr/>
          <a:lstStyle>
            <a:lvl1pPr>
              <a:defRPr/>
            </a:lvl1pPr>
          </a:lstStyle>
          <a:p>
            <a:fld id="{E08B4236-B802-4BFE-858A-18102AF1F546}" type="slidenum">
              <a:rPr lang="sl-SI" altLang="sl-SI"/>
              <a:pPr/>
              <a:t>‹#›</a:t>
            </a:fld>
            <a:endParaRPr lang="sl-SI" altLang="sl-SI"/>
          </a:p>
        </p:txBody>
      </p:sp>
    </p:spTree>
    <p:extLst>
      <p:ext uri="{BB962C8B-B14F-4D97-AF65-F5344CB8AC3E}">
        <p14:creationId xmlns:p14="http://schemas.microsoft.com/office/powerpoint/2010/main" val="245611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sl-SI"/>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34222156-9330-4C96-BB89-32170CD4088B}"/>
              </a:ext>
            </a:extLst>
          </p:cNvPr>
          <p:cNvSpPr>
            <a:spLocks noGrp="1"/>
          </p:cNvSpPr>
          <p:nvPr>
            <p:ph type="dt" sz="half" idx="10"/>
          </p:nvPr>
        </p:nvSpPr>
        <p:spPr/>
        <p:txBody>
          <a:bodyPr/>
          <a:lstStyle>
            <a:lvl1pPr>
              <a:defRPr/>
            </a:lvl1pPr>
          </a:lstStyle>
          <a:p>
            <a:pPr>
              <a:defRPr/>
            </a:pPr>
            <a:fld id="{85E43EE7-8566-40C8-91FF-097F47B1567C}" type="datetimeFigureOut">
              <a:rPr lang="sl-SI"/>
              <a:pPr>
                <a:defRPr/>
              </a:pPr>
              <a:t>31. 05. 2019</a:t>
            </a:fld>
            <a:endParaRPr lang="sl-SI" dirty="0"/>
          </a:p>
        </p:txBody>
      </p:sp>
      <p:sp>
        <p:nvSpPr>
          <p:cNvPr id="5" name="Footer Placeholder 4">
            <a:extLst>
              <a:ext uri="{FF2B5EF4-FFF2-40B4-BE49-F238E27FC236}">
                <a16:creationId xmlns:a16="http://schemas.microsoft.com/office/drawing/2014/main" id="{755FBC16-F612-4DC7-9465-7BB5D4D703A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4D3F5B6-A510-4133-94DF-6387F364A0BA}"/>
              </a:ext>
            </a:extLst>
          </p:cNvPr>
          <p:cNvSpPr>
            <a:spLocks noGrp="1"/>
          </p:cNvSpPr>
          <p:nvPr>
            <p:ph type="sldNum" sz="quarter" idx="12"/>
          </p:nvPr>
        </p:nvSpPr>
        <p:spPr/>
        <p:txBody>
          <a:bodyPr/>
          <a:lstStyle>
            <a:lvl1pPr>
              <a:defRPr/>
            </a:lvl1pPr>
          </a:lstStyle>
          <a:p>
            <a:fld id="{5BFDA723-9EA9-48C0-AFBF-34A684E8024C}" type="slidenum">
              <a:rPr lang="sl-SI" altLang="sl-SI"/>
              <a:pPr/>
              <a:t>‹#›</a:t>
            </a:fld>
            <a:endParaRPr lang="sl-SI" altLang="sl-SI"/>
          </a:p>
        </p:txBody>
      </p:sp>
    </p:spTree>
    <p:extLst>
      <p:ext uri="{BB962C8B-B14F-4D97-AF65-F5344CB8AC3E}">
        <p14:creationId xmlns:p14="http://schemas.microsoft.com/office/powerpoint/2010/main" val="316708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23FDDB80-770F-4D45-80D3-5583E583C909}"/>
              </a:ext>
            </a:extLst>
          </p:cNvPr>
          <p:cNvSpPr>
            <a:spLocks noGrp="1"/>
          </p:cNvSpPr>
          <p:nvPr>
            <p:ph type="dt" sz="half" idx="15"/>
          </p:nvPr>
        </p:nvSpPr>
        <p:spPr/>
        <p:txBody>
          <a:bodyPr/>
          <a:lstStyle>
            <a:lvl1pPr>
              <a:defRPr/>
            </a:lvl1pPr>
          </a:lstStyle>
          <a:p>
            <a:pPr>
              <a:defRPr/>
            </a:pPr>
            <a:fld id="{77C53806-95D2-45AB-85BA-FF625236100D}" type="datetimeFigureOut">
              <a:rPr lang="sl-SI"/>
              <a:pPr>
                <a:defRPr/>
              </a:pPr>
              <a:t>31. 05. 2019</a:t>
            </a:fld>
            <a:endParaRPr lang="sl-SI" dirty="0"/>
          </a:p>
        </p:txBody>
      </p:sp>
      <p:sp>
        <p:nvSpPr>
          <p:cNvPr id="6" name="Footer Placeholder 4">
            <a:extLst>
              <a:ext uri="{FF2B5EF4-FFF2-40B4-BE49-F238E27FC236}">
                <a16:creationId xmlns:a16="http://schemas.microsoft.com/office/drawing/2014/main" id="{8E2F828C-F948-4F27-9DB7-624A4333BFDE}"/>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FEBA78B7-7815-47C9-A8C4-E977812BE8A6}"/>
              </a:ext>
            </a:extLst>
          </p:cNvPr>
          <p:cNvSpPr>
            <a:spLocks noGrp="1"/>
          </p:cNvSpPr>
          <p:nvPr>
            <p:ph type="sldNum" sz="quarter" idx="17"/>
          </p:nvPr>
        </p:nvSpPr>
        <p:spPr/>
        <p:txBody>
          <a:bodyPr/>
          <a:lstStyle>
            <a:lvl1pPr>
              <a:defRPr/>
            </a:lvl1pPr>
          </a:lstStyle>
          <a:p>
            <a:fld id="{47D9D64C-81D8-430A-B617-74E0C8EB8351}" type="slidenum">
              <a:rPr lang="sl-SI" altLang="sl-SI"/>
              <a:pPr/>
              <a:t>‹#›</a:t>
            </a:fld>
            <a:endParaRPr lang="sl-SI" altLang="sl-SI"/>
          </a:p>
        </p:txBody>
      </p:sp>
    </p:spTree>
    <p:extLst>
      <p:ext uri="{BB962C8B-B14F-4D97-AF65-F5344CB8AC3E}">
        <p14:creationId xmlns:p14="http://schemas.microsoft.com/office/powerpoint/2010/main" val="247154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3">
            <a:extLst>
              <a:ext uri="{FF2B5EF4-FFF2-40B4-BE49-F238E27FC236}">
                <a16:creationId xmlns:a16="http://schemas.microsoft.com/office/drawing/2014/main" id="{9CE31026-40C8-45DA-B48B-EA7AD557AF7D}"/>
              </a:ext>
            </a:extLst>
          </p:cNvPr>
          <p:cNvSpPr>
            <a:spLocks noGrp="1"/>
          </p:cNvSpPr>
          <p:nvPr>
            <p:ph type="dt" sz="half" idx="10"/>
          </p:nvPr>
        </p:nvSpPr>
        <p:spPr/>
        <p:txBody>
          <a:bodyPr/>
          <a:lstStyle>
            <a:lvl1pPr>
              <a:defRPr/>
            </a:lvl1pPr>
          </a:lstStyle>
          <a:p>
            <a:pPr>
              <a:defRPr/>
            </a:pPr>
            <a:fld id="{05DDD238-F114-4318-A796-A04A0E52CE74}" type="datetimeFigureOut">
              <a:rPr lang="sl-SI"/>
              <a:pPr>
                <a:defRPr/>
              </a:pPr>
              <a:t>31. 05. 2019</a:t>
            </a:fld>
            <a:endParaRPr lang="sl-SI" dirty="0"/>
          </a:p>
        </p:txBody>
      </p:sp>
      <p:sp>
        <p:nvSpPr>
          <p:cNvPr id="8" name="Footer Placeholder 4">
            <a:extLst>
              <a:ext uri="{FF2B5EF4-FFF2-40B4-BE49-F238E27FC236}">
                <a16:creationId xmlns:a16="http://schemas.microsoft.com/office/drawing/2014/main" id="{6789C1D3-EAFB-4344-880C-1D2AE6DD833F}"/>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B9B2932F-A680-4903-B89B-77FBFC359D0A}"/>
              </a:ext>
            </a:extLst>
          </p:cNvPr>
          <p:cNvSpPr>
            <a:spLocks noGrp="1"/>
          </p:cNvSpPr>
          <p:nvPr>
            <p:ph type="sldNum" sz="quarter" idx="12"/>
          </p:nvPr>
        </p:nvSpPr>
        <p:spPr/>
        <p:txBody>
          <a:bodyPr/>
          <a:lstStyle>
            <a:lvl1pPr>
              <a:defRPr/>
            </a:lvl1pPr>
          </a:lstStyle>
          <a:p>
            <a:fld id="{0C9D63DD-5230-4711-B4D3-996F7AFA8C9F}" type="slidenum">
              <a:rPr lang="sl-SI" altLang="sl-SI"/>
              <a:pPr/>
              <a:t>‹#›</a:t>
            </a:fld>
            <a:endParaRPr lang="sl-SI" altLang="sl-SI"/>
          </a:p>
        </p:txBody>
      </p:sp>
    </p:spTree>
    <p:extLst>
      <p:ext uri="{BB962C8B-B14F-4D97-AF65-F5344CB8AC3E}">
        <p14:creationId xmlns:p14="http://schemas.microsoft.com/office/powerpoint/2010/main" val="493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Date Placeholder 3">
            <a:extLst>
              <a:ext uri="{FF2B5EF4-FFF2-40B4-BE49-F238E27FC236}">
                <a16:creationId xmlns:a16="http://schemas.microsoft.com/office/drawing/2014/main" id="{571527CA-D889-4035-8CBE-93CF38ECD2BA}"/>
              </a:ext>
            </a:extLst>
          </p:cNvPr>
          <p:cNvSpPr>
            <a:spLocks noGrp="1"/>
          </p:cNvSpPr>
          <p:nvPr>
            <p:ph type="dt" sz="half" idx="10"/>
          </p:nvPr>
        </p:nvSpPr>
        <p:spPr/>
        <p:txBody>
          <a:bodyPr/>
          <a:lstStyle>
            <a:lvl1pPr>
              <a:defRPr/>
            </a:lvl1pPr>
          </a:lstStyle>
          <a:p>
            <a:pPr>
              <a:defRPr/>
            </a:pPr>
            <a:fld id="{566ACDA9-BC4A-4605-B33C-328835DB9B08}" type="datetimeFigureOut">
              <a:rPr lang="sl-SI"/>
              <a:pPr>
                <a:defRPr/>
              </a:pPr>
              <a:t>31. 05. 2019</a:t>
            </a:fld>
            <a:endParaRPr lang="sl-SI" dirty="0"/>
          </a:p>
        </p:txBody>
      </p:sp>
      <p:sp>
        <p:nvSpPr>
          <p:cNvPr id="4" name="Footer Placeholder 4">
            <a:extLst>
              <a:ext uri="{FF2B5EF4-FFF2-40B4-BE49-F238E27FC236}">
                <a16:creationId xmlns:a16="http://schemas.microsoft.com/office/drawing/2014/main" id="{72DD18D9-DF14-487A-B363-E32D509FE297}"/>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F3489FB7-2349-4B2E-AF80-417048C78257}"/>
              </a:ext>
            </a:extLst>
          </p:cNvPr>
          <p:cNvSpPr>
            <a:spLocks noGrp="1"/>
          </p:cNvSpPr>
          <p:nvPr>
            <p:ph type="sldNum" sz="quarter" idx="12"/>
          </p:nvPr>
        </p:nvSpPr>
        <p:spPr/>
        <p:txBody>
          <a:bodyPr/>
          <a:lstStyle>
            <a:lvl1pPr>
              <a:defRPr/>
            </a:lvl1pPr>
          </a:lstStyle>
          <a:p>
            <a:fld id="{ED3C54CD-9BE6-4214-AAFA-5CF5F8F4A4F5}" type="slidenum">
              <a:rPr lang="sl-SI" altLang="sl-SI"/>
              <a:pPr/>
              <a:t>‹#›</a:t>
            </a:fld>
            <a:endParaRPr lang="sl-SI" altLang="sl-SI"/>
          </a:p>
        </p:txBody>
      </p:sp>
    </p:spTree>
    <p:extLst>
      <p:ext uri="{BB962C8B-B14F-4D97-AF65-F5344CB8AC3E}">
        <p14:creationId xmlns:p14="http://schemas.microsoft.com/office/powerpoint/2010/main" val="1858668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3FE5D2C-A59F-4C71-85DF-EB862888A9A3}"/>
              </a:ext>
            </a:extLst>
          </p:cNvPr>
          <p:cNvSpPr>
            <a:spLocks noGrp="1"/>
          </p:cNvSpPr>
          <p:nvPr>
            <p:ph type="dt" sz="half" idx="10"/>
          </p:nvPr>
        </p:nvSpPr>
        <p:spPr/>
        <p:txBody>
          <a:bodyPr/>
          <a:lstStyle>
            <a:lvl1pPr>
              <a:defRPr/>
            </a:lvl1pPr>
          </a:lstStyle>
          <a:p>
            <a:pPr>
              <a:defRPr/>
            </a:pPr>
            <a:fld id="{BA7028D5-0AE4-4990-A492-86028B52DD1B}" type="datetimeFigureOut">
              <a:rPr lang="sl-SI"/>
              <a:pPr>
                <a:defRPr/>
              </a:pPr>
              <a:t>31. 05. 2019</a:t>
            </a:fld>
            <a:endParaRPr lang="sl-SI" dirty="0"/>
          </a:p>
        </p:txBody>
      </p:sp>
      <p:sp>
        <p:nvSpPr>
          <p:cNvPr id="3" name="Footer Placeholder 4">
            <a:extLst>
              <a:ext uri="{FF2B5EF4-FFF2-40B4-BE49-F238E27FC236}">
                <a16:creationId xmlns:a16="http://schemas.microsoft.com/office/drawing/2014/main" id="{8F7AA6BF-44E4-42FA-8C48-D1058AA598B6}"/>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92FCC28A-9DB7-4C20-B18B-CBCCDB2F533E}"/>
              </a:ext>
            </a:extLst>
          </p:cNvPr>
          <p:cNvSpPr>
            <a:spLocks noGrp="1"/>
          </p:cNvSpPr>
          <p:nvPr>
            <p:ph type="sldNum" sz="quarter" idx="12"/>
          </p:nvPr>
        </p:nvSpPr>
        <p:spPr/>
        <p:txBody>
          <a:bodyPr/>
          <a:lstStyle>
            <a:lvl1pPr>
              <a:defRPr/>
            </a:lvl1pPr>
          </a:lstStyle>
          <a:p>
            <a:fld id="{89A79D84-CB8B-4AEC-BCB2-CDB4CBEF5144}" type="slidenum">
              <a:rPr lang="sl-SI" altLang="sl-SI"/>
              <a:pPr/>
              <a:t>‹#›</a:t>
            </a:fld>
            <a:endParaRPr lang="sl-SI" altLang="sl-SI"/>
          </a:p>
        </p:txBody>
      </p:sp>
    </p:spTree>
    <p:extLst>
      <p:ext uri="{BB962C8B-B14F-4D97-AF65-F5344CB8AC3E}">
        <p14:creationId xmlns:p14="http://schemas.microsoft.com/office/powerpoint/2010/main" val="244848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5B71D26A-8D3F-4804-A83F-78DFFE438714}"/>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A7F28D8A-0483-45FC-BAA7-3974DE579522}"/>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A24F9C94-3F3C-4216-9B22-1BB3C40CCB0F}"/>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AD33703D-21F1-4060-9FE4-C50ADFDF5FE6}"/>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a:extLst>
                    <a:ext uri="{FF2B5EF4-FFF2-40B4-BE49-F238E27FC236}">
                      <a16:creationId xmlns:a16="http://schemas.microsoft.com/office/drawing/2014/main" id="{E9D4F46E-4502-4C61-BB12-8FFF6AAA0CFA}"/>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a:extLst>
                    <a:ext uri="{FF2B5EF4-FFF2-40B4-BE49-F238E27FC236}">
                      <a16:creationId xmlns:a16="http://schemas.microsoft.com/office/drawing/2014/main" id="{D8C58A09-C288-4886-A71D-8483ED67F58C}"/>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a:extLst>
                  <a:ext uri="{FF2B5EF4-FFF2-40B4-BE49-F238E27FC236}">
                    <a16:creationId xmlns:a16="http://schemas.microsoft.com/office/drawing/2014/main" id="{37512FE5-A504-4F28-BCF9-72E84C7E325F}"/>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57C905A8-757E-4474-86BB-03194886D8CD}"/>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a:extLst>
                    <a:ext uri="{FF2B5EF4-FFF2-40B4-BE49-F238E27FC236}">
                      <a16:creationId xmlns:a16="http://schemas.microsoft.com/office/drawing/2014/main" id="{D0BDC9C2-8A5B-4D70-B5E9-D9617BD7786A}"/>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39">
                  <a:extLst>
                    <a:ext uri="{FF2B5EF4-FFF2-40B4-BE49-F238E27FC236}">
                      <a16:creationId xmlns:a16="http://schemas.microsoft.com/office/drawing/2014/main" id="{E5C93ABE-BBCB-4F12-AC01-864C9CF3F788}"/>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a:extLst>
                  <a:ext uri="{FF2B5EF4-FFF2-40B4-BE49-F238E27FC236}">
                    <a16:creationId xmlns:a16="http://schemas.microsoft.com/office/drawing/2014/main" id="{5483B461-175B-4C11-B9A8-869075C821D9}"/>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26AFF3D1-B0EB-4BDA-BFAE-845E1700D637}"/>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a:extLst>
                    <a:ext uri="{FF2B5EF4-FFF2-40B4-BE49-F238E27FC236}">
                      <a16:creationId xmlns:a16="http://schemas.microsoft.com/office/drawing/2014/main" id="{D152BA2D-ACCB-4BF8-A8E1-FC784DA5EA80}"/>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a:extLst>
                    <a:ext uri="{FF2B5EF4-FFF2-40B4-BE49-F238E27FC236}">
                      <a16:creationId xmlns:a16="http://schemas.microsoft.com/office/drawing/2014/main" id="{8E91B829-05B1-492A-AD59-88A893FA84D3}"/>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31">
                <a:extLst>
                  <a:ext uri="{FF2B5EF4-FFF2-40B4-BE49-F238E27FC236}">
                    <a16:creationId xmlns:a16="http://schemas.microsoft.com/office/drawing/2014/main" id="{40F727C9-0032-4B68-9854-D5ED137F93A3}"/>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32">
                <a:extLst>
                  <a:ext uri="{FF2B5EF4-FFF2-40B4-BE49-F238E27FC236}">
                    <a16:creationId xmlns:a16="http://schemas.microsoft.com/office/drawing/2014/main" id="{2D52E92A-DAD8-49BA-99F4-CD83ADEE849F}"/>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33">
                <a:extLst>
                  <a:ext uri="{FF2B5EF4-FFF2-40B4-BE49-F238E27FC236}">
                    <a16:creationId xmlns:a16="http://schemas.microsoft.com/office/drawing/2014/main" id="{3C2CE900-30A8-4884-A421-C1AC8B25AEFB}"/>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62">
              <a:extLst>
                <a:ext uri="{FF2B5EF4-FFF2-40B4-BE49-F238E27FC236}">
                  <a16:creationId xmlns:a16="http://schemas.microsoft.com/office/drawing/2014/main" id="{891F181D-EA66-45A9-B148-50D3CF29F6E5}"/>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63">
              <a:extLst>
                <a:ext uri="{FF2B5EF4-FFF2-40B4-BE49-F238E27FC236}">
                  <a16:creationId xmlns:a16="http://schemas.microsoft.com/office/drawing/2014/main" id="{54FD9B3E-3A41-48B1-9629-E3A864465A8E}"/>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64">
              <a:extLst>
                <a:ext uri="{FF2B5EF4-FFF2-40B4-BE49-F238E27FC236}">
                  <a16:creationId xmlns:a16="http://schemas.microsoft.com/office/drawing/2014/main" id="{C76B1D05-27FB-44CF-8BA9-C95268F56747}"/>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66">
              <a:extLst>
                <a:ext uri="{FF2B5EF4-FFF2-40B4-BE49-F238E27FC236}">
                  <a16:creationId xmlns:a16="http://schemas.microsoft.com/office/drawing/2014/main" id="{24FDD28C-A864-404A-8B67-92BD1DA807A8}"/>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67">
              <a:extLst>
                <a:ext uri="{FF2B5EF4-FFF2-40B4-BE49-F238E27FC236}">
                  <a16:creationId xmlns:a16="http://schemas.microsoft.com/office/drawing/2014/main" id="{DD3CC276-71D9-4176-BFF7-47F74EE3833A}"/>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11">
              <a:extLst>
                <a:ext uri="{FF2B5EF4-FFF2-40B4-BE49-F238E27FC236}">
                  <a16:creationId xmlns:a16="http://schemas.microsoft.com/office/drawing/2014/main" id="{362B1117-73AA-440F-B1F8-D81CF5C4DF1C}"/>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12">
              <a:extLst>
                <a:ext uri="{FF2B5EF4-FFF2-40B4-BE49-F238E27FC236}">
                  <a16:creationId xmlns:a16="http://schemas.microsoft.com/office/drawing/2014/main" id="{5F7C7924-B21B-4635-BEFF-9DB4906FADDB}"/>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13">
              <a:extLst>
                <a:ext uri="{FF2B5EF4-FFF2-40B4-BE49-F238E27FC236}">
                  <a16:creationId xmlns:a16="http://schemas.microsoft.com/office/drawing/2014/main" id="{30874B9B-D3F0-4783-B262-C935BC7AC704}"/>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14">
              <a:extLst>
                <a:ext uri="{FF2B5EF4-FFF2-40B4-BE49-F238E27FC236}">
                  <a16:creationId xmlns:a16="http://schemas.microsoft.com/office/drawing/2014/main" id="{7BE54143-01AF-4724-B449-15C93DED6F48}"/>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15">
              <a:extLst>
                <a:ext uri="{FF2B5EF4-FFF2-40B4-BE49-F238E27FC236}">
                  <a16:creationId xmlns:a16="http://schemas.microsoft.com/office/drawing/2014/main" id="{18DDFA14-6C5F-4917-9511-5AA8490FE9F0}"/>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75">
              <a:extLst>
                <a:ext uri="{FF2B5EF4-FFF2-40B4-BE49-F238E27FC236}">
                  <a16:creationId xmlns:a16="http://schemas.microsoft.com/office/drawing/2014/main" id="{7E49DB0F-2733-405C-9020-3808E0F1AFC9}"/>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17">
              <a:extLst>
                <a:ext uri="{FF2B5EF4-FFF2-40B4-BE49-F238E27FC236}">
                  <a16:creationId xmlns:a16="http://schemas.microsoft.com/office/drawing/2014/main" id="{B2C93160-5BF4-4831-A4E7-A9DF0BEEC08B}"/>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18">
              <a:extLst>
                <a:ext uri="{FF2B5EF4-FFF2-40B4-BE49-F238E27FC236}">
                  <a16:creationId xmlns:a16="http://schemas.microsoft.com/office/drawing/2014/main" id="{60AF758A-3BB8-4D73-88EF-32BE9542B054}"/>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19">
              <a:extLst>
                <a:ext uri="{FF2B5EF4-FFF2-40B4-BE49-F238E27FC236}">
                  <a16:creationId xmlns:a16="http://schemas.microsoft.com/office/drawing/2014/main" id="{96BF0BB6-CF3C-43A4-AD2F-1338DD389B94}"/>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20">
              <a:extLst>
                <a:ext uri="{FF2B5EF4-FFF2-40B4-BE49-F238E27FC236}">
                  <a16:creationId xmlns:a16="http://schemas.microsoft.com/office/drawing/2014/main" id="{2C610180-EACB-42E6-9B8A-D74FB6149E21}"/>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21">
              <a:extLst>
                <a:ext uri="{FF2B5EF4-FFF2-40B4-BE49-F238E27FC236}">
                  <a16:creationId xmlns:a16="http://schemas.microsoft.com/office/drawing/2014/main" id="{2CFCC63B-B49D-4E0B-94D1-E783D3D15D7B}"/>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22">
              <a:extLst>
                <a:ext uri="{FF2B5EF4-FFF2-40B4-BE49-F238E27FC236}">
                  <a16:creationId xmlns:a16="http://schemas.microsoft.com/office/drawing/2014/main" id="{2B86D3E3-F4C7-4390-97D9-8BBD125FCBAE}"/>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23">
              <a:extLst>
                <a:ext uri="{FF2B5EF4-FFF2-40B4-BE49-F238E27FC236}">
                  <a16:creationId xmlns:a16="http://schemas.microsoft.com/office/drawing/2014/main" id="{75B6B5BB-B5DD-4AF4-9834-5F9B47C32095}"/>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24">
              <a:extLst>
                <a:ext uri="{FF2B5EF4-FFF2-40B4-BE49-F238E27FC236}">
                  <a16:creationId xmlns:a16="http://schemas.microsoft.com/office/drawing/2014/main" id="{C1BEEC9B-0E55-4118-95EF-890EE18EAD7B}"/>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25">
              <a:extLst>
                <a:ext uri="{FF2B5EF4-FFF2-40B4-BE49-F238E27FC236}">
                  <a16:creationId xmlns:a16="http://schemas.microsoft.com/office/drawing/2014/main" id="{A2AC380D-E3C9-4A46-B418-536DB02797D5}"/>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85">
              <a:extLst>
                <a:ext uri="{FF2B5EF4-FFF2-40B4-BE49-F238E27FC236}">
                  <a16:creationId xmlns:a16="http://schemas.microsoft.com/office/drawing/2014/main" id="{97E39509-4040-424A-8888-CDF2D44D015B}"/>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86">
              <a:extLst>
                <a:ext uri="{FF2B5EF4-FFF2-40B4-BE49-F238E27FC236}">
                  <a16:creationId xmlns:a16="http://schemas.microsoft.com/office/drawing/2014/main" id="{FEA925B8-B3A5-4371-A18A-C4A55DE6C0AA}"/>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3">
            <a:extLst>
              <a:ext uri="{FF2B5EF4-FFF2-40B4-BE49-F238E27FC236}">
                <a16:creationId xmlns:a16="http://schemas.microsoft.com/office/drawing/2014/main" id="{ED8802B7-33B2-4A92-B246-B13189F5E328}"/>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4">
            <a:extLst>
              <a:ext uri="{FF2B5EF4-FFF2-40B4-BE49-F238E27FC236}">
                <a16:creationId xmlns:a16="http://schemas.microsoft.com/office/drawing/2014/main" id="{72624470-386D-4347-891D-7A21285BA7B4}"/>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45">
            <a:extLst>
              <a:ext uri="{FF2B5EF4-FFF2-40B4-BE49-F238E27FC236}">
                <a16:creationId xmlns:a16="http://schemas.microsoft.com/office/drawing/2014/main" id="{BC7E9D81-BFFC-479B-9E0F-061C297F542A}"/>
              </a:ext>
            </a:extLst>
          </p:cNvPr>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46">
            <a:extLst>
              <a:ext uri="{FF2B5EF4-FFF2-40B4-BE49-F238E27FC236}">
                <a16:creationId xmlns:a16="http://schemas.microsoft.com/office/drawing/2014/main" id="{AB2C86F2-F41E-430F-ACC0-98AAE7360345}"/>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sl-SI"/>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48" name="Date Placeholder 4">
            <a:extLst>
              <a:ext uri="{FF2B5EF4-FFF2-40B4-BE49-F238E27FC236}">
                <a16:creationId xmlns:a16="http://schemas.microsoft.com/office/drawing/2014/main" id="{EC4B0A32-F2A1-476B-BBCD-F28A11B17504}"/>
              </a:ext>
            </a:extLst>
          </p:cNvPr>
          <p:cNvSpPr>
            <a:spLocks noGrp="1"/>
          </p:cNvSpPr>
          <p:nvPr>
            <p:ph type="dt" sz="half" idx="10"/>
          </p:nvPr>
        </p:nvSpPr>
        <p:spPr/>
        <p:txBody>
          <a:bodyPr/>
          <a:lstStyle>
            <a:lvl1pPr>
              <a:defRPr/>
            </a:lvl1pPr>
          </a:lstStyle>
          <a:p>
            <a:pPr>
              <a:defRPr/>
            </a:pPr>
            <a:fld id="{35A2979D-B36F-4A19-9C0C-45407E030788}" type="datetimeFigureOut">
              <a:rPr lang="sl-SI"/>
              <a:pPr>
                <a:defRPr/>
              </a:pPr>
              <a:t>31. 05. 2019</a:t>
            </a:fld>
            <a:endParaRPr lang="sl-SI" dirty="0"/>
          </a:p>
        </p:txBody>
      </p:sp>
      <p:sp>
        <p:nvSpPr>
          <p:cNvPr id="49" name="Slide Number Placeholder 6">
            <a:extLst>
              <a:ext uri="{FF2B5EF4-FFF2-40B4-BE49-F238E27FC236}">
                <a16:creationId xmlns:a16="http://schemas.microsoft.com/office/drawing/2014/main" id="{01F172A7-35FA-46C0-8424-8E82778E8145}"/>
              </a:ext>
            </a:extLst>
          </p:cNvPr>
          <p:cNvSpPr>
            <a:spLocks noGrp="1"/>
          </p:cNvSpPr>
          <p:nvPr>
            <p:ph type="sldNum" sz="quarter" idx="11"/>
          </p:nvPr>
        </p:nvSpPr>
        <p:spPr/>
        <p:txBody>
          <a:bodyPr/>
          <a:lstStyle>
            <a:lvl1pPr>
              <a:defRPr/>
            </a:lvl1pPr>
          </a:lstStyle>
          <a:p>
            <a:fld id="{104A2150-4005-4FB2-93A4-3F25462C2B21}" type="slidenum">
              <a:rPr lang="sl-SI" altLang="sl-SI"/>
              <a:pPr/>
              <a:t>‹#›</a:t>
            </a:fld>
            <a:endParaRPr lang="sl-SI" altLang="sl-SI"/>
          </a:p>
        </p:txBody>
      </p:sp>
      <p:sp>
        <p:nvSpPr>
          <p:cNvPr id="50" name="Footer Placeholder 5">
            <a:extLst>
              <a:ext uri="{FF2B5EF4-FFF2-40B4-BE49-F238E27FC236}">
                <a16:creationId xmlns:a16="http://schemas.microsoft.com/office/drawing/2014/main" id="{114274D2-F0A1-43B3-B08E-A6E29E963FF2}"/>
              </a:ext>
            </a:extLst>
          </p:cNvPr>
          <p:cNvSpPr>
            <a:spLocks noGrp="1"/>
          </p:cNvSpPr>
          <p:nvPr>
            <p:ph type="ftr" sz="quarter" idx="12"/>
          </p:nvPr>
        </p:nvSpPr>
        <p:spPr>
          <a:xfrm>
            <a:off x="4641850" y="5724525"/>
            <a:ext cx="3492500" cy="365125"/>
          </a:xfrm>
        </p:spPr>
        <p:txBody>
          <a:bodyPr>
            <a:normAutofit/>
          </a:bodyPr>
          <a:lstStyle>
            <a:lvl1pPr>
              <a:defRPr/>
            </a:lvl1pPr>
          </a:lstStyle>
          <a:p>
            <a:pPr>
              <a:defRPr/>
            </a:pPr>
            <a:endParaRPr lang="sl-SI"/>
          </a:p>
        </p:txBody>
      </p:sp>
    </p:spTree>
    <p:extLst>
      <p:ext uri="{BB962C8B-B14F-4D97-AF65-F5344CB8AC3E}">
        <p14:creationId xmlns:p14="http://schemas.microsoft.com/office/powerpoint/2010/main" val="336285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5" name="Group 60">
            <a:extLst>
              <a:ext uri="{FF2B5EF4-FFF2-40B4-BE49-F238E27FC236}">
                <a16:creationId xmlns:a16="http://schemas.microsoft.com/office/drawing/2014/main" id="{4E3336F8-B56B-42BA-A6A0-340A64E9B224}"/>
              </a:ext>
            </a:extLst>
          </p:cNvPr>
          <p:cNvGrpSpPr>
            <a:grpSpLocks/>
          </p:cNvGrpSpPr>
          <p:nvPr/>
        </p:nvGrpSpPr>
        <p:grpSpPr bwMode="auto">
          <a:xfrm>
            <a:off x="-382588" y="0"/>
            <a:ext cx="9932988" cy="6858000"/>
            <a:chOff x="-382404" y="0"/>
            <a:chExt cx="9932332" cy="6858000"/>
          </a:xfrm>
        </p:grpSpPr>
        <p:grpSp>
          <p:nvGrpSpPr>
            <p:cNvPr id="6" name="Group 61">
              <a:extLst>
                <a:ext uri="{FF2B5EF4-FFF2-40B4-BE49-F238E27FC236}">
                  <a16:creationId xmlns:a16="http://schemas.microsoft.com/office/drawing/2014/main" id="{11392A8E-FC53-443C-B071-ED8FD4E9B663}"/>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1C36461D-D6FD-4894-BBFD-8BCA352A0AB4}"/>
                  </a:ext>
                </a:extLst>
              </p:cNvPr>
              <p:cNvGrpSpPr>
                <a:grpSpLocks/>
              </p:cNvGrpSpPr>
              <p:nvPr/>
            </p:nvGrpSpPr>
            <p:grpSpPr bwMode="auto">
              <a:xfrm>
                <a:off x="0" y="0"/>
                <a:ext cx="2514600" cy="6858000"/>
                <a:chOff x="0" y="0"/>
                <a:chExt cx="2514600" cy="6858000"/>
              </a:xfrm>
            </p:grpSpPr>
            <p:sp>
              <p:nvSpPr>
                <p:cNvPr id="41" name="Rectangle 40">
                  <a:extLst>
                    <a:ext uri="{FF2B5EF4-FFF2-40B4-BE49-F238E27FC236}">
                      <a16:creationId xmlns:a16="http://schemas.microsoft.com/office/drawing/2014/main" id="{C8C1E10B-FC44-4E13-B341-2A3909A46E98}"/>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a:extLst>
                    <a:ext uri="{FF2B5EF4-FFF2-40B4-BE49-F238E27FC236}">
                      <a16:creationId xmlns:a16="http://schemas.microsoft.com/office/drawing/2014/main" id="{E7A4BF38-B7F1-4B60-BC17-CCE87251B89A}"/>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a:extLst>
                    <a:ext uri="{FF2B5EF4-FFF2-40B4-BE49-F238E27FC236}">
                      <a16:creationId xmlns:a16="http://schemas.microsoft.com/office/drawing/2014/main" id="{321017C5-054D-4A9D-8CD8-BDC8CB670A73}"/>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a:extLst>
                  <a:ext uri="{FF2B5EF4-FFF2-40B4-BE49-F238E27FC236}">
                    <a16:creationId xmlns:a16="http://schemas.microsoft.com/office/drawing/2014/main" id="{71ACF044-81B4-4B7C-AB50-D468AA75D72A}"/>
                  </a:ext>
                </a:extLst>
              </p:cNvPr>
              <p:cNvGrpSpPr>
                <a:grpSpLocks/>
              </p:cNvGrpSpPr>
              <p:nvPr/>
            </p:nvGrpSpPr>
            <p:grpSpPr bwMode="auto">
              <a:xfrm>
                <a:off x="422910" y="0"/>
                <a:ext cx="2514600" cy="6858000"/>
                <a:chOff x="0" y="0"/>
                <a:chExt cx="2514600" cy="6858000"/>
              </a:xfrm>
            </p:grpSpPr>
            <p:sp>
              <p:nvSpPr>
                <p:cNvPr id="38" name="Rectangle 37">
                  <a:extLst>
                    <a:ext uri="{FF2B5EF4-FFF2-40B4-BE49-F238E27FC236}">
                      <a16:creationId xmlns:a16="http://schemas.microsoft.com/office/drawing/2014/main" id="{DDAB1A26-718F-4A24-AD11-8E8A5CB29AF8}"/>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a:extLst>
                    <a:ext uri="{FF2B5EF4-FFF2-40B4-BE49-F238E27FC236}">
                      <a16:creationId xmlns:a16="http://schemas.microsoft.com/office/drawing/2014/main" id="{F4FD69CC-45EC-415A-8DB9-A004A3A1A313}"/>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39">
                  <a:extLst>
                    <a:ext uri="{FF2B5EF4-FFF2-40B4-BE49-F238E27FC236}">
                      <a16:creationId xmlns:a16="http://schemas.microsoft.com/office/drawing/2014/main" id="{181993B1-9257-44F1-853C-9D0626165E4B}"/>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a:extLst>
                  <a:ext uri="{FF2B5EF4-FFF2-40B4-BE49-F238E27FC236}">
                    <a16:creationId xmlns:a16="http://schemas.microsoft.com/office/drawing/2014/main" id="{71E6D61F-95BB-4E76-BBF2-BA22FEE282E7}"/>
                  </a:ext>
                </a:extLst>
              </p:cNvPr>
              <p:cNvGrpSpPr>
                <a:grpSpLocks/>
              </p:cNvGrpSpPr>
              <p:nvPr/>
            </p:nvGrpSpPr>
            <p:grpSpPr bwMode="auto">
              <a:xfrm rot="10800000">
                <a:off x="6629400" y="0"/>
                <a:ext cx="2514600" cy="6858000"/>
                <a:chOff x="0" y="0"/>
                <a:chExt cx="2514600" cy="6858000"/>
              </a:xfrm>
            </p:grpSpPr>
            <p:sp>
              <p:nvSpPr>
                <p:cNvPr id="35" name="Rectangle 34">
                  <a:extLst>
                    <a:ext uri="{FF2B5EF4-FFF2-40B4-BE49-F238E27FC236}">
                      <a16:creationId xmlns:a16="http://schemas.microsoft.com/office/drawing/2014/main" id="{49602E11-EC8C-4944-BD73-7C45DE7043B7}"/>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a:extLst>
                    <a:ext uri="{FF2B5EF4-FFF2-40B4-BE49-F238E27FC236}">
                      <a16:creationId xmlns:a16="http://schemas.microsoft.com/office/drawing/2014/main" id="{8DDEE4C4-9276-4EE5-BF5E-5BB43087B773}"/>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a:extLst>
                    <a:ext uri="{FF2B5EF4-FFF2-40B4-BE49-F238E27FC236}">
                      <a16:creationId xmlns:a16="http://schemas.microsoft.com/office/drawing/2014/main" id="{CF2A9A4E-D28A-48F5-A056-2F1ED62E1E4C}"/>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31">
                <a:extLst>
                  <a:ext uri="{FF2B5EF4-FFF2-40B4-BE49-F238E27FC236}">
                    <a16:creationId xmlns:a16="http://schemas.microsoft.com/office/drawing/2014/main" id="{0FA869F7-1804-4804-8061-3E1C22B52BD7}"/>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32">
                <a:extLst>
                  <a:ext uri="{FF2B5EF4-FFF2-40B4-BE49-F238E27FC236}">
                    <a16:creationId xmlns:a16="http://schemas.microsoft.com/office/drawing/2014/main" id="{8CCD6D97-5394-4D9B-B259-A4AB3ABE52E7}"/>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33">
                <a:extLst>
                  <a:ext uri="{FF2B5EF4-FFF2-40B4-BE49-F238E27FC236}">
                    <a16:creationId xmlns:a16="http://schemas.microsoft.com/office/drawing/2014/main" id="{E14AD52F-F39D-4155-88E8-9F5667D320C5}"/>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62">
              <a:extLst>
                <a:ext uri="{FF2B5EF4-FFF2-40B4-BE49-F238E27FC236}">
                  <a16:creationId xmlns:a16="http://schemas.microsoft.com/office/drawing/2014/main" id="{2F96427B-08F2-4DA1-BF87-5902D78C0F8B}"/>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63">
              <a:extLst>
                <a:ext uri="{FF2B5EF4-FFF2-40B4-BE49-F238E27FC236}">
                  <a16:creationId xmlns:a16="http://schemas.microsoft.com/office/drawing/2014/main" id="{91335640-84D7-45FA-AC88-22C73935B110}"/>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64">
              <a:extLst>
                <a:ext uri="{FF2B5EF4-FFF2-40B4-BE49-F238E27FC236}">
                  <a16:creationId xmlns:a16="http://schemas.microsoft.com/office/drawing/2014/main" id="{A8ECEF00-6985-4FBA-A675-22CB59F0A284}"/>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66">
              <a:extLst>
                <a:ext uri="{FF2B5EF4-FFF2-40B4-BE49-F238E27FC236}">
                  <a16:creationId xmlns:a16="http://schemas.microsoft.com/office/drawing/2014/main" id="{90D63669-D499-4FCC-B269-D1947EB9A38C}"/>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67">
              <a:extLst>
                <a:ext uri="{FF2B5EF4-FFF2-40B4-BE49-F238E27FC236}">
                  <a16:creationId xmlns:a16="http://schemas.microsoft.com/office/drawing/2014/main" id="{84E7A51F-3577-41C6-9B44-52A7C45E1DC4}"/>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11">
              <a:extLst>
                <a:ext uri="{FF2B5EF4-FFF2-40B4-BE49-F238E27FC236}">
                  <a16:creationId xmlns:a16="http://schemas.microsoft.com/office/drawing/2014/main" id="{103C7308-C485-40E6-87F1-6B1E27F177DA}"/>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12">
              <a:extLst>
                <a:ext uri="{FF2B5EF4-FFF2-40B4-BE49-F238E27FC236}">
                  <a16:creationId xmlns:a16="http://schemas.microsoft.com/office/drawing/2014/main" id="{67A1694B-4867-403B-BB06-2BC2F305D0D1}"/>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13">
              <a:extLst>
                <a:ext uri="{FF2B5EF4-FFF2-40B4-BE49-F238E27FC236}">
                  <a16:creationId xmlns:a16="http://schemas.microsoft.com/office/drawing/2014/main" id="{E52CE455-3A14-4B69-9976-62EA4456F0CE}"/>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14">
              <a:extLst>
                <a:ext uri="{FF2B5EF4-FFF2-40B4-BE49-F238E27FC236}">
                  <a16:creationId xmlns:a16="http://schemas.microsoft.com/office/drawing/2014/main" id="{FF63DBC9-757A-45A8-8258-31508526CB7A}"/>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15">
              <a:extLst>
                <a:ext uri="{FF2B5EF4-FFF2-40B4-BE49-F238E27FC236}">
                  <a16:creationId xmlns:a16="http://schemas.microsoft.com/office/drawing/2014/main" id="{A5F7777E-DC16-4ACD-8477-360AC4444C34}"/>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75">
              <a:extLst>
                <a:ext uri="{FF2B5EF4-FFF2-40B4-BE49-F238E27FC236}">
                  <a16:creationId xmlns:a16="http://schemas.microsoft.com/office/drawing/2014/main" id="{0B5AE7B0-9A82-481B-8780-9688F1934BAE}"/>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17">
              <a:extLst>
                <a:ext uri="{FF2B5EF4-FFF2-40B4-BE49-F238E27FC236}">
                  <a16:creationId xmlns:a16="http://schemas.microsoft.com/office/drawing/2014/main" id="{690EEFE2-307C-4653-A4AF-AD85B9AB5584}"/>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18">
              <a:extLst>
                <a:ext uri="{FF2B5EF4-FFF2-40B4-BE49-F238E27FC236}">
                  <a16:creationId xmlns:a16="http://schemas.microsoft.com/office/drawing/2014/main" id="{B824765B-F52A-487E-A972-FD1A3CA7BE19}"/>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19">
              <a:extLst>
                <a:ext uri="{FF2B5EF4-FFF2-40B4-BE49-F238E27FC236}">
                  <a16:creationId xmlns:a16="http://schemas.microsoft.com/office/drawing/2014/main" id="{52FEC84A-EDAC-49EC-99E8-2333B8196FA5}"/>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20">
              <a:extLst>
                <a:ext uri="{FF2B5EF4-FFF2-40B4-BE49-F238E27FC236}">
                  <a16:creationId xmlns:a16="http://schemas.microsoft.com/office/drawing/2014/main" id="{ABB7618C-C3F2-4401-AD1F-23444DBD5B81}"/>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21">
              <a:extLst>
                <a:ext uri="{FF2B5EF4-FFF2-40B4-BE49-F238E27FC236}">
                  <a16:creationId xmlns:a16="http://schemas.microsoft.com/office/drawing/2014/main" id="{213F8076-174A-4023-B379-B00A3B6D7AC7}"/>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22">
              <a:extLst>
                <a:ext uri="{FF2B5EF4-FFF2-40B4-BE49-F238E27FC236}">
                  <a16:creationId xmlns:a16="http://schemas.microsoft.com/office/drawing/2014/main" id="{71825ECD-CC53-435C-8111-AD9AFD30323A}"/>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23">
              <a:extLst>
                <a:ext uri="{FF2B5EF4-FFF2-40B4-BE49-F238E27FC236}">
                  <a16:creationId xmlns:a16="http://schemas.microsoft.com/office/drawing/2014/main" id="{07E195C5-30C0-4829-8041-D8F9B10545E2}"/>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24">
              <a:extLst>
                <a:ext uri="{FF2B5EF4-FFF2-40B4-BE49-F238E27FC236}">
                  <a16:creationId xmlns:a16="http://schemas.microsoft.com/office/drawing/2014/main" id="{E79791BF-64F4-4D5B-AC51-15D68E7AB119}"/>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25">
              <a:extLst>
                <a:ext uri="{FF2B5EF4-FFF2-40B4-BE49-F238E27FC236}">
                  <a16:creationId xmlns:a16="http://schemas.microsoft.com/office/drawing/2014/main" id="{BFAFA331-69E9-4DF0-BF05-31CA7E1ADD58}"/>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85">
              <a:extLst>
                <a:ext uri="{FF2B5EF4-FFF2-40B4-BE49-F238E27FC236}">
                  <a16:creationId xmlns:a16="http://schemas.microsoft.com/office/drawing/2014/main" id="{9C74D9DC-3847-4344-8CAA-FB8703F154EB}"/>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86">
              <a:extLst>
                <a:ext uri="{FF2B5EF4-FFF2-40B4-BE49-F238E27FC236}">
                  <a16:creationId xmlns:a16="http://schemas.microsoft.com/office/drawing/2014/main" id="{C3B16601-48DB-4026-88CB-42920B42B2AF}"/>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3">
            <a:extLst>
              <a:ext uri="{FF2B5EF4-FFF2-40B4-BE49-F238E27FC236}">
                <a16:creationId xmlns:a16="http://schemas.microsoft.com/office/drawing/2014/main" id="{C852DAD6-159F-4F84-8F91-D6C8489409B8}"/>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4">
            <a:extLst>
              <a:ext uri="{FF2B5EF4-FFF2-40B4-BE49-F238E27FC236}">
                <a16:creationId xmlns:a16="http://schemas.microsoft.com/office/drawing/2014/main" id="{F5525C47-5F67-4440-B9F3-97D684ABE109}"/>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45">
            <a:extLst>
              <a:ext uri="{FF2B5EF4-FFF2-40B4-BE49-F238E27FC236}">
                <a16:creationId xmlns:a16="http://schemas.microsoft.com/office/drawing/2014/main" id="{FDF187C5-FB2E-4ED2-A0E0-BAC39710C4D2}"/>
              </a:ext>
            </a:extLst>
          </p:cNvPr>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46">
            <a:extLst>
              <a:ext uri="{FF2B5EF4-FFF2-40B4-BE49-F238E27FC236}">
                <a16:creationId xmlns:a16="http://schemas.microsoft.com/office/drawing/2014/main" id="{09824CB9-01C8-4B53-96D7-F02D1B8F0368}"/>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sl-SI"/>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dirty="0"/>
              <a:t>Kliknite ikono, če želite dodati sliko</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48" name="Date Placeholder 4">
            <a:extLst>
              <a:ext uri="{FF2B5EF4-FFF2-40B4-BE49-F238E27FC236}">
                <a16:creationId xmlns:a16="http://schemas.microsoft.com/office/drawing/2014/main" id="{3DE2A627-B55C-4CA5-93FC-36ED36A0C4E7}"/>
              </a:ext>
            </a:extLst>
          </p:cNvPr>
          <p:cNvSpPr>
            <a:spLocks noGrp="1"/>
          </p:cNvSpPr>
          <p:nvPr>
            <p:ph type="dt" sz="half" idx="10"/>
          </p:nvPr>
        </p:nvSpPr>
        <p:spPr/>
        <p:txBody>
          <a:bodyPr/>
          <a:lstStyle>
            <a:lvl1pPr>
              <a:defRPr/>
            </a:lvl1pPr>
          </a:lstStyle>
          <a:p>
            <a:pPr>
              <a:defRPr/>
            </a:pPr>
            <a:fld id="{35DA2F9F-0098-4276-A854-FB57BEB7B3E6}" type="datetimeFigureOut">
              <a:rPr lang="sl-SI"/>
              <a:pPr>
                <a:defRPr/>
              </a:pPr>
              <a:t>31. 05. 2019</a:t>
            </a:fld>
            <a:endParaRPr lang="sl-SI" dirty="0"/>
          </a:p>
        </p:txBody>
      </p:sp>
      <p:sp>
        <p:nvSpPr>
          <p:cNvPr id="49" name="Footer Placeholder 5">
            <a:extLst>
              <a:ext uri="{FF2B5EF4-FFF2-40B4-BE49-F238E27FC236}">
                <a16:creationId xmlns:a16="http://schemas.microsoft.com/office/drawing/2014/main" id="{D9382B6E-9454-404E-B7BE-82FD19D66F06}"/>
              </a:ext>
            </a:extLst>
          </p:cNvPr>
          <p:cNvSpPr>
            <a:spLocks noGrp="1"/>
          </p:cNvSpPr>
          <p:nvPr>
            <p:ph type="ftr" sz="quarter" idx="11"/>
          </p:nvPr>
        </p:nvSpPr>
        <p:spPr>
          <a:xfrm>
            <a:off x="4641850" y="5724525"/>
            <a:ext cx="3492500" cy="365125"/>
          </a:xfrm>
        </p:spPr>
        <p:txBody>
          <a:bodyPr>
            <a:normAutofit/>
          </a:bodyPr>
          <a:lstStyle>
            <a:lvl1pPr>
              <a:defRPr/>
            </a:lvl1pPr>
          </a:lstStyle>
          <a:p>
            <a:pPr>
              <a:defRPr/>
            </a:pPr>
            <a:endParaRPr lang="sl-SI"/>
          </a:p>
        </p:txBody>
      </p:sp>
      <p:sp>
        <p:nvSpPr>
          <p:cNvPr id="50" name="Slide Number Placeholder 6">
            <a:extLst>
              <a:ext uri="{FF2B5EF4-FFF2-40B4-BE49-F238E27FC236}">
                <a16:creationId xmlns:a16="http://schemas.microsoft.com/office/drawing/2014/main" id="{65C12B73-6A9B-462D-9F55-8F28FED325DC}"/>
              </a:ext>
            </a:extLst>
          </p:cNvPr>
          <p:cNvSpPr>
            <a:spLocks noGrp="1"/>
          </p:cNvSpPr>
          <p:nvPr>
            <p:ph type="sldNum" sz="quarter" idx="12"/>
          </p:nvPr>
        </p:nvSpPr>
        <p:spPr/>
        <p:txBody>
          <a:bodyPr/>
          <a:lstStyle>
            <a:lvl1pPr>
              <a:defRPr/>
            </a:lvl1pPr>
          </a:lstStyle>
          <a:p>
            <a:fld id="{DD8DBDCE-1180-4134-8F53-8AF7F647C1B2}" type="slidenum">
              <a:rPr lang="sl-SI" altLang="sl-SI"/>
              <a:pPr/>
              <a:t>‹#›</a:t>
            </a:fld>
            <a:endParaRPr lang="sl-SI" altLang="sl-SI"/>
          </a:p>
        </p:txBody>
      </p:sp>
    </p:spTree>
    <p:extLst>
      <p:ext uri="{BB962C8B-B14F-4D97-AF65-F5344CB8AC3E}">
        <p14:creationId xmlns:p14="http://schemas.microsoft.com/office/powerpoint/2010/main" val="3412778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a:extLst>
              <a:ext uri="{FF2B5EF4-FFF2-40B4-BE49-F238E27FC236}">
                <a16:creationId xmlns:a16="http://schemas.microsoft.com/office/drawing/2014/main" id="{EC5C1A9F-43C7-4977-86B8-9684B74D3F6C}"/>
              </a:ext>
            </a:extLst>
          </p:cNvPr>
          <p:cNvGrpSpPr>
            <a:grpSpLocks/>
          </p:cNvGrpSpPr>
          <p:nvPr/>
        </p:nvGrpSpPr>
        <p:grpSpPr bwMode="auto">
          <a:xfrm>
            <a:off x="-304800" y="0"/>
            <a:ext cx="9932988" cy="6858000"/>
            <a:chOff x="-382404" y="0"/>
            <a:chExt cx="9932332" cy="6858000"/>
          </a:xfrm>
        </p:grpSpPr>
        <p:grpSp>
          <p:nvGrpSpPr>
            <p:cNvPr id="1035" name="Group 44">
              <a:extLst>
                <a:ext uri="{FF2B5EF4-FFF2-40B4-BE49-F238E27FC236}">
                  <a16:creationId xmlns:a16="http://schemas.microsoft.com/office/drawing/2014/main" id="{83ADCE8A-6B4E-4337-8353-17C4DD76DA7E}"/>
                </a:ext>
              </a:extLst>
            </p:cNvPr>
            <p:cNvGrpSpPr>
              <a:grpSpLocks/>
            </p:cNvGrpSpPr>
            <p:nvPr/>
          </p:nvGrpSpPr>
          <p:grpSpPr bwMode="auto">
            <a:xfrm>
              <a:off x="0" y="0"/>
              <a:ext cx="9144000" cy="6858000"/>
              <a:chOff x="0" y="0"/>
              <a:chExt cx="9144000" cy="6858000"/>
            </a:xfrm>
          </p:grpSpPr>
          <p:grpSp>
            <p:nvGrpSpPr>
              <p:cNvPr id="1058" name="Group 4">
                <a:extLst>
                  <a:ext uri="{FF2B5EF4-FFF2-40B4-BE49-F238E27FC236}">
                    <a16:creationId xmlns:a16="http://schemas.microsoft.com/office/drawing/2014/main" id="{58A621C1-0064-46AC-B95F-BB4A021A2186}"/>
                  </a:ext>
                </a:extLst>
              </p:cNvPr>
              <p:cNvGrpSpPr>
                <a:grpSpLocks/>
              </p:cNvGrpSpPr>
              <p:nvPr/>
            </p:nvGrpSpPr>
            <p:grpSpPr bwMode="auto">
              <a:xfrm>
                <a:off x="0" y="0"/>
                <a:ext cx="2514600" cy="6858000"/>
                <a:chOff x="0" y="0"/>
                <a:chExt cx="2514600" cy="6858000"/>
              </a:xfrm>
            </p:grpSpPr>
            <p:sp>
              <p:nvSpPr>
                <p:cNvPr id="113" name="Rectangle 112">
                  <a:extLst>
                    <a:ext uri="{FF2B5EF4-FFF2-40B4-BE49-F238E27FC236}">
                      <a16:creationId xmlns:a16="http://schemas.microsoft.com/office/drawing/2014/main" id="{0E220F85-8CA4-40F7-A755-319F9CDD9E3F}"/>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a:extLst>
                    <a:ext uri="{FF2B5EF4-FFF2-40B4-BE49-F238E27FC236}">
                      <a16:creationId xmlns:a16="http://schemas.microsoft.com/office/drawing/2014/main" id="{F02CE3DA-683C-4A13-9D24-A92FA1CBA148}"/>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a:extLst>
                    <a:ext uri="{FF2B5EF4-FFF2-40B4-BE49-F238E27FC236}">
                      <a16:creationId xmlns:a16="http://schemas.microsoft.com/office/drawing/2014/main" id="{7D5A71EE-B2D0-4FE5-86F3-D2E7C7266C6F}"/>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a:extLst>
                  <a:ext uri="{FF2B5EF4-FFF2-40B4-BE49-F238E27FC236}">
                    <a16:creationId xmlns:a16="http://schemas.microsoft.com/office/drawing/2014/main" id="{BAD154E9-F25B-431B-9273-2E407F411BBB}"/>
                  </a:ext>
                </a:extLst>
              </p:cNvPr>
              <p:cNvGrpSpPr>
                <a:grpSpLocks/>
              </p:cNvGrpSpPr>
              <p:nvPr/>
            </p:nvGrpSpPr>
            <p:grpSpPr bwMode="auto">
              <a:xfrm>
                <a:off x="422910" y="0"/>
                <a:ext cx="2514600" cy="6858000"/>
                <a:chOff x="0" y="0"/>
                <a:chExt cx="2514600" cy="6858000"/>
              </a:xfrm>
            </p:grpSpPr>
            <p:sp>
              <p:nvSpPr>
                <p:cNvPr id="110" name="Rectangle 109">
                  <a:extLst>
                    <a:ext uri="{FF2B5EF4-FFF2-40B4-BE49-F238E27FC236}">
                      <a16:creationId xmlns:a16="http://schemas.microsoft.com/office/drawing/2014/main" id="{7B5DA509-D32A-4341-9606-ED5A9E48BE1C}"/>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a:extLst>
                    <a:ext uri="{FF2B5EF4-FFF2-40B4-BE49-F238E27FC236}">
                      <a16:creationId xmlns:a16="http://schemas.microsoft.com/office/drawing/2014/main" id="{5844A69D-BDB3-4394-BC64-AE4FAB9D496B}"/>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a:extLst>
                    <a:ext uri="{FF2B5EF4-FFF2-40B4-BE49-F238E27FC236}">
                      <a16:creationId xmlns:a16="http://schemas.microsoft.com/office/drawing/2014/main" id="{20142C2E-09BB-4010-B0F6-9EF2DD90EA59}"/>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a:extLst>
                  <a:ext uri="{FF2B5EF4-FFF2-40B4-BE49-F238E27FC236}">
                    <a16:creationId xmlns:a16="http://schemas.microsoft.com/office/drawing/2014/main" id="{D5C42631-F602-48DB-8637-6552DE52705A}"/>
                  </a:ext>
                </a:extLst>
              </p:cNvPr>
              <p:cNvGrpSpPr>
                <a:grpSpLocks/>
              </p:cNvGrpSpPr>
              <p:nvPr/>
            </p:nvGrpSpPr>
            <p:grpSpPr bwMode="auto">
              <a:xfrm rot="10800000">
                <a:off x="6629400" y="0"/>
                <a:ext cx="2514600" cy="6858000"/>
                <a:chOff x="0" y="0"/>
                <a:chExt cx="2514600" cy="6858000"/>
              </a:xfrm>
            </p:grpSpPr>
            <p:sp>
              <p:nvSpPr>
                <p:cNvPr id="107" name="Rectangle 106">
                  <a:extLst>
                    <a:ext uri="{FF2B5EF4-FFF2-40B4-BE49-F238E27FC236}">
                      <a16:creationId xmlns:a16="http://schemas.microsoft.com/office/drawing/2014/main" id="{F9A17D2A-7291-495A-A327-B123841F7A04}"/>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a:extLst>
                    <a:ext uri="{FF2B5EF4-FFF2-40B4-BE49-F238E27FC236}">
                      <a16:creationId xmlns:a16="http://schemas.microsoft.com/office/drawing/2014/main" id="{E9AA905E-BC99-4D78-A2B1-65F0A8FA663F}"/>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a:extLst>
                    <a:ext uri="{FF2B5EF4-FFF2-40B4-BE49-F238E27FC236}">
                      <a16:creationId xmlns:a16="http://schemas.microsoft.com/office/drawing/2014/main" id="{4D754A68-960A-4EC2-9F0D-1FF3C4D276E8}"/>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a:extLst>
                  <a:ext uri="{FF2B5EF4-FFF2-40B4-BE49-F238E27FC236}">
                    <a16:creationId xmlns:a16="http://schemas.microsoft.com/office/drawing/2014/main" id="{1476A666-5498-4386-94A7-1D3A4CBC2FD9}"/>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a:extLst>
                  <a:ext uri="{FF2B5EF4-FFF2-40B4-BE49-F238E27FC236}">
                    <a16:creationId xmlns:a16="http://schemas.microsoft.com/office/drawing/2014/main" id="{1851E816-4057-461A-99C3-B63651297821}"/>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a:extLst>
                  <a:ext uri="{FF2B5EF4-FFF2-40B4-BE49-F238E27FC236}">
                    <a16:creationId xmlns:a16="http://schemas.microsoft.com/office/drawing/2014/main" id="{58CBB427-91BE-4659-B544-C843E180F1BE}"/>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a:extLst>
                <a:ext uri="{FF2B5EF4-FFF2-40B4-BE49-F238E27FC236}">
                  <a16:creationId xmlns:a16="http://schemas.microsoft.com/office/drawing/2014/main" id="{74DA3E8E-6E0B-46D2-A191-1A826296E473}"/>
                </a:ext>
              </a:extLst>
            </p:cNvPr>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a:extLst>
                <a:ext uri="{FF2B5EF4-FFF2-40B4-BE49-F238E27FC236}">
                  <a16:creationId xmlns:a16="http://schemas.microsoft.com/office/drawing/2014/main" id="{84296001-287D-44AC-8FE7-CAE20E6D5921}"/>
                </a:ext>
              </a:extLst>
            </p:cNvPr>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a:extLst>
                <a:ext uri="{FF2B5EF4-FFF2-40B4-BE49-F238E27FC236}">
                  <a16:creationId xmlns:a16="http://schemas.microsoft.com/office/drawing/2014/main" id="{9D3E02F2-A5E4-4C3D-9A67-0DCF17573133}"/>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a:extLst>
                <a:ext uri="{FF2B5EF4-FFF2-40B4-BE49-F238E27FC236}">
                  <a16:creationId xmlns:a16="http://schemas.microsoft.com/office/drawing/2014/main" id="{3783875B-3CF0-4D28-90BC-04904F016F54}"/>
                </a:ext>
              </a:extLst>
            </p:cNvPr>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a:extLst>
                <a:ext uri="{FF2B5EF4-FFF2-40B4-BE49-F238E27FC236}">
                  <a16:creationId xmlns:a16="http://schemas.microsoft.com/office/drawing/2014/main" id="{AAB3D617-E11F-43D3-B3DA-B28A137A98D9}"/>
                </a:ext>
              </a:extLst>
            </p:cNvPr>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a:extLst>
                <a:ext uri="{FF2B5EF4-FFF2-40B4-BE49-F238E27FC236}">
                  <a16:creationId xmlns:a16="http://schemas.microsoft.com/office/drawing/2014/main" id="{15F02603-5598-4FB5-B269-358DAC5C2C9E}"/>
                </a:ext>
              </a:extLst>
            </p:cNvPr>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a:extLst>
                <a:ext uri="{FF2B5EF4-FFF2-40B4-BE49-F238E27FC236}">
                  <a16:creationId xmlns:a16="http://schemas.microsoft.com/office/drawing/2014/main" id="{07D701E1-CF77-470F-BB48-8C0640F936FA}"/>
                </a:ext>
              </a:extLst>
            </p:cNvPr>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a:extLst>
                <a:ext uri="{FF2B5EF4-FFF2-40B4-BE49-F238E27FC236}">
                  <a16:creationId xmlns:a16="http://schemas.microsoft.com/office/drawing/2014/main" id="{6D4A7D8D-5850-48F5-A37A-277EF3CF1C52}"/>
                </a:ext>
              </a:extLst>
            </p:cNvPr>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a:extLst>
                <a:ext uri="{FF2B5EF4-FFF2-40B4-BE49-F238E27FC236}">
                  <a16:creationId xmlns:a16="http://schemas.microsoft.com/office/drawing/2014/main" id="{38C45F30-0D55-4282-BF09-740A79AEBE93}"/>
                </a:ext>
              </a:extLst>
            </p:cNvPr>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a:extLst>
                <a:ext uri="{FF2B5EF4-FFF2-40B4-BE49-F238E27FC236}">
                  <a16:creationId xmlns:a16="http://schemas.microsoft.com/office/drawing/2014/main" id="{409ECABA-8B0B-4058-8D38-23A27FD38928}"/>
                </a:ext>
              </a:extLst>
            </p:cNvPr>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a:extLst>
                <a:ext uri="{FF2B5EF4-FFF2-40B4-BE49-F238E27FC236}">
                  <a16:creationId xmlns:a16="http://schemas.microsoft.com/office/drawing/2014/main" id="{859A9AA1-7683-4F1F-B576-3241067C1E85}"/>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a:extLst>
                <a:ext uri="{FF2B5EF4-FFF2-40B4-BE49-F238E27FC236}">
                  <a16:creationId xmlns:a16="http://schemas.microsoft.com/office/drawing/2014/main" id="{0B0FA13F-2778-4742-9052-243796B43E2F}"/>
                </a:ext>
              </a:extLst>
            </p:cNvPr>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a:extLst>
                <a:ext uri="{FF2B5EF4-FFF2-40B4-BE49-F238E27FC236}">
                  <a16:creationId xmlns:a16="http://schemas.microsoft.com/office/drawing/2014/main" id="{8AC9257F-4471-478E-83B6-7E1CF1D390AB}"/>
                </a:ext>
              </a:extLst>
            </p:cNvPr>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a:extLst>
                <a:ext uri="{FF2B5EF4-FFF2-40B4-BE49-F238E27FC236}">
                  <a16:creationId xmlns:a16="http://schemas.microsoft.com/office/drawing/2014/main" id="{629AAA04-7C09-468E-9D65-DBFBFDD2AA76}"/>
                </a:ext>
              </a:extLst>
            </p:cNvPr>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a:extLst>
                <a:ext uri="{FF2B5EF4-FFF2-40B4-BE49-F238E27FC236}">
                  <a16:creationId xmlns:a16="http://schemas.microsoft.com/office/drawing/2014/main" id="{605705AD-F73E-4464-B9F0-5312F84A2363}"/>
                </a:ext>
              </a:extLst>
            </p:cNvPr>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a:extLst>
                <a:ext uri="{FF2B5EF4-FFF2-40B4-BE49-F238E27FC236}">
                  <a16:creationId xmlns:a16="http://schemas.microsoft.com/office/drawing/2014/main" id="{424D2B22-EBBF-4854-B740-8411547CF68E}"/>
                </a:ext>
              </a:extLst>
            </p:cNvPr>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a:extLst>
                <a:ext uri="{FF2B5EF4-FFF2-40B4-BE49-F238E27FC236}">
                  <a16:creationId xmlns:a16="http://schemas.microsoft.com/office/drawing/2014/main" id="{6023FBF9-137D-4180-B8A9-4BAD6ED3E461}"/>
                </a:ext>
              </a:extLst>
            </p:cNvPr>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a:extLst>
                <a:ext uri="{FF2B5EF4-FFF2-40B4-BE49-F238E27FC236}">
                  <a16:creationId xmlns:a16="http://schemas.microsoft.com/office/drawing/2014/main" id="{FF03E076-5FEB-42B5-90F3-78A979F9F225}"/>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a:extLst>
                <a:ext uri="{FF2B5EF4-FFF2-40B4-BE49-F238E27FC236}">
                  <a16:creationId xmlns:a16="http://schemas.microsoft.com/office/drawing/2014/main" id="{C33B7C19-050E-44BF-BBF0-1132073856A4}"/>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a:extLst>
                <a:ext uri="{FF2B5EF4-FFF2-40B4-BE49-F238E27FC236}">
                  <a16:creationId xmlns:a16="http://schemas.microsoft.com/office/drawing/2014/main" id="{9D9F9ECB-90AA-461B-BA8D-3124BE9956C2}"/>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a:extLst>
                <a:ext uri="{FF2B5EF4-FFF2-40B4-BE49-F238E27FC236}">
                  <a16:creationId xmlns:a16="http://schemas.microsoft.com/office/drawing/2014/main" id="{FD315784-F83D-4DBF-9A81-DB9B84B66842}"/>
                </a:ext>
              </a:extLst>
            </p:cNvPr>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a:extLst>
                <a:ext uri="{FF2B5EF4-FFF2-40B4-BE49-F238E27FC236}">
                  <a16:creationId xmlns:a16="http://schemas.microsoft.com/office/drawing/2014/main" id="{2087FEBA-EE2E-4ADB-A113-F307437E92ED}"/>
                </a:ext>
              </a:extLst>
            </p:cNvPr>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a:extLst>
              <a:ext uri="{FF2B5EF4-FFF2-40B4-BE49-F238E27FC236}">
                <a16:creationId xmlns:a16="http://schemas.microsoft.com/office/drawing/2014/main" id="{74A7D978-2902-426F-8A4A-5F858B89645A}"/>
              </a:ext>
            </a:extLst>
          </p:cNvPr>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a:extLst>
              <a:ext uri="{FF2B5EF4-FFF2-40B4-BE49-F238E27FC236}">
                <a16:creationId xmlns:a16="http://schemas.microsoft.com/office/drawing/2014/main" id="{E8FCBD13-450A-4818-B414-B07E5E32E236}"/>
              </a:ext>
            </a:extLst>
          </p:cNvPr>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a:extLst>
              <a:ext uri="{FF2B5EF4-FFF2-40B4-BE49-F238E27FC236}">
                <a16:creationId xmlns:a16="http://schemas.microsoft.com/office/drawing/2014/main" id="{4CB38F90-C185-41D7-9ACD-A37CFE7BCAEA}"/>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a:extLst>
              <a:ext uri="{FF2B5EF4-FFF2-40B4-BE49-F238E27FC236}">
                <a16:creationId xmlns:a16="http://schemas.microsoft.com/office/drawing/2014/main" id="{D888BD7D-948F-4514-981C-CF42B331243D}"/>
              </a:ext>
            </a:extLst>
          </p:cNvPr>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sl-SI" altLang="sl-SI"/>
              <a:t>Uredite slog naslova matrice</a:t>
            </a:r>
            <a:endParaRPr lang="en-US" altLang="sl-SI"/>
          </a:p>
        </p:txBody>
      </p:sp>
      <p:sp>
        <p:nvSpPr>
          <p:cNvPr id="1031" name="Text Placeholder 2">
            <a:extLst>
              <a:ext uri="{FF2B5EF4-FFF2-40B4-BE49-F238E27FC236}">
                <a16:creationId xmlns:a16="http://schemas.microsoft.com/office/drawing/2014/main" id="{1CFF2C18-E4EF-4850-B86F-C13238E82B9E}"/>
              </a:ext>
            </a:extLst>
          </p:cNvPr>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93C402D0-449B-40DB-8E58-CC49CE7B59EF}"/>
              </a:ext>
            </a:extLst>
          </p:cNvPr>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A76A9C8F-6F9C-4AE9-ACDA-8D4D84534252}" type="datetimeFigureOut">
              <a:rPr lang="sl-SI"/>
              <a:pPr>
                <a:defRPr/>
              </a:pPr>
              <a:t>31. 05. 2019</a:t>
            </a:fld>
            <a:endParaRPr lang="sl-SI" dirty="0"/>
          </a:p>
        </p:txBody>
      </p:sp>
      <p:sp>
        <p:nvSpPr>
          <p:cNvPr id="5" name="Footer Placeholder 4">
            <a:extLst>
              <a:ext uri="{FF2B5EF4-FFF2-40B4-BE49-F238E27FC236}">
                <a16:creationId xmlns:a16="http://schemas.microsoft.com/office/drawing/2014/main" id="{D6E84023-667E-43D2-8E84-754DB22877F6}"/>
              </a:ext>
            </a:extLst>
          </p:cNvPr>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828BE973-3E28-46A1-B625-5F5291FA7638}"/>
              </a:ext>
            </a:extLst>
          </p:cNvPr>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EFEFE"/>
                </a:solidFill>
              </a:defRPr>
            </a:lvl1pPr>
          </a:lstStyle>
          <a:p>
            <a:fld id="{E1089A26-4BB5-486D-B92C-60D44D36345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95" r:id="rId1"/>
    <p:sldLayoutId id="2147483687" r:id="rId2"/>
    <p:sldLayoutId id="2147483688" r:id="rId3"/>
    <p:sldLayoutId id="2147483689" r:id="rId4"/>
    <p:sldLayoutId id="2147483690" r:id="rId5"/>
    <p:sldLayoutId id="2147483691" r:id="rId6"/>
    <p:sldLayoutId id="2147483692" r:id="rId7"/>
    <p:sldLayoutId id="2147483696" r:id="rId8"/>
    <p:sldLayoutId id="2147483697" r:id="rId9"/>
    <p:sldLayoutId id="2147483693" r:id="rId10"/>
    <p:sldLayoutId id="214748369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anose="020B0502020202020204" pitchFamily="34" charset="0"/>
        </a:defRPr>
      </a:lvl2pPr>
      <a:lvl3pPr algn="l" rtl="0" fontAlgn="base">
        <a:spcBef>
          <a:spcPct val="0"/>
        </a:spcBef>
        <a:spcAft>
          <a:spcPct val="0"/>
        </a:spcAft>
        <a:defRPr sz="4000">
          <a:solidFill>
            <a:schemeClr val="accent1"/>
          </a:solidFill>
          <a:latin typeface="Century Gothic" panose="020B0502020202020204" pitchFamily="34" charset="0"/>
        </a:defRPr>
      </a:lvl3pPr>
      <a:lvl4pPr algn="l" rtl="0" fontAlgn="base">
        <a:spcBef>
          <a:spcPct val="0"/>
        </a:spcBef>
        <a:spcAft>
          <a:spcPct val="0"/>
        </a:spcAft>
        <a:defRPr sz="4000">
          <a:solidFill>
            <a:schemeClr val="accent1"/>
          </a:solidFill>
          <a:latin typeface="Century Gothic" panose="020B0502020202020204" pitchFamily="34" charset="0"/>
        </a:defRPr>
      </a:lvl4pPr>
      <a:lvl5pPr algn="l" rtl="0" fontAlgn="base">
        <a:spcBef>
          <a:spcPct val="0"/>
        </a:spcBef>
        <a:spcAft>
          <a:spcPct val="0"/>
        </a:spcAft>
        <a:defRPr sz="4000">
          <a:solidFill>
            <a:schemeClr val="accent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05A04558-E893-46DC-B5B0-D65F91449C6D}"/>
              </a:ext>
            </a:extLst>
          </p:cNvPr>
          <p:cNvSpPr>
            <a:spLocks noGrp="1"/>
          </p:cNvSpPr>
          <p:nvPr>
            <p:ph type="ctrTitle"/>
          </p:nvPr>
        </p:nvSpPr>
        <p:spPr>
          <a:xfrm>
            <a:off x="4733925" y="2708275"/>
            <a:ext cx="3313113" cy="1701800"/>
          </a:xfrm>
        </p:spPr>
        <p:txBody>
          <a:bodyPr/>
          <a:lstStyle/>
          <a:p>
            <a:r>
              <a:rPr lang="sl-SI" altLang="sl-SI"/>
              <a:t>BELJAKOVINE</a:t>
            </a:r>
          </a:p>
        </p:txBody>
      </p:sp>
      <p:sp>
        <p:nvSpPr>
          <p:cNvPr id="5123" name="Podnaslov 2">
            <a:extLst>
              <a:ext uri="{FF2B5EF4-FFF2-40B4-BE49-F238E27FC236}">
                <a16:creationId xmlns:a16="http://schemas.microsoft.com/office/drawing/2014/main" id="{027553F7-4CC4-4FA7-A873-0654E82ED3DA}"/>
              </a:ext>
            </a:extLst>
          </p:cNvPr>
          <p:cNvSpPr>
            <a:spLocks noGrp="1"/>
          </p:cNvSpPr>
          <p:nvPr>
            <p:ph type="subTitle" idx="1"/>
          </p:nvPr>
        </p:nvSpPr>
        <p:spPr>
          <a:xfrm>
            <a:off x="4733925" y="4421188"/>
            <a:ext cx="3309938" cy="1260475"/>
          </a:xfrm>
        </p:spPr>
        <p:txBody>
          <a:bodyPr/>
          <a:lstStyle/>
          <a:p>
            <a:r>
              <a:rPr lang="sl-SI" altLang="sl-SI"/>
              <a:t> </a:t>
            </a:r>
            <a:endParaRPr lang="sl-SI" alt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976FE7-C4B9-42A4-97C9-8BD80CBBF4B9}"/>
              </a:ext>
            </a:extLst>
          </p:cNvPr>
          <p:cNvSpPr>
            <a:spLocks noGrp="1"/>
          </p:cNvSpPr>
          <p:nvPr>
            <p:ph type="title"/>
          </p:nvPr>
        </p:nvSpPr>
        <p:spPr>
          <a:xfrm>
            <a:off x="1258888" y="2900363"/>
            <a:ext cx="6637337" cy="1362075"/>
          </a:xfrm>
        </p:spPr>
        <p:txBody>
          <a:bodyPr rtlCol="0">
            <a:normAutofit fontScale="90000"/>
          </a:bodyPr>
          <a:lstStyle/>
          <a:p>
            <a:pPr fontAlgn="auto">
              <a:spcAft>
                <a:spcPts val="0"/>
              </a:spcAft>
              <a:defRPr/>
            </a:pPr>
            <a:r>
              <a:rPr lang="sl-SI" dirty="0"/>
              <a:t>AMINOKISLINE – GRADBENE ENOTE BELJAKOVIN		</a:t>
            </a:r>
          </a:p>
        </p:txBody>
      </p:sp>
      <p:sp>
        <p:nvSpPr>
          <p:cNvPr id="3" name="Ograda besedila 2">
            <a:extLst>
              <a:ext uri="{FF2B5EF4-FFF2-40B4-BE49-F238E27FC236}">
                <a16:creationId xmlns:a16="http://schemas.microsoft.com/office/drawing/2014/main" id="{0C922B2B-7ADA-41E2-BCE3-7CD82742C56C}"/>
              </a:ext>
            </a:extLst>
          </p:cNvPr>
          <p:cNvSpPr>
            <a:spLocks noGrp="1"/>
          </p:cNvSpPr>
          <p:nvPr>
            <p:ph type="body" idx="1"/>
          </p:nvPr>
        </p:nvSpPr>
        <p:spPr>
          <a:xfrm>
            <a:off x="1258888" y="4267200"/>
            <a:ext cx="6637337" cy="1520825"/>
          </a:xfrm>
        </p:spPr>
        <p:txBody>
          <a:bodyPr rtlCol="0">
            <a:normAutofit/>
          </a:bodyPr>
          <a:lstStyle/>
          <a:p>
            <a:pPr fontAlgn="auto">
              <a:spcAft>
                <a:spcPts val="0"/>
              </a:spcAft>
              <a:defRPr/>
            </a:pPr>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AE2BB931-844E-44FC-A5C9-4082CCB75AEE}"/>
              </a:ext>
            </a:extLst>
          </p:cNvPr>
          <p:cNvSpPr>
            <a:spLocks noGrp="1"/>
          </p:cNvSpPr>
          <p:nvPr>
            <p:ph type="title"/>
          </p:nvPr>
        </p:nvSpPr>
        <p:spPr/>
        <p:txBody>
          <a:bodyPr/>
          <a:lstStyle/>
          <a:p>
            <a:r>
              <a:rPr lang="sl-SI" altLang="sl-SI"/>
              <a:t>ZGRADBA AMINOKISLIN</a:t>
            </a:r>
          </a:p>
        </p:txBody>
      </p:sp>
      <p:sp>
        <p:nvSpPr>
          <p:cNvPr id="15363" name="Ograda vsebine 2">
            <a:extLst>
              <a:ext uri="{FF2B5EF4-FFF2-40B4-BE49-F238E27FC236}">
                <a16:creationId xmlns:a16="http://schemas.microsoft.com/office/drawing/2014/main" id="{C2F2778C-5781-42B5-B7D6-D0F5842A2705}"/>
              </a:ext>
            </a:extLst>
          </p:cNvPr>
          <p:cNvSpPr>
            <a:spLocks noGrp="1"/>
          </p:cNvSpPr>
          <p:nvPr>
            <p:ph idx="1"/>
          </p:nvPr>
        </p:nvSpPr>
        <p:spPr/>
        <p:txBody>
          <a:bodyPr/>
          <a:lstStyle/>
          <a:p>
            <a:r>
              <a:rPr lang="sl-SI" altLang="sl-SI"/>
              <a:t>Aminska kislina ima na atomu dušika nevezni atomski par</a:t>
            </a:r>
          </a:p>
          <a:p>
            <a:endParaRPr lang="sl-SI" altLang="sl-SI"/>
          </a:p>
          <a:p>
            <a:r>
              <a:rPr lang="sl-SI" altLang="sl-SI"/>
              <a:t>TAKO PIŠEMO FORMULO</a:t>
            </a:r>
            <a:br>
              <a:rPr lang="sl-SI" altLang="sl-SI"/>
            </a:br>
            <a:r>
              <a:rPr lang="sl-SI" altLang="sl-SI"/>
              <a:t>AMINOKISLINE</a:t>
            </a:r>
          </a:p>
          <a:p>
            <a:endParaRPr lang="sl-SI" altLang="sl-SI"/>
          </a:p>
        </p:txBody>
      </p:sp>
      <p:pic>
        <p:nvPicPr>
          <p:cNvPr id="15364" name="Picture 3">
            <a:extLst>
              <a:ext uri="{FF2B5EF4-FFF2-40B4-BE49-F238E27FC236}">
                <a16:creationId xmlns:a16="http://schemas.microsoft.com/office/drawing/2014/main" id="{B83365EE-19DC-4CC1-8935-72E58E568E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3141663"/>
            <a:ext cx="238125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9847817F-A363-44F5-862F-AB1709037CB0}"/>
              </a:ext>
            </a:extLst>
          </p:cNvPr>
          <p:cNvSpPr>
            <a:spLocks noGrp="1"/>
          </p:cNvSpPr>
          <p:nvPr>
            <p:ph type="title"/>
          </p:nvPr>
        </p:nvSpPr>
        <p:spPr/>
        <p:txBody>
          <a:bodyPr/>
          <a:lstStyle/>
          <a:p>
            <a:r>
              <a:rPr lang="sl-SI" altLang="sl-SI"/>
              <a:t>AMINI	</a:t>
            </a:r>
          </a:p>
        </p:txBody>
      </p:sp>
      <p:sp>
        <p:nvSpPr>
          <p:cNvPr id="3" name="Ograda vsebine 2">
            <a:extLst>
              <a:ext uri="{FF2B5EF4-FFF2-40B4-BE49-F238E27FC236}">
                <a16:creationId xmlns:a16="http://schemas.microsoft.com/office/drawing/2014/main" id="{13A2AAFB-9799-4EB1-90DA-A1E0D0321E4B}"/>
              </a:ext>
            </a:extLst>
          </p:cNvPr>
          <p:cNvSpPr>
            <a:spLocks noGrp="1"/>
          </p:cNvSpPr>
          <p:nvPr>
            <p:ph idx="1"/>
          </p:nvPr>
        </p:nvSpPr>
        <p:spPr/>
        <p:txBody>
          <a:bodyPr rtlCol="0">
            <a:normAutofit/>
          </a:bodyPr>
          <a:lstStyle/>
          <a:p>
            <a:pPr indent="-274320" fontAlgn="auto">
              <a:spcAft>
                <a:spcPts val="0"/>
              </a:spcAft>
              <a:defRPr/>
            </a:pPr>
            <a:r>
              <a:rPr lang="sl-SI" dirty="0"/>
              <a:t>Derivati amonijaka</a:t>
            </a:r>
          </a:p>
          <a:p>
            <a:pPr indent="-274320" fontAlgn="auto">
              <a:spcAft>
                <a:spcPts val="0"/>
              </a:spcAft>
              <a:defRPr/>
            </a:pPr>
            <a:r>
              <a:rPr lang="sl-SI" dirty="0"/>
              <a:t>Poimenovanje</a:t>
            </a:r>
          </a:p>
          <a:p>
            <a:pPr indent="-274320" fontAlgn="auto">
              <a:spcAft>
                <a:spcPts val="0"/>
              </a:spcAft>
              <a:defRPr/>
            </a:pPr>
            <a:endParaRPr lang="sl-SI" dirty="0"/>
          </a:p>
          <a:p>
            <a:pPr marL="68580" indent="0" fontAlgn="auto">
              <a:spcAft>
                <a:spcPts val="0"/>
              </a:spcAft>
              <a:buFont typeface="Wingdings 2" panose="05020102010507070707" pitchFamily="18" charset="2"/>
              <a:buNone/>
              <a:defRPr/>
            </a:pPr>
            <a:r>
              <a:rPr lang="sl-SI" dirty="0"/>
              <a:t>   ime radikala    -amin      ime amina</a:t>
            </a:r>
          </a:p>
        </p:txBody>
      </p:sp>
      <p:sp>
        <p:nvSpPr>
          <p:cNvPr id="4" name="Plus 3">
            <a:extLst>
              <a:ext uri="{FF2B5EF4-FFF2-40B4-BE49-F238E27FC236}">
                <a16:creationId xmlns:a16="http://schemas.microsoft.com/office/drawing/2014/main" id="{56EF1460-0E60-43E5-93E5-313BBA65C7F4}"/>
              </a:ext>
            </a:extLst>
          </p:cNvPr>
          <p:cNvSpPr/>
          <p:nvPr/>
        </p:nvSpPr>
        <p:spPr>
          <a:xfrm>
            <a:off x="3348038" y="3716338"/>
            <a:ext cx="215900" cy="28892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p>
        </p:txBody>
      </p:sp>
      <p:sp>
        <p:nvSpPr>
          <p:cNvPr id="5" name="Je enako 4">
            <a:extLst>
              <a:ext uri="{FF2B5EF4-FFF2-40B4-BE49-F238E27FC236}">
                <a16:creationId xmlns:a16="http://schemas.microsoft.com/office/drawing/2014/main" id="{55B88626-AFC6-4936-BA06-3F78D7530D33}"/>
              </a:ext>
            </a:extLst>
          </p:cNvPr>
          <p:cNvSpPr/>
          <p:nvPr/>
        </p:nvSpPr>
        <p:spPr>
          <a:xfrm>
            <a:off x="4459288" y="3789363"/>
            <a:ext cx="431800" cy="2159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DFF6D1E3-03D5-425B-9873-602665CBD54B}"/>
              </a:ext>
            </a:extLst>
          </p:cNvPr>
          <p:cNvSpPr>
            <a:spLocks noGrp="1"/>
          </p:cNvSpPr>
          <p:nvPr>
            <p:ph type="title"/>
          </p:nvPr>
        </p:nvSpPr>
        <p:spPr/>
        <p:txBody>
          <a:bodyPr/>
          <a:lstStyle/>
          <a:p>
            <a:r>
              <a:rPr lang="sl-SI" altLang="sl-SI"/>
              <a:t>ZGRADBA AMINOKISLIN</a:t>
            </a:r>
          </a:p>
        </p:txBody>
      </p:sp>
      <p:sp>
        <p:nvSpPr>
          <p:cNvPr id="17411" name="Ograda vsebine 2">
            <a:extLst>
              <a:ext uri="{FF2B5EF4-FFF2-40B4-BE49-F238E27FC236}">
                <a16:creationId xmlns:a16="http://schemas.microsoft.com/office/drawing/2014/main" id="{18D32F39-979E-49A0-A51A-CCE117482AF0}"/>
              </a:ext>
            </a:extLst>
          </p:cNvPr>
          <p:cNvSpPr>
            <a:spLocks noGrp="1"/>
          </p:cNvSpPr>
          <p:nvPr>
            <p:ph idx="1"/>
          </p:nvPr>
        </p:nvSpPr>
        <p:spPr/>
        <p:txBody>
          <a:bodyPr/>
          <a:lstStyle/>
          <a:p>
            <a:r>
              <a:rPr lang="sl-SI" altLang="sl-SI">
                <a:solidFill>
                  <a:srgbClr val="002060"/>
                </a:solidFill>
              </a:rPr>
              <a:t>METILAMIN </a:t>
            </a:r>
          </a:p>
          <a:p>
            <a:pPr lvl="1"/>
            <a:r>
              <a:rPr lang="sl-SI" altLang="sl-SI">
                <a:solidFill>
                  <a:srgbClr val="002060"/>
                </a:solidFill>
              </a:rPr>
              <a:t>V molekuli amonijaka</a:t>
            </a:r>
            <a:br>
              <a:rPr lang="sl-SI" altLang="sl-SI">
                <a:solidFill>
                  <a:srgbClr val="002060"/>
                </a:solidFill>
              </a:rPr>
            </a:br>
            <a:r>
              <a:rPr lang="sl-SI" altLang="sl-SI">
                <a:solidFill>
                  <a:srgbClr val="002060"/>
                </a:solidFill>
              </a:rPr>
              <a:t>zamenjamo vodikov atom</a:t>
            </a:r>
            <a:br>
              <a:rPr lang="sl-SI" altLang="sl-SI">
                <a:solidFill>
                  <a:srgbClr val="002060"/>
                </a:solidFill>
              </a:rPr>
            </a:br>
            <a:r>
              <a:rPr lang="sl-SI" altLang="sl-SI">
                <a:solidFill>
                  <a:srgbClr val="002060"/>
                </a:solidFill>
              </a:rPr>
              <a:t>z metilnim radikalom</a:t>
            </a:r>
          </a:p>
          <a:p>
            <a:pPr lvl="1"/>
            <a:r>
              <a:rPr lang="sl-SI" altLang="sl-SI">
                <a:solidFill>
                  <a:srgbClr val="002060"/>
                </a:solidFill>
              </a:rPr>
              <a:t>Skupina </a:t>
            </a:r>
            <a:r>
              <a:rPr lang="sl-SI" altLang="sl-SI">
                <a:solidFill>
                  <a:srgbClr val="002060"/>
                </a:solidFill>
                <a:hlinkClick r:id="rId3" action="ppaction://hlinksldjump"/>
              </a:rPr>
              <a:t>aminov</a:t>
            </a:r>
            <a:endParaRPr lang="sl-SI" altLang="sl-SI">
              <a:solidFill>
                <a:srgbClr val="002060"/>
              </a:solidFill>
            </a:endParaRPr>
          </a:p>
        </p:txBody>
      </p:sp>
      <p:pic>
        <p:nvPicPr>
          <p:cNvPr id="17412" name="Picture 2">
            <a:extLst>
              <a:ext uri="{FF2B5EF4-FFF2-40B4-BE49-F238E27FC236}">
                <a16:creationId xmlns:a16="http://schemas.microsoft.com/office/drawing/2014/main" id="{FF23492A-AA8D-4B92-AD13-6D41BBF018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2205038"/>
            <a:ext cx="245745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esna puščica 3">
            <a:extLst>
              <a:ext uri="{FF2B5EF4-FFF2-40B4-BE49-F238E27FC236}">
                <a16:creationId xmlns:a16="http://schemas.microsoft.com/office/drawing/2014/main" id="{6F5E9BDE-ADBA-424D-B432-DF72BE6D4D15}"/>
              </a:ext>
            </a:extLst>
          </p:cNvPr>
          <p:cNvSpPr/>
          <p:nvPr/>
        </p:nvSpPr>
        <p:spPr>
          <a:xfrm>
            <a:off x="3343275" y="2420938"/>
            <a:ext cx="1582738"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99DA7658-3E52-4601-B6C7-242A5922974C}"/>
              </a:ext>
            </a:extLst>
          </p:cNvPr>
          <p:cNvSpPr>
            <a:spLocks noGrp="1"/>
          </p:cNvSpPr>
          <p:nvPr>
            <p:ph type="title"/>
          </p:nvPr>
        </p:nvSpPr>
        <p:spPr/>
        <p:txBody>
          <a:bodyPr/>
          <a:lstStyle/>
          <a:p>
            <a:r>
              <a:rPr lang="sl-SI" altLang="sl-SI"/>
              <a:t>ZGRADBA AMINOKISLIN</a:t>
            </a:r>
          </a:p>
        </p:txBody>
      </p:sp>
      <p:sp>
        <p:nvSpPr>
          <p:cNvPr id="18435" name="Ograda vsebine 2">
            <a:extLst>
              <a:ext uri="{FF2B5EF4-FFF2-40B4-BE49-F238E27FC236}">
                <a16:creationId xmlns:a16="http://schemas.microsoft.com/office/drawing/2014/main" id="{86DDC54B-B8CE-4063-B93F-CD9EB13B47D8}"/>
              </a:ext>
            </a:extLst>
          </p:cNvPr>
          <p:cNvSpPr>
            <a:spLocks noGrp="1"/>
          </p:cNvSpPr>
          <p:nvPr>
            <p:ph idx="1"/>
          </p:nvPr>
        </p:nvSpPr>
        <p:spPr/>
        <p:txBody>
          <a:bodyPr/>
          <a:lstStyle/>
          <a:p>
            <a:r>
              <a:rPr lang="sl-SI" altLang="sl-SI">
                <a:solidFill>
                  <a:srgbClr val="002060"/>
                </a:solidFill>
              </a:rPr>
              <a:t>GLICIN </a:t>
            </a:r>
          </a:p>
          <a:p>
            <a:pPr lvl="1"/>
            <a:r>
              <a:rPr lang="sl-SI" altLang="sl-SI">
                <a:solidFill>
                  <a:srgbClr val="002060"/>
                </a:solidFill>
              </a:rPr>
              <a:t>Molekuli metilamina v</a:t>
            </a:r>
            <a:br>
              <a:rPr lang="sl-SI" altLang="sl-SI">
                <a:solidFill>
                  <a:srgbClr val="002060"/>
                </a:solidFill>
              </a:rPr>
            </a:br>
            <a:r>
              <a:rPr lang="sl-SI" altLang="sl-SI">
                <a:solidFill>
                  <a:srgbClr val="002060"/>
                </a:solidFill>
              </a:rPr>
              <a:t>metilnem radikalu zamen-</a:t>
            </a:r>
            <a:br>
              <a:rPr lang="sl-SI" altLang="sl-SI">
                <a:solidFill>
                  <a:srgbClr val="002060"/>
                </a:solidFill>
              </a:rPr>
            </a:br>
            <a:r>
              <a:rPr lang="sl-SI" altLang="sl-SI">
                <a:solidFill>
                  <a:srgbClr val="002060"/>
                </a:solidFill>
              </a:rPr>
              <a:t>jamo vodikov atom s </a:t>
            </a:r>
            <a:br>
              <a:rPr lang="sl-SI" altLang="sl-SI">
                <a:solidFill>
                  <a:srgbClr val="002060"/>
                </a:solidFill>
              </a:rPr>
            </a:br>
            <a:r>
              <a:rPr lang="sl-SI" altLang="sl-SI">
                <a:solidFill>
                  <a:srgbClr val="002060"/>
                </a:solidFill>
              </a:rPr>
              <a:t>karboksilno skupino</a:t>
            </a:r>
          </a:p>
          <a:p>
            <a:pPr lvl="1"/>
            <a:r>
              <a:rPr lang="sl-SI" altLang="sl-SI">
                <a:solidFill>
                  <a:srgbClr val="002060"/>
                </a:solidFill>
              </a:rPr>
              <a:t>Na isti ogljikov atom ima vezano aminsko in karboksilno skupino</a:t>
            </a:r>
          </a:p>
          <a:p>
            <a:pPr lvl="1"/>
            <a:r>
              <a:rPr lang="sl-SI" altLang="sl-SI">
                <a:solidFill>
                  <a:srgbClr val="002060"/>
                </a:solidFill>
              </a:rPr>
              <a:t>Radikal je vodikov atom</a:t>
            </a:r>
          </a:p>
          <a:p>
            <a:pPr lvl="1"/>
            <a:r>
              <a:rPr lang="sl-SI" altLang="sl-SI">
                <a:solidFill>
                  <a:srgbClr val="002060"/>
                </a:solidFill>
              </a:rPr>
              <a:t>NEVTRALEN</a:t>
            </a:r>
          </a:p>
          <a:p>
            <a:pPr lvl="1"/>
            <a:endParaRPr lang="sl-SI" altLang="sl-SI">
              <a:solidFill>
                <a:srgbClr val="002060"/>
              </a:solidFill>
            </a:endParaRPr>
          </a:p>
          <a:p>
            <a:pPr lvl="1"/>
            <a:endParaRPr lang="sl-SI" altLang="sl-SI">
              <a:solidFill>
                <a:srgbClr val="002060"/>
              </a:solidFill>
            </a:endParaRPr>
          </a:p>
          <a:p>
            <a:pPr lvl="1"/>
            <a:endParaRPr lang="sl-SI" altLang="sl-SI">
              <a:solidFill>
                <a:srgbClr val="002060"/>
              </a:solidFill>
            </a:endParaRPr>
          </a:p>
        </p:txBody>
      </p:sp>
      <p:pic>
        <p:nvPicPr>
          <p:cNvPr id="18436" name="Picture 2">
            <a:extLst>
              <a:ext uri="{FF2B5EF4-FFF2-40B4-BE49-F238E27FC236}">
                <a16:creationId xmlns:a16="http://schemas.microsoft.com/office/drawing/2014/main" id="{48385E41-5E40-4721-8172-5FA219EA1D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2060575"/>
            <a:ext cx="2541588"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slov 1">
            <a:extLst>
              <a:ext uri="{FF2B5EF4-FFF2-40B4-BE49-F238E27FC236}">
                <a16:creationId xmlns:a16="http://schemas.microsoft.com/office/drawing/2014/main" id="{B02C74D0-86E5-4C88-9A42-BD485BA19332}"/>
              </a:ext>
            </a:extLst>
          </p:cNvPr>
          <p:cNvSpPr>
            <a:spLocks noGrp="1"/>
          </p:cNvSpPr>
          <p:nvPr>
            <p:ph type="title"/>
          </p:nvPr>
        </p:nvSpPr>
        <p:spPr/>
        <p:txBody>
          <a:bodyPr/>
          <a:lstStyle/>
          <a:p>
            <a:r>
              <a:rPr lang="sl-SI" altLang="sl-SI"/>
              <a:t>ZGRADBA AMINOKISLIN</a:t>
            </a:r>
          </a:p>
        </p:txBody>
      </p:sp>
      <p:sp>
        <p:nvSpPr>
          <p:cNvPr id="19459" name="Ograda vsebine 2">
            <a:extLst>
              <a:ext uri="{FF2B5EF4-FFF2-40B4-BE49-F238E27FC236}">
                <a16:creationId xmlns:a16="http://schemas.microsoft.com/office/drawing/2014/main" id="{EF2B608A-400E-4CB5-A6C3-341C7C973B0F}"/>
              </a:ext>
            </a:extLst>
          </p:cNvPr>
          <p:cNvSpPr>
            <a:spLocks noGrp="1"/>
          </p:cNvSpPr>
          <p:nvPr>
            <p:ph idx="1"/>
          </p:nvPr>
        </p:nvSpPr>
        <p:spPr/>
        <p:txBody>
          <a:bodyPr/>
          <a:lstStyle/>
          <a:p>
            <a:pPr lvl="1"/>
            <a:r>
              <a:rPr lang="sl-SI" altLang="sl-SI">
                <a:solidFill>
                  <a:srgbClr val="002060"/>
                </a:solidFill>
              </a:rPr>
              <a:t>ALANIN</a:t>
            </a:r>
          </a:p>
          <a:p>
            <a:pPr lvl="2"/>
            <a:r>
              <a:rPr lang="sl-SI" altLang="sl-SI">
                <a:solidFill>
                  <a:srgbClr val="002060"/>
                </a:solidFill>
              </a:rPr>
              <a:t>Radikal je metilna skupina </a:t>
            </a:r>
          </a:p>
          <a:p>
            <a:pPr lvl="2"/>
            <a:r>
              <a:rPr lang="sl-SI" altLang="sl-SI">
                <a:solidFill>
                  <a:srgbClr val="002060"/>
                </a:solidFill>
              </a:rPr>
              <a:t>NEVTRALEN</a:t>
            </a:r>
          </a:p>
          <a:p>
            <a:pPr lvl="1"/>
            <a:endParaRPr lang="sl-SI" altLang="sl-SI">
              <a:solidFill>
                <a:srgbClr val="002060"/>
              </a:solidFill>
            </a:endParaRPr>
          </a:p>
          <a:p>
            <a:pPr lvl="1"/>
            <a:endParaRPr lang="sl-SI" altLang="sl-SI">
              <a:solidFill>
                <a:srgbClr val="002060"/>
              </a:solidFill>
            </a:endParaRPr>
          </a:p>
          <a:p>
            <a:pPr lvl="1"/>
            <a:endParaRPr lang="sl-SI" altLang="sl-SI">
              <a:solidFill>
                <a:srgbClr val="002060"/>
              </a:solidFill>
            </a:endParaRPr>
          </a:p>
        </p:txBody>
      </p:sp>
      <p:pic>
        <p:nvPicPr>
          <p:cNvPr id="19460" name="Picture 2">
            <a:extLst>
              <a:ext uri="{FF2B5EF4-FFF2-40B4-BE49-F238E27FC236}">
                <a16:creationId xmlns:a16="http://schemas.microsoft.com/office/drawing/2014/main" id="{71F81755-6178-4EAC-A215-6A19E33F7F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2708275"/>
            <a:ext cx="2536825"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BD8238-341C-4E05-B3C4-B15B4D2B3560}"/>
              </a:ext>
            </a:extLst>
          </p:cNvPr>
          <p:cNvSpPr>
            <a:spLocks noGrp="1"/>
          </p:cNvSpPr>
          <p:nvPr>
            <p:ph type="title"/>
          </p:nvPr>
        </p:nvSpPr>
        <p:spPr/>
        <p:txBody>
          <a:bodyPr rtlCol="0">
            <a:normAutofit fontScale="90000"/>
          </a:bodyPr>
          <a:lstStyle/>
          <a:p>
            <a:pPr fontAlgn="auto">
              <a:spcAft>
                <a:spcPts val="0"/>
              </a:spcAft>
              <a:defRPr/>
            </a:pPr>
            <a:r>
              <a:rPr lang="sl-SI" dirty="0"/>
              <a:t>KDAJ JE AMINOKISLINA KISLA</a:t>
            </a:r>
          </a:p>
        </p:txBody>
      </p:sp>
      <p:sp>
        <p:nvSpPr>
          <p:cNvPr id="20483" name="Ograda vsebine 2">
            <a:extLst>
              <a:ext uri="{FF2B5EF4-FFF2-40B4-BE49-F238E27FC236}">
                <a16:creationId xmlns:a16="http://schemas.microsoft.com/office/drawing/2014/main" id="{F1C48C87-948C-4189-A451-3C89B170FCD5}"/>
              </a:ext>
            </a:extLst>
          </p:cNvPr>
          <p:cNvSpPr>
            <a:spLocks noGrp="1"/>
          </p:cNvSpPr>
          <p:nvPr>
            <p:ph idx="1"/>
          </p:nvPr>
        </p:nvSpPr>
        <p:spPr/>
        <p:txBody>
          <a:bodyPr/>
          <a:lstStyle/>
          <a:p>
            <a:r>
              <a:rPr lang="sl-SI" altLang="sl-SI"/>
              <a:t>Ko ima na radikal vezano še dodatno karboksilno skupino</a:t>
            </a:r>
          </a:p>
          <a:p>
            <a:endParaRPr lang="sl-SI" altLang="sl-SI"/>
          </a:p>
        </p:txBody>
      </p:sp>
      <p:pic>
        <p:nvPicPr>
          <p:cNvPr id="20484" name="Picture 2">
            <a:extLst>
              <a:ext uri="{FF2B5EF4-FFF2-40B4-BE49-F238E27FC236}">
                <a16:creationId xmlns:a16="http://schemas.microsoft.com/office/drawing/2014/main" id="{8092E1FF-94F7-4A6A-883E-51504170CD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6938" y="3573463"/>
            <a:ext cx="3579812" cy="1439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A6BFAA7-2E25-402B-836E-BAAD360E6FE6}"/>
              </a:ext>
            </a:extLst>
          </p:cNvPr>
          <p:cNvSpPr>
            <a:spLocks noGrp="1"/>
          </p:cNvSpPr>
          <p:nvPr>
            <p:ph type="title"/>
          </p:nvPr>
        </p:nvSpPr>
        <p:spPr/>
        <p:txBody>
          <a:bodyPr rtlCol="0">
            <a:normAutofit fontScale="90000"/>
          </a:bodyPr>
          <a:lstStyle/>
          <a:p>
            <a:pPr fontAlgn="auto">
              <a:spcAft>
                <a:spcPts val="0"/>
              </a:spcAft>
              <a:defRPr/>
            </a:pPr>
            <a:r>
              <a:rPr lang="sl-SI" dirty="0"/>
              <a:t>KDAJ JE AMINOKISLINA BAZIČNA?</a:t>
            </a:r>
          </a:p>
        </p:txBody>
      </p:sp>
      <p:sp>
        <p:nvSpPr>
          <p:cNvPr id="21507" name="Ograda vsebine 2">
            <a:extLst>
              <a:ext uri="{FF2B5EF4-FFF2-40B4-BE49-F238E27FC236}">
                <a16:creationId xmlns:a16="http://schemas.microsoft.com/office/drawing/2014/main" id="{A6EC0BBF-4476-4347-93A8-7403F33CEDE1}"/>
              </a:ext>
            </a:extLst>
          </p:cNvPr>
          <p:cNvSpPr>
            <a:spLocks noGrp="1"/>
          </p:cNvSpPr>
          <p:nvPr>
            <p:ph idx="1"/>
          </p:nvPr>
        </p:nvSpPr>
        <p:spPr/>
        <p:txBody>
          <a:bodyPr/>
          <a:lstStyle/>
          <a:p>
            <a:r>
              <a:rPr lang="sl-SI" altLang="sl-SI"/>
              <a:t>Ko je na radikal vezana dodatna aminska skupina</a:t>
            </a:r>
          </a:p>
        </p:txBody>
      </p:sp>
      <p:pic>
        <p:nvPicPr>
          <p:cNvPr id="21508" name="Picture 2">
            <a:extLst>
              <a:ext uri="{FF2B5EF4-FFF2-40B4-BE49-F238E27FC236}">
                <a16:creationId xmlns:a16="http://schemas.microsoft.com/office/drawing/2014/main" id="{A4B3FD83-675C-46B5-99A3-4DBA178C8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3725863"/>
            <a:ext cx="5030788" cy="136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slov 1">
            <a:extLst>
              <a:ext uri="{FF2B5EF4-FFF2-40B4-BE49-F238E27FC236}">
                <a16:creationId xmlns:a16="http://schemas.microsoft.com/office/drawing/2014/main" id="{F3B3797E-113E-4B66-A30A-A3E82A5D1569}"/>
              </a:ext>
            </a:extLst>
          </p:cNvPr>
          <p:cNvSpPr>
            <a:spLocks noGrp="1"/>
          </p:cNvSpPr>
          <p:nvPr>
            <p:ph type="title"/>
          </p:nvPr>
        </p:nvSpPr>
        <p:spPr/>
        <p:txBody>
          <a:bodyPr/>
          <a:lstStyle/>
          <a:p>
            <a:r>
              <a:rPr lang="sl-SI" altLang="sl-SI"/>
              <a:t>KOLIKO JE AMINOKISLIN	</a:t>
            </a:r>
          </a:p>
        </p:txBody>
      </p:sp>
      <p:sp>
        <p:nvSpPr>
          <p:cNvPr id="3" name="Ograda vsebine 2">
            <a:extLst>
              <a:ext uri="{FF2B5EF4-FFF2-40B4-BE49-F238E27FC236}">
                <a16:creationId xmlns:a16="http://schemas.microsoft.com/office/drawing/2014/main" id="{8420AECD-733E-443F-AB73-3809C408D01C}"/>
              </a:ext>
            </a:extLst>
          </p:cNvPr>
          <p:cNvSpPr>
            <a:spLocks noGrp="1"/>
          </p:cNvSpPr>
          <p:nvPr>
            <p:ph idx="1"/>
          </p:nvPr>
        </p:nvSpPr>
        <p:spPr/>
        <p:txBody>
          <a:bodyPr rtlCol="0">
            <a:normAutofit/>
          </a:bodyPr>
          <a:lstStyle/>
          <a:p>
            <a:pPr indent="-274320" fontAlgn="auto">
              <a:spcAft>
                <a:spcPts val="0"/>
              </a:spcAft>
              <a:defRPr/>
            </a:pPr>
            <a:r>
              <a:rPr lang="sl-SI" dirty="0"/>
              <a:t>Aminokisline se povezujejo v aminokisline-proteine</a:t>
            </a:r>
          </a:p>
          <a:p>
            <a:pPr indent="-274320" fontAlgn="auto">
              <a:spcAft>
                <a:spcPts val="0"/>
              </a:spcAft>
              <a:defRPr/>
            </a:pPr>
            <a:r>
              <a:rPr lang="sl-SI" dirty="0"/>
              <a:t>Aminokisline, ki gradijo beljakovine</a:t>
            </a:r>
          </a:p>
          <a:p>
            <a:pPr indent="-274320" fontAlgn="auto">
              <a:spcAft>
                <a:spcPts val="0"/>
              </a:spcAft>
              <a:defRPr/>
            </a:pPr>
            <a:endParaRPr lang="sl-SI" dirty="0"/>
          </a:p>
          <a:p>
            <a:pPr indent="-274320" fontAlgn="auto">
              <a:spcAft>
                <a:spcPts val="0"/>
              </a:spcAft>
              <a:defRPr/>
            </a:pPr>
            <a:endParaRPr lang="sl-SI" dirty="0"/>
          </a:p>
          <a:p>
            <a:pPr marL="68580" indent="0" algn="ctr" fontAlgn="auto">
              <a:spcAft>
                <a:spcPts val="0"/>
              </a:spcAft>
              <a:buFont typeface="Wingdings 2" panose="05020102010507070707" pitchFamily="18" charset="2"/>
              <a:buNone/>
              <a:defRPr/>
            </a:pPr>
            <a:r>
              <a:rPr lang="sl-SI" dirty="0">
                <a:hlinkClick r:id="rId3" action="ppaction://hlinksldjump"/>
              </a:rPr>
              <a:t>PROTEINOGENE AMINOKISLINE</a:t>
            </a:r>
            <a:endParaRPr lang="sl-SI" dirty="0"/>
          </a:p>
          <a:p>
            <a:pPr marL="68580" indent="0" fontAlgn="auto">
              <a:spcAft>
                <a:spcPts val="0"/>
              </a:spcAft>
              <a:buFont typeface="Wingdings 2" panose="05020102010507070707" pitchFamily="18" charset="2"/>
              <a:buNone/>
              <a:defRPr/>
            </a:pPr>
            <a:endParaRPr lang="sl-SI" dirty="0"/>
          </a:p>
          <a:p>
            <a:pPr marL="68580" indent="0" fontAlgn="auto">
              <a:spcAft>
                <a:spcPts val="0"/>
              </a:spcAft>
              <a:buFont typeface="Wingdings 2" panose="05020102010507070707" pitchFamily="18" charset="2"/>
              <a:buNone/>
              <a:defRPr/>
            </a:pPr>
            <a:r>
              <a:rPr lang="sl-SI" dirty="0"/>
              <a:t>                 </a:t>
            </a:r>
          </a:p>
          <a:p>
            <a:pPr indent="-274320" fontAlgn="auto">
              <a:spcAft>
                <a:spcPts val="0"/>
              </a:spcAft>
              <a:defRPr/>
            </a:pPr>
            <a:endParaRPr lang="sl-SI" dirty="0"/>
          </a:p>
        </p:txBody>
      </p:sp>
      <p:sp>
        <p:nvSpPr>
          <p:cNvPr id="4" name="Je enako 3">
            <a:extLst>
              <a:ext uri="{FF2B5EF4-FFF2-40B4-BE49-F238E27FC236}">
                <a16:creationId xmlns:a16="http://schemas.microsoft.com/office/drawing/2014/main" id="{139F87C8-7517-4EE9-A23B-4F2E3033F3E9}"/>
              </a:ext>
            </a:extLst>
          </p:cNvPr>
          <p:cNvSpPr/>
          <p:nvPr/>
        </p:nvSpPr>
        <p:spPr>
          <a:xfrm rot="5400000">
            <a:off x="3995738" y="3571875"/>
            <a:ext cx="1008062" cy="86518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7D623FE-11F0-4E56-BF9F-9F09263B8032}"/>
              </a:ext>
            </a:extLst>
          </p:cNvPr>
          <p:cNvSpPr>
            <a:spLocks noGrp="1"/>
          </p:cNvSpPr>
          <p:nvPr>
            <p:ph type="title"/>
          </p:nvPr>
        </p:nvSpPr>
        <p:spPr/>
        <p:txBody>
          <a:bodyPr rtlCol="0">
            <a:normAutofit fontScale="90000"/>
          </a:bodyPr>
          <a:lstStyle/>
          <a:p>
            <a:pPr fontAlgn="auto">
              <a:spcAft>
                <a:spcPts val="0"/>
              </a:spcAft>
              <a:defRPr/>
            </a:pPr>
            <a:r>
              <a:rPr lang="sl-SI" dirty="0"/>
              <a:t>PROTEINOGENE AMINOKISLINE</a:t>
            </a:r>
          </a:p>
        </p:txBody>
      </p:sp>
      <p:sp>
        <p:nvSpPr>
          <p:cNvPr id="23555" name="Ograda vsebine 2">
            <a:extLst>
              <a:ext uri="{FF2B5EF4-FFF2-40B4-BE49-F238E27FC236}">
                <a16:creationId xmlns:a16="http://schemas.microsoft.com/office/drawing/2014/main" id="{FAD30F1A-D421-41BE-AC1B-FCB00E96009D}"/>
              </a:ext>
            </a:extLst>
          </p:cNvPr>
          <p:cNvSpPr>
            <a:spLocks noGrp="1"/>
          </p:cNvSpPr>
          <p:nvPr>
            <p:ph idx="1"/>
          </p:nvPr>
        </p:nvSpPr>
        <p:spPr/>
        <p:txBody>
          <a:bodyPr/>
          <a:lstStyle/>
          <a:p>
            <a:r>
              <a:rPr lang="sl-SI" altLang="sl-SI"/>
              <a:t>Na isti ogljikov atom imajo vezano aminsko in karboksilno skupino</a:t>
            </a:r>
          </a:p>
          <a:p>
            <a:r>
              <a:rPr lang="sl-SI" altLang="sl-SI"/>
              <a:t>Različne v zgradbi radikala</a:t>
            </a:r>
          </a:p>
          <a:p>
            <a:r>
              <a:rPr lang="sl-SI" altLang="sl-SI"/>
              <a:t>DELIMO NA</a:t>
            </a:r>
          </a:p>
          <a:p>
            <a:r>
              <a:rPr lang="sl-SI" altLang="sl-SI" sz="2000"/>
              <a:t>Najpreprostejša</a:t>
            </a:r>
            <a:br>
              <a:rPr lang="sl-SI" altLang="sl-SI" sz="2000"/>
            </a:br>
            <a:r>
              <a:rPr lang="sl-SI" altLang="sl-SI" sz="2000"/>
              <a:t>je GLICIN</a:t>
            </a:r>
          </a:p>
        </p:txBody>
      </p:sp>
      <p:cxnSp>
        <p:nvCxnSpPr>
          <p:cNvPr id="5" name="Raven puščični povezovalnik 4">
            <a:extLst>
              <a:ext uri="{FF2B5EF4-FFF2-40B4-BE49-F238E27FC236}">
                <a16:creationId xmlns:a16="http://schemas.microsoft.com/office/drawing/2014/main" id="{D49076E5-851B-4196-93FE-EC6DC84CA970}"/>
              </a:ext>
            </a:extLst>
          </p:cNvPr>
          <p:cNvCxnSpPr/>
          <p:nvPr/>
        </p:nvCxnSpPr>
        <p:spPr>
          <a:xfrm>
            <a:off x="3132138" y="3789363"/>
            <a:ext cx="935037" cy="323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aven puščični povezovalnik 8">
            <a:extLst>
              <a:ext uri="{FF2B5EF4-FFF2-40B4-BE49-F238E27FC236}">
                <a16:creationId xmlns:a16="http://schemas.microsoft.com/office/drawing/2014/main" id="{810965A4-56F0-4CC9-836C-552486083510}"/>
              </a:ext>
            </a:extLst>
          </p:cNvPr>
          <p:cNvCxnSpPr/>
          <p:nvPr/>
        </p:nvCxnSpPr>
        <p:spPr>
          <a:xfrm>
            <a:off x="3132138" y="3789363"/>
            <a:ext cx="9350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aven puščični povezovalnik 16">
            <a:extLst>
              <a:ext uri="{FF2B5EF4-FFF2-40B4-BE49-F238E27FC236}">
                <a16:creationId xmlns:a16="http://schemas.microsoft.com/office/drawing/2014/main" id="{C19DAE81-3579-4E72-9C16-3EDF7C25F8C7}"/>
              </a:ext>
            </a:extLst>
          </p:cNvPr>
          <p:cNvCxnSpPr/>
          <p:nvPr/>
        </p:nvCxnSpPr>
        <p:spPr>
          <a:xfrm>
            <a:off x="3132138" y="3789363"/>
            <a:ext cx="8636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aobljeni pravokotnik 17">
            <a:extLst>
              <a:ext uri="{FF2B5EF4-FFF2-40B4-BE49-F238E27FC236}">
                <a16:creationId xmlns:a16="http://schemas.microsoft.com/office/drawing/2014/main" id="{AD46CF87-9567-4A11-BF9C-C3E9AC3C961B}"/>
              </a:ext>
            </a:extLst>
          </p:cNvPr>
          <p:cNvSpPr/>
          <p:nvPr/>
        </p:nvSpPr>
        <p:spPr>
          <a:xfrm>
            <a:off x="4067175" y="3716338"/>
            <a:ext cx="1296988" cy="234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KISLE</a:t>
            </a:r>
          </a:p>
        </p:txBody>
      </p:sp>
      <p:sp>
        <p:nvSpPr>
          <p:cNvPr id="19" name="Zaobljeni pravokotnik 18">
            <a:extLst>
              <a:ext uri="{FF2B5EF4-FFF2-40B4-BE49-F238E27FC236}">
                <a16:creationId xmlns:a16="http://schemas.microsoft.com/office/drawing/2014/main" id="{03569E89-A973-4857-AB6C-AEDF32852C71}"/>
              </a:ext>
            </a:extLst>
          </p:cNvPr>
          <p:cNvSpPr/>
          <p:nvPr/>
        </p:nvSpPr>
        <p:spPr>
          <a:xfrm>
            <a:off x="4067175" y="4005263"/>
            <a:ext cx="1296988" cy="215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BAZIČNE</a:t>
            </a:r>
          </a:p>
        </p:txBody>
      </p:sp>
      <p:sp>
        <p:nvSpPr>
          <p:cNvPr id="20" name="Zaobljeni pravokotnik 19">
            <a:extLst>
              <a:ext uri="{FF2B5EF4-FFF2-40B4-BE49-F238E27FC236}">
                <a16:creationId xmlns:a16="http://schemas.microsoft.com/office/drawing/2014/main" id="{2FEC8437-0D7A-4822-91E1-1415C96A920D}"/>
              </a:ext>
            </a:extLst>
          </p:cNvPr>
          <p:cNvSpPr/>
          <p:nvPr/>
        </p:nvSpPr>
        <p:spPr>
          <a:xfrm>
            <a:off x="4064000" y="4352925"/>
            <a:ext cx="1655763"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NEVTRALNE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7E4900CA-897D-4052-A789-2A2BF6BEBC2F}"/>
              </a:ext>
            </a:extLst>
          </p:cNvPr>
          <p:cNvSpPr>
            <a:spLocks noGrp="1"/>
          </p:cNvSpPr>
          <p:nvPr>
            <p:ph type="title"/>
          </p:nvPr>
        </p:nvSpPr>
        <p:spPr>
          <a:xfrm>
            <a:off x="1258888" y="2900363"/>
            <a:ext cx="6637337" cy="1362075"/>
          </a:xfrm>
        </p:spPr>
        <p:txBody>
          <a:bodyPr/>
          <a:lstStyle/>
          <a:p>
            <a:r>
              <a:rPr lang="sl-SI" altLang="sl-SI"/>
              <a:t>DUŠIKOVE ORGANSKE SPOJINE</a:t>
            </a:r>
          </a:p>
        </p:txBody>
      </p:sp>
      <p:sp>
        <p:nvSpPr>
          <p:cNvPr id="3" name="Ograda besedila 2">
            <a:extLst>
              <a:ext uri="{FF2B5EF4-FFF2-40B4-BE49-F238E27FC236}">
                <a16:creationId xmlns:a16="http://schemas.microsoft.com/office/drawing/2014/main" id="{45CDDED3-FA12-4B38-872F-7FC81A906DDA}"/>
              </a:ext>
            </a:extLst>
          </p:cNvPr>
          <p:cNvSpPr>
            <a:spLocks noGrp="1"/>
          </p:cNvSpPr>
          <p:nvPr>
            <p:ph type="body" idx="1"/>
          </p:nvPr>
        </p:nvSpPr>
        <p:spPr>
          <a:xfrm>
            <a:off x="1258888" y="4267200"/>
            <a:ext cx="6637337" cy="1520825"/>
          </a:xfrm>
        </p:spPr>
        <p:txBody>
          <a:bodyPr rtlCol="0">
            <a:normAutofit/>
          </a:bodyPr>
          <a:lstStyle/>
          <a:p>
            <a:pPr fontAlgn="auto">
              <a:spcAft>
                <a:spcPts val="0"/>
              </a:spcAft>
              <a:defRPr/>
            </a:pPr>
            <a:endParaRPr lang="sl-S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slov 1">
            <a:extLst>
              <a:ext uri="{FF2B5EF4-FFF2-40B4-BE49-F238E27FC236}">
                <a16:creationId xmlns:a16="http://schemas.microsoft.com/office/drawing/2014/main" id="{66AAEF5F-BF3B-4045-A026-1807FC5C2741}"/>
              </a:ext>
            </a:extLst>
          </p:cNvPr>
          <p:cNvSpPr>
            <a:spLocks noGrp="1"/>
          </p:cNvSpPr>
          <p:nvPr>
            <p:ph type="title"/>
          </p:nvPr>
        </p:nvSpPr>
        <p:spPr>
          <a:xfrm>
            <a:off x="1258888" y="2900363"/>
            <a:ext cx="6637337" cy="1362075"/>
          </a:xfrm>
        </p:spPr>
        <p:txBody>
          <a:bodyPr/>
          <a:lstStyle/>
          <a:p>
            <a:r>
              <a:rPr lang="sl-SI" altLang="sl-SI"/>
              <a:t>POVEZOVANJE AMINOKISLIN</a:t>
            </a:r>
          </a:p>
        </p:txBody>
      </p:sp>
      <p:sp>
        <p:nvSpPr>
          <p:cNvPr id="3" name="Ograda besedila 2">
            <a:extLst>
              <a:ext uri="{FF2B5EF4-FFF2-40B4-BE49-F238E27FC236}">
                <a16:creationId xmlns:a16="http://schemas.microsoft.com/office/drawing/2014/main" id="{A2AF0A21-71AD-405D-B172-4A6739E7C04B}"/>
              </a:ext>
            </a:extLst>
          </p:cNvPr>
          <p:cNvSpPr>
            <a:spLocks noGrp="1"/>
          </p:cNvSpPr>
          <p:nvPr>
            <p:ph type="body" idx="1"/>
          </p:nvPr>
        </p:nvSpPr>
        <p:spPr>
          <a:xfrm>
            <a:off x="1258888" y="4267200"/>
            <a:ext cx="6637337" cy="1520825"/>
          </a:xfrm>
        </p:spPr>
        <p:txBody>
          <a:bodyPr rtlCol="0">
            <a:normAutofit/>
          </a:bodyPr>
          <a:lstStyle/>
          <a:p>
            <a:pPr fontAlgn="auto">
              <a:spcAft>
                <a:spcPts val="0"/>
              </a:spcAft>
              <a:defRPr/>
            </a:pPr>
            <a:endParaRPr lang="sl-SI"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slov 1">
            <a:extLst>
              <a:ext uri="{FF2B5EF4-FFF2-40B4-BE49-F238E27FC236}">
                <a16:creationId xmlns:a16="http://schemas.microsoft.com/office/drawing/2014/main" id="{7A8AEAC1-8431-4B0C-8848-28D948801BAB}"/>
              </a:ext>
            </a:extLst>
          </p:cNvPr>
          <p:cNvSpPr>
            <a:spLocks noGrp="1"/>
          </p:cNvSpPr>
          <p:nvPr>
            <p:ph type="title"/>
          </p:nvPr>
        </p:nvSpPr>
        <p:spPr/>
        <p:txBody>
          <a:bodyPr/>
          <a:lstStyle/>
          <a:p>
            <a:r>
              <a:rPr lang="sl-SI" altLang="sl-SI"/>
              <a:t>PEPTIDNA VEZ</a:t>
            </a:r>
          </a:p>
        </p:txBody>
      </p:sp>
      <p:sp>
        <p:nvSpPr>
          <p:cNvPr id="25603" name="Ograda vsebine 2">
            <a:extLst>
              <a:ext uri="{FF2B5EF4-FFF2-40B4-BE49-F238E27FC236}">
                <a16:creationId xmlns:a16="http://schemas.microsoft.com/office/drawing/2014/main" id="{D08A8F18-DA71-4A70-BEA3-43028B991D47}"/>
              </a:ext>
            </a:extLst>
          </p:cNvPr>
          <p:cNvSpPr>
            <a:spLocks noGrp="1"/>
          </p:cNvSpPr>
          <p:nvPr>
            <p:ph idx="1"/>
          </p:nvPr>
        </p:nvSpPr>
        <p:spPr/>
        <p:txBody>
          <a:bodyPr/>
          <a:lstStyle/>
          <a:p>
            <a:r>
              <a:rPr lang="sl-SI" altLang="sl-SI"/>
              <a:t>Nastane pri reakciji dveh aminokislin</a:t>
            </a:r>
          </a:p>
          <a:p>
            <a:r>
              <a:rPr lang="sl-SI" altLang="sl-SI"/>
              <a:t>Aminska kislina ene molekule aminokisline se poveže z karboksilno skupino druge molekule aminokisline</a:t>
            </a:r>
          </a:p>
          <a:p>
            <a:r>
              <a:rPr lang="sl-SI" altLang="sl-SI">
                <a:hlinkClick r:id="rId3" action="ppaction://hlinksldjump"/>
              </a:rPr>
              <a:t>KONDENZACIJA</a:t>
            </a:r>
            <a:endParaRPr lang="sl-SI" altLang="sl-SI"/>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slov 1">
            <a:extLst>
              <a:ext uri="{FF2B5EF4-FFF2-40B4-BE49-F238E27FC236}">
                <a16:creationId xmlns:a16="http://schemas.microsoft.com/office/drawing/2014/main" id="{2C2CBC89-C652-49AE-A526-34589203279B}"/>
              </a:ext>
            </a:extLst>
          </p:cNvPr>
          <p:cNvSpPr>
            <a:spLocks noGrp="1"/>
          </p:cNvSpPr>
          <p:nvPr>
            <p:ph type="title"/>
          </p:nvPr>
        </p:nvSpPr>
        <p:spPr/>
        <p:txBody>
          <a:bodyPr/>
          <a:lstStyle/>
          <a:p>
            <a:r>
              <a:rPr lang="sl-SI" altLang="sl-SI" sz="3200"/>
              <a:t>ENAČBA KONDENZACIJSKE REAKCIJE-NASTAJANJE PEPTIDNE VEZI</a:t>
            </a:r>
          </a:p>
        </p:txBody>
      </p:sp>
      <p:sp>
        <p:nvSpPr>
          <p:cNvPr id="26627" name="Ograda vsebine 2">
            <a:extLst>
              <a:ext uri="{FF2B5EF4-FFF2-40B4-BE49-F238E27FC236}">
                <a16:creationId xmlns:a16="http://schemas.microsoft.com/office/drawing/2014/main" id="{AF0D3DD6-62DE-4CF9-865A-96BC839B27DB}"/>
              </a:ext>
            </a:extLst>
          </p:cNvPr>
          <p:cNvSpPr>
            <a:spLocks noGrp="1"/>
          </p:cNvSpPr>
          <p:nvPr>
            <p:ph idx="1"/>
          </p:nvPr>
        </p:nvSpPr>
        <p:spPr/>
        <p:txBody>
          <a:bodyPr/>
          <a:lstStyle/>
          <a:p>
            <a:r>
              <a:rPr lang="sl-SI" altLang="sl-SI"/>
              <a:t>Amino kislina+ aminokislina= DIPEPTID</a:t>
            </a:r>
          </a:p>
          <a:p>
            <a:r>
              <a:rPr lang="sl-SI" altLang="sl-SI"/>
              <a:t>2 mol. Glicina= dipeptid glicin-glicin</a:t>
            </a:r>
          </a:p>
          <a:p>
            <a:r>
              <a:rPr lang="sl-SI" altLang="sl-SI"/>
              <a:t>3x aminokislina= tripeptid</a:t>
            </a:r>
          </a:p>
          <a:p>
            <a:r>
              <a:rPr lang="sl-SI" altLang="sl-SI"/>
              <a:t>4+ aminokislina = polipeptid</a:t>
            </a:r>
          </a:p>
        </p:txBody>
      </p:sp>
      <p:pic>
        <p:nvPicPr>
          <p:cNvPr id="26628" name="Picture 2">
            <a:extLst>
              <a:ext uri="{FF2B5EF4-FFF2-40B4-BE49-F238E27FC236}">
                <a16:creationId xmlns:a16="http://schemas.microsoft.com/office/drawing/2014/main" id="{F3851740-57B4-4B9E-B190-B9B2342B60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513" y="4797425"/>
            <a:ext cx="652145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slov 1">
            <a:extLst>
              <a:ext uri="{FF2B5EF4-FFF2-40B4-BE49-F238E27FC236}">
                <a16:creationId xmlns:a16="http://schemas.microsoft.com/office/drawing/2014/main" id="{C58B65CA-A4FA-47D9-B3E4-4839AF8C9028}"/>
              </a:ext>
            </a:extLst>
          </p:cNvPr>
          <p:cNvSpPr>
            <a:spLocks noGrp="1"/>
          </p:cNvSpPr>
          <p:nvPr>
            <p:ph type="title"/>
          </p:nvPr>
        </p:nvSpPr>
        <p:spPr>
          <a:xfrm>
            <a:off x="1258888" y="2900363"/>
            <a:ext cx="6637337" cy="1362075"/>
          </a:xfrm>
        </p:spPr>
        <p:txBody>
          <a:bodyPr/>
          <a:lstStyle/>
          <a:p>
            <a:r>
              <a:rPr lang="sl-SI" altLang="sl-SI"/>
              <a:t>BELJAKOVINE</a:t>
            </a:r>
          </a:p>
        </p:txBody>
      </p:sp>
      <p:sp>
        <p:nvSpPr>
          <p:cNvPr id="3" name="Ograda besedila 2">
            <a:extLst>
              <a:ext uri="{FF2B5EF4-FFF2-40B4-BE49-F238E27FC236}">
                <a16:creationId xmlns:a16="http://schemas.microsoft.com/office/drawing/2014/main" id="{2986EA13-E93D-4A41-979D-9EC22B6029B1}"/>
              </a:ext>
            </a:extLst>
          </p:cNvPr>
          <p:cNvSpPr>
            <a:spLocks noGrp="1"/>
          </p:cNvSpPr>
          <p:nvPr>
            <p:ph type="body" idx="1"/>
          </p:nvPr>
        </p:nvSpPr>
        <p:spPr>
          <a:xfrm>
            <a:off x="1258888" y="4267200"/>
            <a:ext cx="6637337" cy="1520825"/>
          </a:xfrm>
        </p:spPr>
        <p:txBody>
          <a:bodyPr rtlCol="0">
            <a:normAutofit/>
          </a:bodyPr>
          <a:lstStyle/>
          <a:p>
            <a:pPr fontAlgn="auto">
              <a:spcAft>
                <a:spcPts val="0"/>
              </a:spcAft>
              <a:defRPr/>
            </a:pPr>
            <a:endParaRPr lang="sl-SI"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slov 1">
            <a:extLst>
              <a:ext uri="{FF2B5EF4-FFF2-40B4-BE49-F238E27FC236}">
                <a16:creationId xmlns:a16="http://schemas.microsoft.com/office/drawing/2014/main" id="{47CB00E7-4375-4F16-A957-FFCC2AAEEC38}"/>
              </a:ext>
            </a:extLst>
          </p:cNvPr>
          <p:cNvSpPr>
            <a:spLocks noGrp="1"/>
          </p:cNvSpPr>
          <p:nvPr>
            <p:ph type="title"/>
          </p:nvPr>
        </p:nvSpPr>
        <p:spPr/>
        <p:txBody>
          <a:bodyPr/>
          <a:lstStyle/>
          <a:p>
            <a:r>
              <a:rPr lang="sl-SI" altLang="sl-SI"/>
              <a:t>KAJ JE BELJAKOVINA?	</a:t>
            </a:r>
          </a:p>
        </p:txBody>
      </p:sp>
      <p:sp>
        <p:nvSpPr>
          <p:cNvPr id="3" name="Ograda vsebine 2">
            <a:extLst>
              <a:ext uri="{FF2B5EF4-FFF2-40B4-BE49-F238E27FC236}">
                <a16:creationId xmlns:a16="http://schemas.microsoft.com/office/drawing/2014/main" id="{9D8E48E8-38C9-442C-B2E1-151D052DA03D}"/>
              </a:ext>
            </a:extLst>
          </p:cNvPr>
          <p:cNvSpPr>
            <a:spLocks noGrp="1"/>
          </p:cNvSpPr>
          <p:nvPr>
            <p:ph idx="1"/>
          </p:nvPr>
        </p:nvSpPr>
        <p:spPr/>
        <p:txBody>
          <a:bodyPr rtlCol="0">
            <a:normAutofit/>
          </a:bodyPr>
          <a:lstStyle/>
          <a:p>
            <a:pPr indent="-274320" fontAlgn="auto">
              <a:spcAft>
                <a:spcPts val="0"/>
              </a:spcAft>
              <a:defRPr/>
            </a:pPr>
            <a:r>
              <a:rPr lang="sl-SI" dirty="0"/>
              <a:t>Kompleksna  organska molekula</a:t>
            </a:r>
          </a:p>
          <a:p>
            <a:pPr indent="-274320" fontAlgn="auto">
              <a:spcAft>
                <a:spcPts val="0"/>
              </a:spcAft>
              <a:defRPr/>
            </a:pPr>
            <a:r>
              <a:rPr lang="sl-SI" dirty="0"/>
              <a:t>sestavljena iz najmanj 50 verižno povezanih aminokislin</a:t>
            </a:r>
          </a:p>
          <a:p>
            <a:pPr indent="-274320" fontAlgn="auto">
              <a:spcAft>
                <a:spcPts val="0"/>
              </a:spcAft>
              <a:defRPr/>
            </a:pPr>
            <a:r>
              <a:rPr lang="sl-SI" dirty="0"/>
              <a:t>DELIMO PO:</a:t>
            </a:r>
          </a:p>
          <a:p>
            <a:pPr indent="-274320" fontAlgn="auto">
              <a:spcAft>
                <a:spcPts val="0"/>
              </a:spcAft>
              <a:defRPr/>
            </a:pPr>
            <a:r>
              <a:rPr lang="sl-SI" dirty="0"/>
              <a:t>15% vseh snovi</a:t>
            </a:r>
          </a:p>
          <a:p>
            <a:pPr marL="68580" indent="0" fontAlgn="auto">
              <a:spcAft>
                <a:spcPts val="0"/>
              </a:spcAft>
              <a:buFont typeface="Wingdings 2" panose="05020102010507070707" pitchFamily="18" charset="2"/>
              <a:buNone/>
              <a:defRPr/>
            </a:pPr>
            <a:r>
              <a:rPr lang="sl-SI" dirty="0"/>
              <a:t>    v našem telesu</a:t>
            </a:r>
          </a:p>
          <a:p>
            <a:pPr indent="-274320" fontAlgn="auto">
              <a:spcAft>
                <a:spcPts val="0"/>
              </a:spcAft>
              <a:defRPr/>
            </a:pPr>
            <a:r>
              <a:rPr lang="sl-SI" dirty="0"/>
              <a:t>POLIPEPTID</a:t>
            </a:r>
          </a:p>
        </p:txBody>
      </p:sp>
      <p:cxnSp>
        <p:nvCxnSpPr>
          <p:cNvPr id="7" name="Raven puščični povezovalnik 6">
            <a:extLst>
              <a:ext uri="{FF2B5EF4-FFF2-40B4-BE49-F238E27FC236}">
                <a16:creationId xmlns:a16="http://schemas.microsoft.com/office/drawing/2014/main" id="{0030C677-A8E9-4AFE-A2E9-8D893854D01C}"/>
              </a:ext>
            </a:extLst>
          </p:cNvPr>
          <p:cNvCxnSpPr/>
          <p:nvPr/>
        </p:nvCxnSpPr>
        <p:spPr>
          <a:xfrm>
            <a:off x="3276600" y="3860800"/>
            <a:ext cx="719138"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aven puščični povezovalnik 8">
            <a:extLst>
              <a:ext uri="{FF2B5EF4-FFF2-40B4-BE49-F238E27FC236}">
                <a16:creationId xmlns:a16="http://schemas.microsoft.com/office/drawing/2014/main" id="{EE995829-BA23-4682-B256-5A1A6F428D32}"/>
              </a:ext>
            </a:extLst>
          </p:cNvPr>
          <p:cNvCxnSpPr/>
          <p:nvPr/>
        </p:nvCxnSpPr>
        <p:spPr>
          <a:xfrm flipV="1">
            <a:off x="3276600" y="3644900"/>
            <a:ext cx="719138"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Zaobljeni pravokotnik 9">
            <a:extLst>
              <a:ext uri="{FF2B5EF4-FFF2-40B4-BE49-F238E27FC236}">
                <a16:creationId xmlns:a16="http://schemas.microsoft.com/office/drawing/2014/main" id="{60FB7A3B-D868-4036-A36A-C48ACB0C080D}"/>
              </a:ext>
            </a:extLst>
          </p:cNvPr>
          <p:cNvSpPr/>
          <p:nvPr/>
        </p:nvSpPr>
        <p:spPr>
          <a:xfrm>
            <a:off x="4025900" y="3514725"/>
            <a:ext cx="1800225"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OBLIKI</a:t>
            </a:r>
          </a:p>
        </p:txBody>
      </p:sp>
      <p:sp>
        <p:nvSpPr>
          <p:cNvPr id="11" name="Zaobljeni pravokotnik 10">
            <a:extLst>
              <a:ext uri="{FF2B5EF4-FFF2-40B4-BE49-F238E27FC236}">
                <a16:creationId xmlns:a16="http://schemas.microsoft.com/office/drawing/2014/main" id="{6FC5D1A3-9A93-4854-A1F7-D643E36B43B5}"/>
              </a:ext>
            </a:extLst>
          </p:cNvPr>
          <p:cNvSpPr/>
          <p:nvPr/>
        </p:nvSpPr>
        <p:spPr>
          <a:xfrm>
            <a:off x="4038600" y="4221163"/>
            <a:ext cx="1800225" cy="3603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SESTAVI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slov 1">
            <a:extLst>
              <a:ext uri="{FF2B5EF4-FFF2-40B4-BE49-F238E27FC236}">
                <a16:creationId xmlns:a16="http://schemas.microsoft.com/office/drawing/2014/main" id="{BC96A9BC-5B98-4CB3-93E6-1DDBD8D47323}"/>
              </a:ext>
            </a:extLst>
          </p:cNvPr>
          <p:cNvSpPr>
            <a:spLocks noGrp="1"/>
          </p:cNvSpPr>
          <p:nvPr>
            <p:ph type="title"/>
          </p:nvPr>
        </p:nvSpPr>
        <p:spPr/>
        <p:txBody>
          <a:bodyPr/>
          <a:lstStyle/>
          <a:p>
            <a:r>
              <a:rPr lang="sl-SI" altLang="sl-SI"/>
              <a:t>KAJ JE BELJAKOVINA</a:t>
            </a:r>
          </a:p>
        </p:txBody>
      </p:sp>
      <p:sp>
        <p:nvSpPr>
          <p:cNvPr id="29699" name="Ograda vsebine 2">
            <a:extLst>
              <a:ext uri="{FF2B5EF4-FFF2-40B4-BE49-F238E27FC236}">
                <a16:creationId xmlns:a16="http://schemas.microsoft.com/office/drawing/2014/main" id="{62C9DB4D-B302-43F5-9261-F4DD81E6790F}"/>
              </a:ext>
            </a:extLst>
          </p:cNvPr>
          <p:cNvSpPr>
            <a:spLocks noGrp="1"/>
          </p:cNvSpPr>
          <p:nvPr>
            <p:ph idx="1"/>
          </p:nvPr>
        </p:nvSpPr>
        <p:spPr/>
        <p:txBody>
          <a:bodyPr/>
          <a:lstStyle/>
          <a:p>
            <a:r>
              <a:rPr lang="sl-SI" altLang="sl-SI"/>
              <a:t>V telesu opravljajo različne funkcije</a:t>
            </a:r>
          </a:p>
          <a:p>
            <a:pPr lvl="1"/>
            <a:r>
              <a:rPr lang="sl-SI" altLang="sl-SI"/>
              <a:t>Gradijo </a:t>
            </a:r>
          </a:p>
          <a:p>
            <a:pPr lvl="1"/>
            <a:endParaRPr lang="sl-SI" altLang="sl-SI"/>
          </a:p>
          <a:p>
            <a:endParaRPr lang="sl-SI" altLang="sl-SI"/>
          </a:p>
          <a:p>
            <a:r>
              <a:rPr lang="sl-SI" altLang="sl-SI"/>
              <a:t>Organizmi gradijo lastne beljakovine po navodilih DNA</a:t>
            </a:r>
          </a:p>
          <a:p>
            <a:r>
              <a:rPr lang="sl-SI" altLang="sl-SI"/>
              <a:t>Primanjkljaj beljakovin v telesu povzroča probleme</a:t>
            </a:r>
          </a:p>
        </p:txBody>
      </p:sp>
      <p:cxnSp>
        <p:nvCxnSpPr>
          <p:cNvPr id="5" name="Raven puščični povezovalnik 4">
            <a:extLst>
              <a:ext uri="{FF2B5EF4-FFF2-40B4-BE49-F238E27FC236}">
                <a16:creationId xmlns:a16="http://schemas.microsoft.com/office/drawing/2014/main" id="{4A9DD095-1B51-48B7-AE3A-764EBC716A2D}"/>
              </a:ext>
            </a:extLst>
          </p:cNvPr>
          <p:cNvCxnSpPr/>
          <p:nvPr/>
        </p:nvCxnSpPr>
        <p:spPr>
          <a:xfrm>
            <a:off x="2843213" y="2997200"/>
            <a:ext cx="6492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aven puščični povezovalnik 6">
            <a:extLst>
              <a:ext uri="{FF2B5EF4-FFF2-40B4-BE49-F238E27FC236}">
                <a16:creationId xmlns:a16="http://schemas.microsoft.com/office/drawing/2014/main" id="{950FD8A7-A419-4E50-95F1-9A0A82DEAF04}"/>
              </a:ext>
            </a:extLst>
          </p:cNvPr>
          <p:cNvCxnSpPr/>
          <p:nvPr/>
        </p:nvCxnSpPr>
        <p:spPr>
          <a:xfrm>
            <a:off x="2843213" y="2997200"/>
            <a:ext cx="649287"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Raven puščični povezovalnik 9">
            <a:extLst>
              <a:ext uri="{FF2B5EF4-FFF2-40B4-BE49-F238E27FC236}">
                <a16:creationId xmlns:a16="http://schemas.microsoft.com/office/drawing/2014/main" id="{B0120B55-9D7B-4B1E-8157-F0D92DF7BB14}"/>
              </a:ext>
            </a:extLst>
          </p:cNvPr>
          <p:cNvCxnSpPr/>
          <p:nvPr/>
        </p:nvCxnSpPr>
        <p:spPr>
          <a:xfrm>
            <a:off x="2843213" y="2997200"/>
            <a:ext cx="576262"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Zaobljeni pravokotnik 12">
            <a:extLst>
              <a:ext uri="{FF2B5EF4-FFF2-40B4-BE49-F238E27FC236}">
                <a16:creationId xmlns:a16="http://schemas.microsoft.com/office/drawing/2014/main" id="{2AF74556-D4B5-4554-8962-7751C4C91E1C}"/>
              </a:ext>
            </a:extLst>
          </p:cNvPr>
          <p:cNvSpPr/>
          <p:nvPr/>
        </p:nvSpPr>
        <p:spPr>
          <a:xfrm>
            <a:off x="3492500" y="2852738"/>
            <a:ext cx="3743325" cy="373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CELIČNE ORGANELE</a:t>
            </a:r>
          </a:p>
        </p:txBody>
      </p:sp>
      <p:sp>
        <p:nvSpPr>
          <p:cNvPr id="14" name="Zaobljeni pravokotnik 13">
            <a:extLst>
              <a:ext uri="{FF2B5EF4-FFF2-40B4-BE49-F238E27FC236}">
                <a16:creationId xmlns:a16="http://schemas.microsoft.com/office/drawing/2014/main" id="{84130BC3-BEE1-4E59-8BE7-A52C797C6062}"/>
              </a:ext>
            </a:extLst>
          </p:cNvPr>
          <p:cNvSpPr/>
          <p:nvPr/>
        </p:nvSpPr>
        <p:spPr>
          <a:xfrm>
            <a:off x="3492500" y="3225800"/>
            <a:ext cx="3743325" cy="347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TKIVA</a:t>
            </a:r>
          </a:p>
        </p:txBody>
      </p:sp>
      <p:sp>
        <p:nvSpPr>
          <p:cNvPr id="16" name="Zaobljeni pravokotnik 15">
            <a:extLst>
              <a:ext uri="{FF2B5EF4-FFF2-40B4-BE49-F238E27FC236}">
                <a16:creationId xmlns:a16="http://schemas.microsoft.com/office/drawing/2014/main" id="{22132C81-2F95-49EC-A244-29AA5843F83E}"/>
              </a:ext>
            </a:extLst>
          </p:cNvPr>
          <p:cNvSpPr/>
          <p:nvPr/>
        </p:nvSpPr>
        <p:spPr>
          <a:xfrm>
            <a:off x="3492500" y="3573463"/>
            <a:ext cx="37433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ORGANE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slov 1">
            <a:extLst>
              <a:ext uri="{FF2B5EF4-FFF2-40B4-BE49-F238E27FC236}">
                <a16:creationId xmlns:a16="http://schemas.microsoft.com/office/drawing/2014/main" id="{0F63344C-2784-4149-8775-E66DBED036A2}"/>
              </a:ext>
            </a:extLst>
          </p:cNvPr>
          <p:cNvSpPr>
            <a:spLocks noGrp="1"/>
          </p:cNvSpPr>
          <p:nvPr>
            <p:ph type="title"/>
          </p:nvPr>
        </p:nvSpPr>
        <p:spPr/>
        <p:txBody>
          <a:bodyPr/>
          <a:lstStyle/>
          <a:p>
            <a:r>
              <a:rPr lang="sl-SI" altLang="sl-SI"/>
              <a:t>ZGRADBA BELJAKOVIN</a:t>
            </a:r>
          </a:p>
        </p:txBody>
      </p:sp>
      <p:sp>
        <p:nvSpPr>
          <p:cNvPr id="3" name="Ograda vsebine 2">
            <a:extLst>
              <a:ext uri="{FF2B5EF4-FFF2-40B4-BE49-F238E27FC236}">
                <a16:creationId xmlns:a16="http://schemas.microsoft.com/office/drawing/2014/main" id="{4E4C65C3-5154-47B6-B3D6-A9D8C7B25CAB}"/>
              </a:ext>
            </a:extLst>
          </p:cNvPr>
          <p:cNvSpPr>
            <a:spLocks noGrp="1"/>
          </p:cNvSpPr>
          <p:nvPr>
            <p:ph idx="1"/>
          </p:nvPr>
        </p:nvSpPr>
        <p:spPr/>
        <p:txBody>
          <a:bodyPr rtlCol="0">
            <a:normAutofit/>
          </a:bodyPr>
          <a:lstStyle/>
          <a:p>
            <a:pPr indent="-274320" fontAlgn="auto">
              <a:spcAft>
                <a:spcPts val="0"/>
              </a:spcAft>
              <a:defRPr/>
            </a:pPr>
            <a:r>
              <a:rPr lang="sl-SI" dirty="0"/>
              <a:t>V naravi veliko beljakovin</a:t>
            </a:r>
          </a:p>
          <a:p>
            <a:pPr indent="-274320" fontAlgn="auto">
              <a:spcAft>
                <a:spcPts val="0"/>
              </a:spcAft>
              <a:defRPr/>
            </a:pPr>
            <a:r>
              <a:rPr lang="sl-SI" dirty="0">
                <a:hlinkClick r:id="rId3" action="ppaction://hlinksldjump"/>
              </a:rPr>
              <a:t>MOŽNE KOMBINACIJE POVEZOVANJA GLICINA IN ALANINA</a:t>
            </a:r>
            <a:endParaRPr lang="sl-SI" dirty="0"/>
          </a:p>
          <a:p>
            <a:pPr indent="-274320" fontAlgn="auto">
              <a:spcAft>
                <a:spcPts val="0"/>
              </a:spcAft>
              <a:defRPr/>
            </a:pPr>
            <a:r>
              <a:rPr lang="sl-SI" dirty="0"/>
              <a:t>Iz dvajsetih aminokislin lahko sestavimo 400 </a:t>
            </a:r>
            <a:r>
              <a:rPr lang="sl-SI" dirty="0" err="1"/>
              <a:t>dipetidnih</a:t>
            </a:r>
            <a:r>
              <a:rPr lang="sl-SI" dirty="0"/>
              <a:t> molekul</a:t>
            </a:r>
          </a:p>
          <a:p>
            <a:pPr indent="-274320" fontAlgn="auto">
              <a:spcAft>
                <a:spcPts val="0"/>
              </a:spcAft>
              <a:defRPr/>
            </a:pPr>
            <a:r>
              <a:rPr lang="sl-SI" dirty="0"/>
              <a:t>Makro molekula sestavljena iz 100+ aminokislin</a:t>
            </a:r>
          </a:p>
          <a:p>
            <a:pPr marL="68580" indent="0" fontAlgn="auto">
              <a:spcAft>
                <a:spcPts val="0"/>
              </a:spcAft>
              <a:buFont typeface="Wingdings 2" panose="05020102010507070707" pitchFamily="18" charset="2"/>
              <a:buNone/>
              <a:defRPr/>
            </a:pPr>
            <a:endParaRPr lang="sl-S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slov 1">
            <a:extLst>
              <a:ext uri="{FF2B5EF4-FFF2-40B4-BE49-F238E27FC236}">
                <a16:creationId xmlns:a16="http://schemas.microsoft.com/office/drawing/2014/main" id="{4F92D42A-77DF-4463-8A1F-700A125736E1}"/>
              </a:ext>
            </a:extLst>
          </p:cNvPr>
          <p:cNvSpPr>
            <a:spLocks noGrp="1"/>
          </p:cNvSpPr>
          <p:nvPr>
            <p:ph type="title"/>
          </p:nvPr>
        </p:nvSpPr>
        <p:spPr/>
        <p:txBody>
          <a:bodyPr/>
          <a:lstStyle/>
          <a:p>
            <a:r>
              <a:rPr lang="sl-SI" altLang="sl-SI"/>
              <a:t>MOŽNE KOMBINACIJE</a:t>
            </a:r>
          </a:p>
        </p:txBody>
      </p:sp>
      <p:graphicFrame>
        <p:nvGraphicFramePr>
          <p:cNvPr id="4" name="Ograda vsebine 3">
            <a:extLst>
              <a:ext uri="{FF2B5EF4-FFF2-40B4-BE49-F238E27FC236}">
                <a16:creationId xmlns:a16="http://schemas.microsoft.com/office/drawing/2014/main" id="{448AFCF4-C96F-4924-AD5E-AF4F36376421}"/>
              </a:ext>
            </a:extLst>
          </p:cNvPr>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slov 1">
            <a:extLst>
              <a:ext uri="{FF2B5EF4-FFF2-40B4-BE49-F238E27FC236}">
                <a16:creationId xmlns:a16="http://schemas.microsoft.com/office/drawing/2014/main" id="{8C6442AE-3F6C-48C8-9F23-50565DDFD6DF}"/>
              </a:ext>
            </a:extLst>
          </p:cNvPr>
          <p:cNvSpPr>
            <a:spLocks noGrp="1"/>
          </p:cNvSpPr>
          <p:nvPr>
            <p:ph type="title"/>
          </p:nvPr>
        </p:nvSpPr>
        <p:spPr/>
        <p:txBody>
          <a:bodyPr/>
          <a:lstStyle/>
          <a:p>
            <a:r>
              <a:rPr lang="sl-SI" altLang="sl-SI"/>
              <a:t>ZGRADBA BELJAKOVIN</a:t>
            </a:r>
          </a:p>
        </p:txBody>
      </p:sp>
      <p:sp>
        <p:nvSpPr>
          <p:cNvPr id="32771" name="Ograda vsebine 2">
            <a:extLst>
              <a:ext uri="{FF2B5EF4-FFF2-40B4-BE49-F238E27FC236}">
                <a16:creationId xmlns:a16="http://schemas.microsoft.com/office/drawing/2014/main" id="{D4F490AB-1C31-4771-9E24-AEC179C58E09}"/>
              </a:ext>
            </a:extLst>
          </p:cNvPr>
          <p:cNvSpPr>
            <a:spLocks noGrp="1"/>
          </p:cNvSpPr>
          <p:nvPr>
            <p:ph idx="1"/>
          </p:nvPr>
        </p:nvSpPr>
        <p:spPr/>
        <p:txBody>
          <a:bodyPr/>
          <a:lstStyle/>
          <a:p>
            <a:r>
              <a:rPr lang="sl-SI" altLang="sl-SI"/>
              <a:t>Vrstni red povezovanja aminokislin določa </a:t>
            </a:r>
            <a:r>
              <a:rPr lang="sl-SI" altLang="sl-SI">
                <a:hlinkClick r:id="rId3" action="ppaction://hlinksldjump"/>
              </a:rPr>
              <a:t>primarno zgradbo beljakovin</a:t>
            </a:r>
            <a:endParaRPr lang="sl-SI" altLang="sl-S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12F174-DB4D-4AB3-ADA2-772A750E0109}"/>
              </a:ext>
            </a:extLst>
          </p:cNvPr>
          <p:cNvSpPr>
            <a:spLocks noGrp="1"/>
          </p:cNvSpPr>
          <p:nvPr>
            <p:ph type="title"/>
          </p:nvPr>
        </p:nvSpPr>
        <p:spPr/>
        <p:txBody>
          <a:bodyPr rtlCol="0">
            <a:normAutofit fontScale="90000"/>
          </a:bodyPr>
          <a:lstStyle/>
          <a:p>
            <a:pPr fontAlgn="auto">
              <a:spcAft>
                <a:spcPts val="0"/>
              </a:spcAft>
              <a:defRPr/>
            </a:pPr>
            <a:r>
              <a:rPr lang="sl-SI" dirty="0"/>
              <a:t>PRIMARNA ZGRADBA BELJAKOVIN</a:t>
            </a:r>
          </a:p>
        </p:txBody>
      </p:sp>
      <p:sp>
        <p:nvSpPr>
          <p:cNvPr id="33795" name="Ograda vsebine 2">
            <a:extLst>
              <a:ext uri="{FF2B5EF4-FFF2-40B4-BE49-F238E27FC236}">
                <a16:creationId xmlns:a16="http://schemas.microsoft.com/office/drawing/2014/main" id="{1BBB41D5-9D73-440B-B64A-597430583A07}"/>
              </a:ext>
            </a:extLst>
          </p:cNvPr>
          <p:cNvSpPr>
            <a:spLocks noGrp="1"/>
          </p:cNvSpPr>
          <p:nvPr>
            <p:ph idx="1"/>
          </p:nvPr>
        </p:nvSpPr>
        <p:spPr/>
        <p:txBody>
          <a:bodyPr/>
          <a:lstStyle/>
          <a:p>
            <a:r>
              <a:rPr lang="sl-SI" altLang="sl-SI"/>
              <a:t>Predstavlja jo polipeptidna veriga</a:t>
            </a:r>
          </a:p>
          <a:p>
            <a:r>
              <a:rPr lang="sl-SI" altLang="sl-SI"/>
              <a:t>Sestavljena iz ogrodja peptidnih vezi</a:t>
            </a:r>
          </a:p>
          <a:p>
            <a:pPr lvl="1"/>
            <a:r>
              <a:rPr lang="sl-SI" altLang="sl-SI"/>
              <a:t>Med seboj povezane z -CH- </a:t>
            </a:r>
          </a:p>
          <a:p>
            <a:pPr lvl="1"/>
            <a:r>
              <a:rPr lang="sl-SI" altLang="sl-SI"/>
              <a:t>Na njih vezane stranske verige aminokislin(radikali)</a:t>
            </a:r>
          </a:p>
          <a:p>
            <a:endParaRPr lang="sl-SI" alt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C3DA09-456C-423D-9125-2174B072F946}"/>
              </a:ext>
            </a:extLst>
          </p:cNvPr>
          <p:cNvSpPr>
            <a:spLocks noGrp="1"/>
          </p:cNvSpPr>
          <p:nvPr>
            <p:ph type="title"/>
          </p:nvPr>
        </p:nvSpPr>
        <p:spPr/>
        <p:txBody>
          <a:bodyPr rtlCol="0">
            <a:normAutofit fontScale="90000"/>
          </a:bodyPr>
          <a:lstStyle/>
          <a:p>
            <a:pPr fontAlgn="auto">
              <a:spcAft>
                <a:spcPts val="0"/>
              </a:spcAft>
              <a:defRPr/>
            </a:pPr>
            <a:r>
              <a:rPr lang="sl-SI" dirty="0"/>
              <a:t>MOLEKULE – NOSILKE ŽIVLJENJA</a:t>
            </a:r>
          </a:p>
        </p:txBody>
      </p:sp>
      <p:sp>
        <p:nvSpPr>
          <p:cNvPr id="7171" name="Ograda vsebine 2">
            <a:extLst>
              <a:ext uri="{FF2B5EF4-FFF2-40B4-BE49-F238E27FC236}">
                <a16:creationId xmlns:a16="http://schemas.microsoft.com/office/drawing/2014/main" id="{4A225273-1E7E-4008-B5FE-188CC2984C42}"/>
              </a:ext>
            </a:extLst>
          </p:cNvPr>
          <p:cNvSpPr>
            <a:spLocks noGrp="1"/>
          </p:cNvSpPr>
          <p:nvPr>
            <p:ph idx="1"/>
          </p:nvPr>
        </p:nvSpPr>
        <p:spPr/>
        <p:txBody>
          <a:bodyPr/>
          <a:lstStyle/>
          <a:p>
            <a:r>
              <a:rPr lang="sl-SI" altLang="sl-SI"/>
              <a:t>Brez kemije ne bi bilo življenja</a:t>
            </a:r>
          </a:p>
          <a:p>
            <a:r>
              <a:rPr lang="sl-SI" altLang="sl-SI"/>
              <a:t>Za življenje so potrebne </a:t>
            </a:r>
            <a:r>
              <a:rPr lang="sl-SI" altLang="sl-SI">
                <a:hlinkClick r:id="rId3" action="ppaction://hlinksldjump"/>
              </a:rPr>
              <a:t>različne molekule</a:t>
            </a:r>
            <a:endParaRPr lang="sl-SI" altLang="sl-SI"/>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slov 1">
            <a:extLst>
              <a:ext uri="{FF2B5EF4-FFF2-40B4-BE49-F238E27FC236}">
                <a16:creationId xmlns:a16="http://schemas.microsoft.com/office/drawing/2014/main" id="{37F0FC3C-578C-497F-9B57-6C3D510CA1BF}"/>
              </a:ext>
            </a:extLst>
          </p:cNvPr>
          <p:cNvSpPr>
            <a:spLocks noGrp="1"/>
          </p:cNvSpPr>
          <p:nvPr>
            <p:ph type="title"/>
          </p:nvPr>
        </p:nvSpPr>
        <p:spPr/>
        <p:txBody>
          <a:bodyPr/>
          <a:lstStyle/>
          <a:p>
            <a:r>
              <a:rPr lang="sl-SI" altLang="sl-SI"/>
              <a:t>PRIMER BELJAKOVINE</a:t>
            </a:r>
          </a:p>
        </p:txBody>
      </p:sp>
      <p:pic>
        <p:nvPicPr>
          <p:cNvPr id="34819" name="Picture 2">
            <a:extLst>
              <a:ext uri="{FF2B5EF4-FFF2-40B4-BE49-F238E27FC236}">
                <a16:creationId xmlns:a16="http://schemas.microsoft.com/office/drawing/2014/main" id="{E86313BF-C971-4864-A9DA-12FB0C1FB6E3}"/>
              </a:ext>
            </a:extLst>
          </p:cNvPr>
          <p:cNvPicPr>
            <a:picLocks noGrp="1" noChangeAspect="1" noChangeArrowheads="1"/>
          </p:cNvPicPr>
          <p:nvPr>
            <p:ph idx="1"/>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a:xfrm>
            <a:off x="2484438" y="2324100"/>
            <a:ext cx="3894137" cy="35083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slov 1">
            <a:extLst>
              <a:ext uri="{FF2B5EF4-FFF2-40B4-BE49-F238E27FC236}">
                <a16:creationId xmlns:a16="http://schemas.microsoft.com/office/drawing/2014/main" id="{67F1AA9A-410C-4F0F-841E-140A1A921E87}"/>
              </a:ext>
            </a:extLst>
          </p:cNvPr>
          <p:cNvSpPr>
            <a:spLocks noGrp="1"/>
          </p:cNvSpPr>
          <p:nvPr>
            <p:ph type="title"/>
          </p:nvPr>
        </p:nvSpPr>
        <p:spPr/>
        <p:txBody>
          <a:bodyPr/>
          <a:lstStyle/>
          <a:p>
            <a:r>
              <a:rPr lang="sl-SI" altLang="sl-SI"/>
              <a:t>OBLIKE BELJAKOVIN</a:t>
            </a:r>
          </a:p>
        </p:txBody>
      </p:sp>
      <p:sp>
        <p:nvSpPr>
          <p:cNvPr id="35843" name="Ograda vsebine 2">
            <a:extLst>
              <a:ext uri="{FF2B5EF4-FFF2-40B4-BE49-F238E27FC236}">
                <a16:creationId xmlns:a16="http://schemas.microsoft.com/office/drawing/2014/main" id="{967BEA37-0994-453B-A0E3-28C98671EF0B}"/>
              </a:ext>
            </a:extLst>
          </p:cNvPr>
          <p:cNvSpPr>
            <a:spLocks noGrp="1"/>
          </p:cNvSpPr>
          <p:nvPr>
            <p:ph idx="1"/>
          </p:nvPr>
        </p:nvSpPr>
        <p:spPr/>
        <p:txBody>
          <a:bodyPr/>
          <a:lstStyle/>
          <a:p>
            <a:r>
              <a:rPr lang="sl-SI" altLang="sl-SI"/>
              <a:t>POLŽ             HELIKS</a:t>
            </a:r>
          </a:p>
          <a:p>
            <a:r>
              <a:rPr lang="sl-SI" altLang="sl-SI"/>
              <a:t>Ravnina</a:t>
            </a:r>
          </a:p>
          <a:p>
            <a:r>
              <a:rPr lang="sl-SI" altLang="sl-SI"/>
              <a:t>Upognjena</a:t>
            </a:r>
          </a:p>
          <a:p>
            <a:endParaRPr lang="sl-SI" altLang="sl-SI"/>
          </a:p>
          <a:p>
            <a:endParaRPr lang="sl-SI" altLang="sl-SI"/>
          </a:p>
        </p:txBody>
      </p:sp>
      <p:sp>
        <p:nvSpPr>
          <p:cNvPr id="4" name="Desna puščica 3">
            <a:extLst>
              <a:ext uri="{FF2B5EF4-FFF2-40B4-BE49-F238E27FC236}">
                <a16:creationId xmlns:a16="http://schemas.microsoft.com/office/drawing/2014/main" id="{5C894A51-6EA3-4A86-AE22-78DC793A276B}"/>
              </a:ext>
            </a:extLst>
          </p:cNvPr>
          <p:cNvSpPr/>
          <p:nvPr/>
        </p:nvSpPr>
        <p:spPr>
          <a:xfrm>
            <a:off x="2328863" y="2463800"/>
            <a:ext cx="720725" cy="144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slov 1">
            <a:extLst>
              <a:ext uri="{FF2B5EF4-FFF2-40B4-BE49-F238E27FC236}">
                <a16:creationId xmlns:a16="http://schemas.microsoft.com/office/drawing/2014/main" id="{A8EB919C-7C6E-4A92-9A0D-FE34651B6CA2}"/>
              </a:ext>
            </a:extLst>
          </p:cNvPr>
          <p:cNvSpPr>
            <a:spLocks noGrp="1"/>
          </p:cNvSpPr>
          <p:nvPr>
            <p:ph type="title"/>
          </p:nvPr>
        </p:nvSpPr>
        <p:spPr/>
        <p:txBody>
          <a:bodyPr/>
          <a:lstStyle/>
          <a:p>
            <a:r>
              <a:rPr lang="sl-SI" altLang="sl-SI"/>
              <a:t>LASTNOSTI BELJAKOVIN</a:t>
            </a:r>
          </a:p>
        </p:txBody>
      </p:sp>
      <p:sp>
        <p:nvSpPr>
          <p:cNvPr id="36867" name="Ograda vsebine 2">
            <a:extLst>
              <a:ext uri="{FF2B5EF4-FFF2-40B4-BE49-F238E27FC236}">
                <a16:creationId xmlns:a16="http://schemas.microsoft.com/office/drawing/2014/main" id="{564D4131-9AA0-48D2-B4CC-8D057DEF5687}"/>
              </a:ext>
            </a:extLst>
          </p:cNvPr>
          <p:cNvSpPr>
            <a:spLocks noGrp="1"/>
          </p:cNvSpPr>
          <p:nvPr>
            <p:ph idx="1"/>
          </p:nvPr>
        </p:nvSpPr>
        <p:spPr/>
        <p:txBody>
          <a:bodyPr/>
          <a:lstStyle/>
          <a:p>
            <a:pPr marL="68263" indent="0">
              <a:buFont typeface="Wingdings 2" panose="05020102010507070707" pitchFamily="18" charset="2"/>
              <a:buNone/>
            </a:pPr>
            <a:r>
              <a:rPr lang="sl-SI" altLang="sl-SI" sz="11500"/>
              <a:t>POSKUS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slov 1">
            <a:extLst>
              <a:ext uri="{FF2B5EF4-FFF2-40B4-BE49-F238E27FC236}">
                <a16:creationId xmlns:a16="http://schemas.microsoft.com/office/drawing/2014/main" id="{9C187072-B4AF-4F85-87A7-1092E39EF7BE}"/>
              </a:ext>
            </a:extLst>
          </p:cNvPr>
          <p:cNvSpPr>
            <a:spLocks noGrp="1"/>
          </p:cNvSpPr>
          <p:nvPr>
            <p:ph type="title"/>
          </p:nvPr>
        </p:nvSpPr>
        <p:spPr/>
        <p:txBody>
          <a:bodyPr/>
          <a:lstStyle/>
          <a:p>
            <a:r>
              <a:rPr lang="sl-SI" altLang="sl-SI"/>
              <a:t>LASTNOSTI BELJAKOVIN</a:t>
            </a:r>
          </a:p>
        </p:txBody>
      </p:sp>
      <p:sp>
        <p:nvSpPr>
          <p:cNvPr id="37891" name="Ograda vsebine 2">
            <a:extLst>
              <a:ext uri="{FF2B5EF4-FFF2-40B4-BE49-F238E27FC236}">
                <a16:creationId xmlns:a16="http://schemas.microsoft.com/office/drawing/2014/main" id="{DA108679-F879-437D-BFAA-DFB0E6CC4E48}"/>
              </a:ext>
            </a:extLst>
          </p:cNvPr>
          <p:cNvSpPr>
            <a:spLocks noGrp="1"/>
          </p:cNvSpPr>
          <p:nvPr>
            <p:ph idx="1"/>
          </p:nvPr>
        </p:nvSpPr>
        <p:spPr/>
        <p:txBody>
          <a:bodyPr/>
          <a:lstStyle/>
          <a:p>
            <a:r>
              <a:rPr lang="sl-SI" altLang="sl-SI"/>
              <a:t>VOLNA</a:t>
            </a:r>
          </a:p>
          <a:p>
            <a:pPr lvl="1"/>
            <a:r>
              <a:rPr lang="sl-SI" altLang="sl-SI"/>
              <a:t>Iz beljakovinskih makromolekul</a:t>
            </a:r>
          </a:p>
          <a:p>
            <a:pPr lvl="2"/>
            <a:r>
              <a:rPr lang="sl-SI" altLang="sl-SI"/>
              <a:t>Upognjene in razpotegnjene ravnine</a:t>
            </a:r>
          </a:p>
          <a:p>
            <a:pPr lvl="3"/>
            <a:r>
              <a:rPr lang="sl-SI" altLang="sl-SI"/>
              <a:t>Fibrialne oblike</a:t>
            </a:r>
          </a:p>
          <a:p>
            <a:pPr lvl="4"/>
            <a:r>
              <a:rPr lang="sl-SI" altLang="sl-SI"/>
              <a:t>v vodi netopne beljakovine</a:t>
            </a:r>
          </a:p>
        </p:txBody>
      </p:sp>
      <p:cxnSp>
        <p:nvCxnSpPr>
          <p:cNvPr id="5" name="Raven puščični povezovalnik 4">
            <a:extLst>
              <a:ext uri="{FF2B5EF4-FFF2-40B4-BE49-F238E27FC236}">
                <a16:creationId xmlns:a16="http://schemas.microsoft.com/office/drawing/2014/main" id="{F99F32CF-7ECD-4309-990F-3B96AC7DC1BD}"/>
              </a:ext>
            </a:extLst>
          </p:cNvPr>
          <p:cNvCxnSpPr/>
          <p:nvPr/>
        </p:nvCxnSpPr>
        <p:spPr>
          <a:xfrm>
            <a:off x="5219700" y="4005263"/>
            <a:ext cx="8651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aven puščični povezovalnik 6">
            <a:extLst>
              <a:ext uri="{FF2B5EF4-FFF2-40B4-BE49-F238E27FC236}">
                <a16:creationId xmlns:a16="http://schemas.microsoft.com/office/drawing/2014/main" id="{55F2C1FA-2F15-4486-B969-61DB25829C14}"/>
              </a:ext>
            </a:extLst>
          </p:cNvPr>
          <p:cNvCxnSpPr/>
          <p:nvPr/>
        </p:nvCxnSpPr>
        <p:spPr>
          <a:xfrm>
            <a:off x="5219700" y="4005263"/>
            <a:ext cx="7921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aven puščični povezovalnik 8">
            <a:extLst>
              <a:ext uri="{FF2B5EF4-FFF2-40B4-BE49-F238E27FC236}">
                <a16:creationId xmlns:a16="http://schemas.microsoft.com/office/drawing/2014/main" id="{7DAA4A40-6CBD-49CA-B557-399B65B217BA}"/>
              </a:ext>
            </a:extLst>
          </p:cNvPr>
          <p:cNvCxnSpPr/>
          <p:nvPr/>
        </p:nvCxnSpPr>
        <p:spPr>
          <a:xfrm>
            <a:off x="5219700" y="4005263"/>
            <a:ext cx="215900" cy="719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aven puščični povezovalnik 10">
            <a:extLst>
              <a:ext uri="{FF2B5EF4-FFF2-40B4-BE49-F238E27FC236}">
                <a16:creationId xmlns:a16="http://schemas.microsoft.com/office/drawing/2014/main" id="{36879B90-7D7B-47ED-B9D1-21313A2E0858}"/>
              </a:ext>
            </a:extLst>
          </p:cNvPr>
          <p:cNvCxnSpPr/>
          <p:nvPr/>
        </p:nvCxnSpPr>
        <p:spPr>
          <a:xfrm flipH="1">
            <a:off x="4859338" y="4005263"/>
            <a:ext cx="360362" cy="719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Zaobljeni pravokotnik 11">
            <a:extLst>
              <a:ext uri="{FF2B5EF4-FFF2-40B4-BE49-F238E27FC236}">
                <a16:creationId xmlns:a16="http://schemas.microsoft.com/office/drawing/2014/main" id="{3F3994D0-DC77-4DC9-943E-1ED85C7F65F8}"/>
              </a:ext>
            </a:extLst>
          </p:cNvPr>
          <p:cNvSpPr/>
          <p:nvPr/>
        </p:nvSpPr>
        <p:spPr>
          <a:xfrm>
            <a:off x="6084888" y="3860800"/>
            <a:ext cx="1150937"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KOŽE</a:t>
            </a:r>
          </a:p>
        </p:txBody>
      </p:sp>
      <p:sp>
        <p:nvSpPr>
          <p:cNvPr id="13" name="Zaobljeni pravokotnik 12">
            <a:extLst>
              <a:ext uri="{FF2B5EF4-FFF2-40B4-BE49-F238E27FC236}">
                <a16:creationId xmlns:a16="http://schemas.microsoft.com/office/drawing/2014/main" id="{B5969D37-8CFC-426F-8B07-4EAB038BEC4D}"/>
              </a:ext>
            </a:extLst>
          </p:cNvPr>
          <p:cNvSpPr/>
          <p:nvPr/>
        </p:nvSpPr>
        <p:spPr>
          <a:xfrm>
            <a:off x="6084888" y="4302125"/>
            <a:ext cx="1150937" cy="287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LAS</a:t>
            </a:r>
          </a:p>
        </p:txBody>
      </p:sp>
      <p:sp>
        <p:nvSpPr>
          <p:cNvPr id="14" name="Zaobljeni pravokotnik 13">
            <a:extLst>
              <a:ext uri="{FF2B5EF4-FFF2-40B4-BE49-F238E27FC236}">
                <a16:creationId xmlns:a16="http://schemas.microsoft.com/office/drawing/2014/main" id="{150403E1-E0F5-4745-BBEC-2A0F28B7A47F}"/>
              </a:ext>
            </a:extLst>
          </p:cNvPr>
          <p:cNvSpPr/>
          <p:nvPr/>
        </p:nvSpPr>
        <p:spPr>
          <a:xfrm>
            <a:off x="5508625" y="4724400"/>
            <a:ext cx="1295400"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NOHTOV</a:t>
            </a:r>
          </a:p>
        </p:txBody>
      </p:sp>
      <p:sp>
        <p:nvSpPr>
          <p:cNvPr id="15" name="Zaobljeni pravokotnik 14">
            <a:extLst>
              <a:ext uri="{FF2B5EF4-FFF2-40B4-BE49-F238E27FC236}">
                <a16:creationId xmlns:a16="http://schemas.microsoft.com/office/drawing/2014/main" id="{4CDB98E9-FD75-4C4B-89BC-47339EB9D557}"/>
              </a:ext>
            </a:extLst>
          </p:cNvPr>
          <p:cNvSpPr/>
          <p:nvPr/>
        </p:nvSpPr>
        <p:spPr>
          <a:xfrm>
            <a:off x="4067175" y="4724400"/>
            <a:ext cx="115252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dirty="0"/>
              <a:t>KOSTI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slov 1">
            <a:extLst>
              <a:ext uri="{FF2B5EF4-FFF2-40B4-BE49-F238E27FC236}">
                <a16:creationId xmlns:a16="http://schemas.microsoft.com/office/drawing/2014/main" id="{ABDA273F-4551-452C-B431-2676AD5339EC}"/>
              </a:ext>
            </a:extLst>
          </p:cNvPr>
          <p:cNvSpPr>
            <a:spLocks noGrp="1"/>
          </p:cNvSpPr>
          <p:nvPr>
            <p:ph type="title"/>
          </p:nvPr>
        </p:nvSpPr>
        <p:spPr/>
        <p:txBody>
          <a:bodyPr/>
          <a:lstStyle/>
          <a:p>
            <a:r>
              <a:rPr lang="sl-SI" altLang="sl-SI"/>
              <a:t>LASTNOSTI BELJAKOVIN</a:t>
            </a:r>
          </a:p>
        </p:txBody>
      </p:sp>
      <p:sp>
        <p:nvSpPr>
          <p:cNvPr id="38915" name="Ograda vsebine 2">
            <a:extLst>
              <a:ext uri="{FF2B5EF4-FFF2-40B4-BE49-F238E27FC236}">
                <a16:creationId xmlns:a16="http://schemas.microsoft.com/office/drawing/2014/main" id="{757B619D-A17C-47D6-BB66-072E3077B541}"/>
              </a:ext>
            </a:extLst>
          </p:cNvPr>
          <p:cNvSpPr>
            <a:spLocks noGrp="1"/>
          </p:cNvSpPr>
          <p:nvPr>
            <p:ph idx="1"/>
          </p:nvPr>
        </p:nvSpPr>
        <p:spPr/>
        <p:txBody>
          <a:bodyPr/>
          <a:lstStyle/>
          <a:p>
            <a:r>
              <a:rPr lang="sl-SI" altLang="sl-SI"/>
              <a:t>JAJČNI BELJAK</a:t>
            </a:r>
          </a:p>
          <a:p>
            <a:pPr lvl="1"/>
            <a:r>
              <a:rPr lang="sl-SI" altLang="sl-SI"/>
              <a:t>Beljakovinske makromolekule</a:t>
            </a:r>
          </a:p>
          <a:p>
            <a:pPr lvl="2"/>
            <a:r>
              <a:rPr lang="sl-SI" altLang="sl-SI"/>
              <a:t>Kroglasta oblika</a:t>
            </a:r>
          </a:p>
          <a:p>
            <a:pPr lvl="3"/>
            <a:r>
              <a:rPr lang="sl-SI" altLang="sl-SI"/>
              <a:t>Delno topna v vodi</a:t>
            </a:r>
          </a:p>
          <a:p>
            <a:pPr lvl="3"/>
            <a:r>
              <a:rPr lang="sl-SI" altLang="sl-SI"/>
              <a:t>Znotraj celic</a:t>
            </a:r>
          </a:p>
          <a:p>
            <a:pPr lvl="3"/>
            <a:endParaRPr lang="sl-SI" altLang="sl-SI"/>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slov 1">
            <a:extLst>
              <a:ext uri="{FF2B5EF4-FFF2-40B4-BE49-F238E27FC236}">
                <a16:creationId xmlns:a16="http://schemas.microsoft.com/office/drawing/2014/main" id="{CA4900E6-0ADD-45CB-A6B6-4C5FD6B21215}"/>
              </a:ext>
            </a:extLst>
          </p:cNvPr>
          <p:cNvSpPr>
            <a:spLocks noGrp="1"/>
          </p:cNvSpPr>
          <p:nvPr>
            <p:ph type="title"/>
          </p:nvPr>
        </p:nvSpPr>
        <p:spPr/>
        <p:txBody>
          <a:bodyPr/>
          <a:lstStyle/>
          <a:p>
            <a:r>
              <a:rPr lang="sl-SI" altLang="sl-SI"/>
              <a:t>LASTNOSTI MOLEKUL</a:t>
            </a:r>
          </a:p>
        </p:txBody>
      </p:sp>
      <p:sp>
        <p:nvSpPr>
          <p:cNvPr id="39939" name="Ograda besedila 3">
            <a:extLst>
              <a:ext uri="{FF2B5EF4-FFF2-40B4-BE49-F238E27FC236}">
                <a16:creationId xmlns:a16="http://schemas.microsoft.com/office/drawing/2014/main" id="{6D68E172-01AF-49DC-972A-A92E66AB67CA}"/>
              </a:ext>
            </a:extLst>
          </p:cNvPr>
          <p:cNvSpPr>
            <a:spLocks noGrp="1"/>
          </p:cNvSpPr>
          <p:nvPr>
            <p:ph type="body" idx="1"/>
          </p:nvPr>
        </p:nvSpPr>
        <p:spPr>
          <a:xfrm>
            <a:off x="1412875" y="2316163"/>
            <a:ext cx="3055938" cy="639762"/>
          </a:xfrm>
        </p:spPr>
        <p:txBody>
          <a:bodyPr/>
          <a:lstStyle/>
          <a:p>
            <a:r>
              <a:rPr lang="sl-SI" altLang="sl-SI"/>
              <a:t>FIBRIALNE	</a:t>
            </a:r>
          </a:p>
        </p:txBody>
      </p:sp>
      <p:sp>
        <p:nvSpPr>
          <p:cNvPr id="39940" name="Ograda vsebine 4">
            <a:extLst>
              <a:ext uri="{FF2B5EF4-FFF2-40B4-BE49-F238E27FC236}">
                <a16:creationId xmlns:a16="http://schemas.microsoft.com/office/drawing/2014/main" id="{D640FDA7-7BE8-48B4-AD5D-A421F816D285}"/>
              </a:ext>
            </a:extLst>
          </p:cNvPr>
          <p:cNvSpPr>
            <a:spLocks noGrp="1"/>
          </p:cNvSpPr>
          <p:nvPr>
            <p:ph sz="half" idx="2"/>
          </p:nvPr>
        </p:nvSpPr>
        <p:spPr>
          <a:xfrm>
            <a:off x="1041400" y="2974975"/>
            <a:ext cx="3419475" cy="2835275"/>
          </a:xfrm>
        </p:spPr>
        <p:txBody>
          <a:bodyPr/>
          <a:lstStyle/>
          <a:p>
            <a:r>
              <a:rPr lang="sl-SI" altLang="sl-SI"/>
              <a:t>Manj občutljive za toploto</a:t>
            </a:r>
          </a:p>
          <a:p>
            <a:r>
              <a:rPr lang="sl-SI" altLang="sl-SI"/>
              <a:t>Odporne proti ionom težkih kovin</a:t>
            </a:r>
          </a:p>
          <a:p>
            <a:r>
              <a:rPr lang="sl-SI" altLang="sl-SI"/>
              <a:t>Elektrolitom</a:t>
            </a:r>
          </a:p>
          <a:p>
            <a:r>
              <a:rPr lang="sl-SI" altLang="sl-SI"/>
              <a:t>70°C koagulirajo</a:t>
            </a:r>
          </a:p>
        </p:txBody>
      </p:sp>
      <p:sp>
        <p:nvSpPr>
          <p:cNvPr id="39941" name="Ograda besedila 5">
            <a:extLst>
              <a:ext uri="{FF2B5EF4-FFF2-40B4-BE49-F238E27FC236}">
                <a16:creationId xmlns:a16="http://schemas.microsoft.com/office/drawing/2014/main" id="{F582638F-8F1D-4A4B-B4C4-F998381ACD7E}"/>
              </a:ext>
            </a:extLst>
          </p:cNvPr>
          <p:cNvSpPr>
            <a:spLocks noGrp="1"/>
          </p:cNvSpPr>
          <p:nvPr>
            <p:ph type="body" sz="quarter" idx="3"/>
          </p:nvPr>
        </p:nvSpPr>
        <p:spPr>
          <a:xfrm>
            <a:off x="5011738" y="2316163"/>
            <a:ext cx="3055937" cy="639762"/>
          </a:xfrm>
        </p:spPr>
        <p:txBody>
          <a:bodyPr/>
          <a:lstStyle/>
          <a:p>
            <a:r>
              <a:rPr lang="sl-SI" altLang="sl-SI"/>
              <a:t>GLOBULARNE</a:t>
            </a:r>
          </a:p>
        </p:txBody>
      </p:sp>
      <p:sp>
        <p:nvSpPr>
          <p:cNvPr id="39942" name="Ograda vsebine 6">
            <a:extLst>
              <a:ext uri="{FF2B5EF4-FFF2-40B4-BE49-F238E27FC236}">
                <a16:creationId xmlns:a16="http://schemas.microsoft.com/office/drawing/2014/main" id="{0EB1516A-1244-41EC-A4A0-870F963638F1}"/>
              </a:ext>
            </a:extLst>
          </p:cNvPr>
          <p:cNvSpPr>
            <a:spLocks noGrp="1"/>
          </p:cNvSpPr>
          <p:nvPr>
            <p:ph sz="quarter" idx="4"/>
          </p:nvPr>
        </p:nvSpPr>
        <p:spPr>
          <a:xfrm>
            <a:off x="4645025" y="2974975"/>
            <a:ext cx="3419475" cy="2835275"/>
          </a:xfrm>
        </p:spPr>
        <p:txBody>
          <a:bodyPr/>
          <a:lstStyle/>
          <a:p>
            <a:r>
              <a:rPr lang="sl-SI" altLang="sl-SI"/>
              <a:t>Bolj občutljive za toploto</a:t>
            </a:r>
          </a:p>
          <a:p>
            <a:r>
              <a:rPr lang="sl-SI" altLang="sl-SI"/>
              <a:t>Pod vplivom toplote se povežejo v večje skupke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slov 1">
            <a:extLst>
              <a:ext uri="{FF2B5EF4-FFF2-40B4-BE49-F238E27FC236}">
                <a16:creationId xmlns:a16="http://schemas.microsoft.com/office/drawing/2014/main" id="{C9BBEFDD-6107-4E25-AC02-3D53278B61EC}"/>
              </a:ext>
            </a:extLst>
          </p:cNvPr>
          <p:cNvSpPr>
            <a:spLocks noGrp="1"/>
          </p:cNvSpPr>
          <p:nvPr>
            <p:ph type="title"/>
          </p:nvPr>
        </p:nvSpPr>
        <p:spPr/>
        <p:txBody>
          <a:bodyPr/>
          <a:lstStyle/>
          <a:p>
            <a:r>
              <a:rPr lang="sl-SI" altLang="sl-SI"/>
              <a:t>LASTNOSTI BELJAKOVIN</a:t>
            </a:r>
          </a:p>
        </p:txBody>
      </p:sp>
      <p:sp>
        <p:nvSpPr>
          <p:cNvPr id="40963" name="Ograda besedila 2">
            <a:extLst>
              <a:ext uri="{FF2B5EF4-FFF2-40B4-BE49-F238E27FC236}">
                <a16:creationId xmlns:a16="http://schemas.microsoft.com/office/drawing/2014/main" id="{2CC09FB6-49DD-40F5-8E79-14289F131B62}"/>
              </a:ext>
            </a:extLst>
          </p:cNvPr>
          <p:cNvSpPr>
            <a:spLocks noGrp="1"/>
          </p:cNvSpPr>
          <p:nvPr>
            <p:ph type="body" idx="1"/>
          </p:nvPr>
        </p:nvSpPr>
        <p:spPr>
          <a:xfrm>
            <a:off x="1412875" y="2316163"/>
            <a:ext cx="3055938" cy="639762"/>
          </a:xfrm>
        </p:spPr>
        <p:txBody>
          <a:bodyPr/>
          <a:lstStyle/>
          <a:p>
            <a:r>
              <a:rPr lang="sl-SI" altLang="sl-SI"/>
              <a:t>Glikoproteini	</a:t>
            </a:r>
          </a:p>
        </p:txBody>
      </p:sp>
      <p:sp>
        <p:nvSpPr>
          <p:cNvPr id="40964" name="Ograda vsebine 3">
            <a:extLst>
              <a:ext uri="{FF2B5EF4-FFF2-40B4-BE49-F238E27FC236}">
                <a16:creationId xmlns:a16="http://schemas.microsoft.com/office/drawing/2014/main" id="{A84F99ED-D0DF-438E-A041-98B1A2A24518}"/>
              </a:ext>
            </a:extLst>
          </p:cNvPr>
          <p:cNvSpPr>
            <a:spLocks noGrp="1"/>
          </p:cNvSpPr>
          <p:nvPr>
            <p:ph sz="half" idx="2"/>
          </p:nvPr>
        </p:nvSpPr>
        <p:spPr>
          <a:xfrm>
            <a:off x="1041400" y="2974975"/>
            <a:ext cx="3419475" cy="2835275"/>
          </a:xfrm>
        </p:spPr>
        <p:txBody>
          <a:bodyPr/>
          <a:lstStyle/>
          <a:p>
            <a:r>
              <a:rPr lang="sl-SI" altLang="sl-SI"/>
              <a:t>Poleg beljakovinskega dela še sladkorni del</a:t>
            </a:r>
          </a:p>
        </p:txBody>
      </p:sp>
      <p:sp>
        <p:nvSpPr>
          <p:cNvPr id="40965" name="Ograda besedila 4">
            <a:extLst>
              <a:ext uri="{FF2B5EF4-FFF2-40B4-BE49-F238E27FC236}">
                <a16:creationId xmlns:a16="http://schemas.microsoft.com/office/drawing/2014/main" id="{7A764ACE-C3A9-4475-849A-292EF5A952FF}"/>
              </a:ext>
            </a:extLst>
          </p:cNvPr>
          <p:cNvSpPr>
            <a:spLocks noGrp="1"/>
          </p:cNvSpPr>
          <p:nvPr>
            <p:ph type="body" sz="quarter" idx="3"/>
          </p:nvPr>
        </p:nvSpPr>
        <p:spPr>
          <a:xfrm>
            <a:off x="5011738" y="2316163"/>
            <a:ext cx="3055937" cy="639762"/>
          </a:xfrm>
        </p:spPr>
        <p:txBody>
          <a:bodyPr/>
          <a:lstStyle/>
          <a:p>
            <a:r>
              <a:rPr lang="sl-SI" altLang="sl-SI"/>
              <a:t>Lipoproteini</a:t>
            </a:r>
          </a:p>
        </p:txBody>
      </p:sp>
      <p:sp>
        <p:nvSpPr>
          <p:cNvPr id="40966" name="Ograda vsebine 5">
            <a:extLst>
              <a:ext uri="{FF2B5EF4-FFF2-40B4-BE49-F238E27FC236}">
                <a16:creationId xmlns:a16="http://schemas.microsoft.com/office/drawing/2014/main" id="{7D96F34E-4B48-44A4-B6F8-57A6D2FA8416}"/>
              </a:ext>
            </a:extLst>
          </p:cNvPr>
          <p:cNvSpPr>
            <a:spLocks noGrp="1"/>
          </p:cNvSpPr>
          <p:nvPr>
            <p:ph sz="quarter" idx="4"/>
          </p:nvPr>
        </p:nvSpPr>
        <p:spPr>
          <a:xfrm>
            <a:off x="4645025" y="2974975"/>
            <a:ext cx="3419475" cy="2835275"/>
          </a:xfrm>
        </p:spPr>
        <p:txBody>
          <a:bodyPr/>
          <a:lstStyle/>
          <a:p>
            <a:r>
              <a:rPr lang="sl-SI" altLang="sl-SI"/>
              <a:t>Poleg beljakovinskega dela še maščobe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slov 1">
            <a:extLst>
              <a:ext uri="{FF2B5EF4-FFF2-40B4-BE49-F238E27FC236}">
                <a16:creationId xmlns:a16="http://schemas.microsoft.com/office/drawing/2014/main" id="{52C1AFA5-DCE6-4280-92D6-CBDE70C54BFA}"/>
              </a:ext>
            </a:extLst>
          </p:cNvPr>
          <p:cNvSpPr>
            <a:spLocks noGrp="1"/>
          </p:cNvSpPr>
          <p:nvPr>
            <p:ph type="title"/>
          </p:nvPr>
        </p:nvSpPr>
        <p:spPr/>
        <p:txBody>
          <a:bodyPr/>
          <a:lstStyle/>
          <a:p>
            <a:r>
              <a:rPr lang="sl-SI" altLang="sl-SI"/>
              <a:t>DELITEV BELJAKOVIN</a:t>
            </a:r>
          </a:p>
        </p:txBody>
      </p:sp>
      <p:graphicFrame>
        <p:nvGraphicFramePr>
          <p:cNvPr id="4" name="Ograda vsebine 3">
            <a:extLst>
              <a:ext uri="{FF2B5EF4-FFF2-40B4-BE49-F238E27FC236}">
                <a16:creationId xmlns:a16="http://schemas.microsoft.com/office/drawing/2014/main" id="{BC521BB8-96C1-4BF2-9863-69E501E6B71E}"/>
              </a:ext>
            </a:extLst>
          </p:cNvPr>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slov 1">
            <a:extLst>
              <a:ext uri="{FF2B5EF4-FFF2-40B4-BE49-F238E27FC236}">
                <a16:creationId xmlns:a16="http://schemas.microsoft.com/office/drawing/2014/main" id="{77396F8A-C1C9-4FDB-8998-09F951E2F000}"/>
              </a:ext>
            </a:extLst>
          </p:cNvPr>
          <p:cNvSpPr>
            <a:spLocks noGrp="1"/>
          </p:cNvSpPr>
          <p:nvPr>
            <p:ph type="title"/>
          </p:nvPr>
        </p:nvSpPr>
        <p:spPr/>
        <p:txBody>
          <a:bodyPr/>
          <a:lstStyle/>
          <a:p>
            <a:r>
              <a:rPr lang="sl-SI" altLang="sl-SI"/>
              <a:t>FUNKCIJE BELJAKOVIN</a:t>
            </a:r>
          </a:p>
        </p:txBody>
      </p:sp>
      <p:sp>
        <p:nvSpPr>
          <p:cNvPr id="3" name="Ograda vsebine 2">
            <a:extLst>
              <a:ext uri="{FF2B5EF4-FFF2-40B4-BE49-F238E27FC236}">
                <a16:creationId xmlns:a16="http://schemas.microsoft.com/office/drawing/2014/main" id="{FAE13762-A0D0-425E-830D-1B59A6879231}"/>
              </a:ext>
            </a:extLst>
          </p:cNvPr>
          <p:cNvSpPr>
            <a:spLocks noGrp="1"/>
          </p:cNvSpPr>
          <p:nvPr>
            <p:ph idx="1"/>
          </p:nvPr>
        </p:nvSpPr>
        <p:spPr/>
        <p:txBody>
          <a:bodyPr rtlCol="0">
            <a:normAutofit lnSpcReduction="10000"/>
          </a:bodyPr>
          <a:lstStyle/>
          <a:p>
            <a:pPr indent="-274320" fontAlgn="auto">
              <a:spcAft>
                <a:spcPts val="0"/>
              </a:spcAft>
              <a:defRPr/>
            </a:pPr>
            <a:r>
              <a:rPr lang="sl-SI" dirty="0"/>
              <a:t>Transportne beljakovine</a:t>
            </a:r>
          </a:p>
          <a:p>
            <a:pPr indent="-274320" fontAlgn="auto">
              <a:spcAft>
                <a:spcPts val="0"/>
              </a:spcAft>
              <a:defRPr/>
            </a:pPr>
            <a:r>
              <a:rPr lang="sl-SI" dirty="0"/>
              <a:t>Shrambene beljakovine</a:t>
            </a:r>
          </a:p>
          <a:p>
            <a:pPr indent="-274320" fontAlgn="auto">
              <a:spcAft>
                <a:spcPts val="0"/>
              </a:spcAft>
              <a:defRPr/>
            </a:pPr>
            <a:r>
              <a:rPr lang="sl-SI" dirty="0"/>
              <a:t>Beljakovine s posebnimi funkcijami</a:t>
            </a:r>
          </a:p>
          <a:p>
            <a:pPr indent="-274320" fontAlgn="auto">
              <a:spcAft>
                <a:spcPts val="0"/>
              </a:spcAft>
              <a:defRPr/>
            </a:pPr>
            <a:r>
              <a:rPr lang="sl-SI" dirty="0"/>
              <a:t>Encimi</a:t>
            </a:r>
          </a:p>
          <a:p>
            <a:pPr indent="-274320" fontAlgn="auto">
              <a:spcAft>
                <a:spcPts val="0"/>
              </a:spcAft>
              <a:defRPr/>
            </a:pPr>
            <a:r>
              <a:rPr lang="sl-SI" dirty="0"/>
              <a:t>Beljakovine za krčenje mišic</a:t>
            </a:r>
          </a:p>
          <a:p>
            <a:pPr indent="-274320" fontAlgn="auto">
              <a:spcAft>
                <a:spcPts val="0"/>
              </a:spcAft>
              <a:defRPr/>
            </a:pPr>
            <a:r>
              <a:rPr lang="sl-SI" dirty="0"/>
              <a:t>Signalne beljakovine</a:t>
            </a:r>
          </a:p>
          <a:p>
            <a:pPr indent="-274320" fontAlgn="auto">
              <a:spcAft>
                <a:spcPts val="0"/>
              </a:spcAft>
              <a:defRPr/>
            </a:pPr>
            <a:r>
              <a:rPr lang="sl-SI" dirty="0"/>
              <a:t>Strukturne beljakovine</a:t>
            </a:r>
          </a:p>
          <a:p>
            <a:pPr indent="-274320" fontAlgn="auto">
              <a:spcAft>
                <a:spcPts val="0"/>
              </a:spcAft>
              <a:defRPr/>
            </a:pPr>
            <a:r>
              <a:rPr lang="sl-SI" dirty="0"/>
              <a:t>Receptorske beljakovine</a:t>
            </a:r>
          </a:p>
          <a:p>
            <a:pPr indent="-274320" fontAlgn="auto">
              <a:spcAft>
                <a:spcPts val="0"/>
              </a:spcAft>
              <a:defRPr/>
            </a:pPr>
            <a:endParaRPr lang="sl-SI" dirty="0"/>
          </a:p>
          <a:p>
            <a:pPr indent="-274320" fontAlgn="auto">
              <a:spcAft>
                <a:spcPts val="0"/>
              </a:spcAft>
              <a:defRPr/>
            </a:pPr>
            <a:endParaRPr lang="sl-SI"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slov 1">
            <a:extLst>
              <a:ext uri="{FF2B5EF4-FFF2-40B4-BE49-F238E27FC236}">
                <a16:creationId xmlns:a16="http://schemas.microsoft.com/office/drawing/2014/main" id="{4CC5CBBA-1D94-4FBE-8A45-37FCA154A7F5}"/>
              </a:ext>
            </a:extLst>
          </p:cNvPr>
          <p:cNvSpPr>
            <a:spLocks noGrp="1"/>
          </p:cNvSpPr>
          <p:nvPr>
            <p:ph type="title"/>
          </p:nvPr>
        </p:nvSpPr>
        <p:spPr/>
        <p:txBody>
          <a:bodyPr/>
          <a:lstStyle/>
          <a:p>
            <a:r>
              <a:rPr lang="sl-SI" altLang="sl-SI"/>
              <a:t>VIRI		</a:t>
            </a:r>
          </a:p>
        </p:txBody>
      </p:sp>
      <p:sp>
        <p:nvSpPr>
          <p:cNvPr id="44035" name="Ograda vsebine 2">
            <a:extLst>
              <a:ext uri="{FF2B5EF4-FFF2-40B4-BE49-F238E27FC236}">
                <a16:creationId xmlns:a16="http://schemas.microsoft.com/office/drawing/2014/main" id="{B1B6A51B-B353-417A-9607-6249D9E2E441}"/>
              </a:ext>
            </a:extLst>
          </p:cNvPr>
          <p:cNvSpPr>
            <a:spLocks noGrp="1"/>
          </p:cNvSpPr>
          <p:nvPr>
            <p:ph idx="1"/>
          </p:nvPr>
        </p:nvSpPr>
        <p:spPr/>
        <p:txBody>
          <a:bodyPr/>
          <a:lstStyle/>
          <a:p>
            <a:r>
              <a:rPr lang="sl-SI" altLang="sl-SI"/>
              <a:t>UČBENIK ZA KEMIJO V 9r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CCF688-B7B4-41A7-8AFF-B955D9DBD7DF}"/>
              </a:ext>
            </a:extLst>
          </p:cNvPr>
          <p:cNvSpPr>
            <a:spLocks noGrp="1"/>
          </p:cNvSpPr>
          <p:nvPr>
            <p:ph type="title"/>
          </p:nvPr>
        </p:nvSpPr>
        <p:spPr/>
        <p:txBody>
          <a:bodyPr rtlCol="0">
            <a:normAutofit fontScale="90000"/>
          </a:bodyPr>
          <a:lstStyle/>
          <a:p>
            <a:pPr fontAlgn="auto">
              <a:spcAft>
                <a:spcPts val="0"/>
              </a:spcAft>
              <a:defRPr/>
            </a:pPr>
            <a:r>
              <a:rPr lang="sl-SI" dirty="0"/>
              <a:t>RAZLIČNE MOLEKULE POMEBNE ZA ŽIVLJENJE</a:t>
            </a:r>
          </a:p>
        </p:txBody>
      </p:sp>
      <p:sp>
        <p:nvSpPr>
          <p:cNvPr id="8195" name="Ograda vsebine 2">
            <a:extLst>
              <a:ext uri="{FF2B5EF4-FFF2-40B4-BE49-F238E27FC236}">
                <a16:creationId xmlns:a16="http://schemas.microsoft.com/office/drawing/2014/main" id="{78B4CB06-EDB7-4117-AB87-6C3167907C95}"/>
              </a:ext>
            </a:extLst>
          </p:cNvPr>
          <p:cNvSpPr>
            <a:spLocks noGrp="1"/>
          </p:cNvSpPr>
          <p:nvPr>
            <p:ph idx="1"/>
          </p:nvPr>
        </p:nvSpPr>
        <p:spPr/>
        <p:txBody>
          <a:bodyPr/>
          <a:lstStyle/>
          <a:p>
            <a:r>
              <a:rPr lang="sl-SI" altLang="sl-SI"/>
              <a:t>Voda</a:t>
            </a:r>
          </a:p>
          <a:p>
            <a:r>
              <a:rPr lang="sl-SI" altLang="sl-SI"/>
              <a:t>Maščobe</a:t>
            </a:r>
          </a:p>
          <a:p>
            <a:r>
              <a:rPr lang="sl-SI" altLang="sl-SI"/>
              <a:t>Ogljikovi hidrati</a:t>
            </a:r>
          </a:p>
          <a:p>
            <a:r>
              <a:rPr lang="sl-SI" altLang="sl-SI">
                <a:hlinkClick r:id="rId3" action="ppaction://hlinksldjump"/>
              </a:rPr>
              <a:t>Aminokisline</a:t>
            </a:r>
            <a:endParaRPr lang="sl-SI" altLang="sl-SI"/>
          </a:p>
          <a:p>
            <a:r>
              <a:rPr lang="sl-SI" altLang="sl-SI"/>
              <a:t>Nukleinske kisline </a:t>
            </a:r>
            <a:r>
              <a:rPr lang="sl-SI" altLang="sl-SI" sz="2000"/>
              <a:t>(zapisane dedne lastnosti)</a:t>
            </a:r>
            <a:endParaRPr lang="sl-SI" altLang="sl-SI"/>
          </a:p>
          <a:p>
            <a:r>
              <a:rPr lang="sl-SI" altLang="sl-SI"/>
              <a:t>Nukleinske baze</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5872FDE7-516B-445E-A3AF-B794209BE959}"/>
              </a:ext>
            </a:extLst>
          </p:cNvPr>
          <p:cNvSpPr>
            <a:spLocks noGrp="1"/>
          </p:cNvSpPr>
          <p:nvPr>
            <p:ph type="title"/>
          </p:nvPr>
        </p:nvSpPr>
        <p:spPr>
          <a:xfrm>
            <a:off x="1258888" y="2900363"/>
            <a:ext cx="6637337" cy="1362075"/>
          </a:xfrm>
        </p:spPr>
        <p:txBody>
          <a:bodyPr/>
          <a:lstStyle/>
          <a:p>
            <a:r>
              <a:rPr lang="sl-SI" altLang="sl-SI"/>
              <a:t>AMINOKISLINE</a:t>
            </a:r>
          </a:p>
        </p:txBody>
      </p:sp>
      <p:sp>
        <p:nvSpPr>
          <p:cNvPr id="3" name="Ograda besedila 2">
            <a:extLst>
              <a:ext uri="{FF2B5EF4-FFF2-40B4-BE49-F238E27FC236}">
                <a16:creationId xmlns:a16="http://schemas.microsoft.com/office/drawing/2014/main" id="{684FD317-5BED-4292-96B8-DA1FF85A7E7F}"/>
              </a:ext>
            </a:extLst>
          </p:cNvPr>
          <p:cNvSpPr>
            <a:spLocks noGrp="1"/>
          </p:cNvSpPr>
          <p:nvPr>
            <p:ph type="body" idx="1"/>
          </p:nvPr>
        </p:nvSpPr>
        <p:spPr>
          <a:xfrm>
            <a:off x="1258888" y="4267200"/>
            <a:ext cx="6637337" cy="1520825"/>
          </a:xfrm>
        </p:spPr>
        <p:txBody>
          <a:bodyPr rtlCol="0">
            <a:normAutofit/>
          </a:bodyPr>
          <a:lstStyle/>
          <a:p>
            <a:pPr fontAlgn="auto">
              <a:spcAft>
                <a:spcPts val="0"/>
              </a:spcAft>
              <a:defRPr/>
            </a:pP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BED237EC-844E-468D-A79C-33999AB52E01}"/>
              </a:ext>
            </a:extLst>
          </p:cNvPr>
          <p:cNvSpPr>
            <a:spLocks noGrp="1"/>
          </p:cNvSpPr>
          <p:nvPr>
            <p:ph type="title"/>
          </p:nvPr>
        </p:nvSpPr>
        <p:spPr/>
        <p:txBody>
          <a:bodyPr/>
          <a:lstStyle/>
          <a:p>
            <a:r>
              <a:rPr lang="sl-SI" altLang="sl-SI"/>
              <a:t>KAJ SO AMINOKISLINE?</a:t>
            </a:r>
          </a:p>
        </p:txBody>
      </p:sp>
      <p:sp>
        <p:nvSpPr>
          <p:cNvPr id="3" name="Ograda vsebine 2">
            <a:extLst>
              <a:ext uri="{FF2B5EF4-FFF2-40B4-BE49-F238E27FC236}">
                <a16:creationId xmlns:a16="http://schemas.microsoft.com/office/drawing/2014/main" id="{61B0E586-0C49-46ED-9E13-E08EA78DF6AB}"/>
              </a:ext>
            </a:extLst>
          </p:cNvPr>
          <p:cNvSpPr>
            <a:spLocks noGrp="1"/>
          </p:cNvSpPr>
          <p:nvPr>
            <p:ph idx="1"/>
          </p:nvPr>
        </p:nvSpPr>
        <p:spPr/>
        <p:txBody>
          <a:bodyPr rtlCol="0">
            <a:normAutofit/>
          </a:bodyPr>
          <a:lstStyle/>
          <a:p>
            <a:pPr indent="-274320" fontAlgn="auto">
              <a:spcAft>
                <a:spcPts val="0"/>
              </a:spcAft>
              <a:defRPr/>
            </a:pPr>
            <a:endParaRPr lang="sl-SI" dirty="0"/>
          </a:p>
          <a:p>
            <a:pPr indent="-274320" fontAlgn="auto">
              <a:spcAft>
                <a:spcPts val="0"/>
              </a:spcAft>
              <a:defRPr/>
            </a:pPr>
            <a:r>
              <a:rPr lang="sl-SI" dirty="0"/>
              <a:t> vsaka molekula, ki vsebuje tako </a:t>
            </a:r>
            <a:r>
              <a:rPr lang="sl-SI" dirty="0">
                <a:hlinkClick r:id="rId3" action="ppaction://hlinksldjump"/>
              </a:rPr>
              <a:t>aminsko</a:t>
            </a:r>
            <a:r>
              <a:rPr lang="sl-SI" dirty="0"/>
              <a:t> kot</a:t>
            </a:r>
            <a:r>
              <a:rPr lang="sl-SI" dirty="0">
                <a:hlinkClick r:id="rId3" action="ppaction://hlinksldjump"/>
              </a:rPr>
              <a:t> karboksilno</a:t>
            </a:r>
            <a:r>
              <a:rPr lang="sl-SI" dirty="0"/>
              <a:t>  </a:t>
            </a:r>
          </a:p>
          <a:p>
            <a:pPr marL="68580" indent="0" fontAlgn="auto">
              <a:spcAft>
                <a:spcPts val="0"/>
              </a:spcAft>
              <a:buFont typeface="Wingdings 2" panose="05020102010507070707" pitchFamily="18" charset="2"/>
              <a:buNone/>
              <a:defRPr/>
            </a:pPr>
            <a:r>
              <a:rPr lang="sl-SI" dirty="0"/>
              <a:t>   funkcionalno skupino</a:t>
            </a:r>
          </a:p>
          <a:p>
            <a:pPr indent="-274320" fontAlgn="auto">
              <a:spcAft>
                <a:spcPts val="0"/>
              </a:spcAft>
              <a:defRPr/>
            </a:pPr>
            <a:r>
              <a:rPr lang="sl-SI" dirty="0"/>
              <a:t>Povezujejo se v </a:t>
            </a:r>
            <a:r>
              <a:rPr lang="sl-SI" dirty="0">
                <a:hlinkClick r:id="rId4" action="ppaction://hlinksldjump"/>
              </a:rPr>
              <a:t>beljakovine</a:t>
            </a: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9618F095-A474-40F7-AE00-E62DF45F1B49}"/>
              </a:ext>
            </a:extLst>
          </p:cNvPr>
          <p:cNvSpPr>
            <a:spLocks noGrp="1"/>
          </p:cNvSpPr>
          <p:nvPr>
            <p:ph type="title"/>
          </p:nvPr>
        </p:nvSpPr>
        <p:spPr/>
        <p:txBody>
          <a:bodyPr/>
          <a:lstStyle/>
          <a:p>
            <a:r>
              <a:rPr lang="sl-SI" altLang="sl-SI"/>
              <a:t>DEFINICIJE</a:t>
            </a:r>
          </a:p>
        </p:txBody>
      </p:sp>
      <p:sp>
        <p:nvSpPr>
          <p:cNvPr id="3" name="Ograda vsebine 2">
            <a:extLst>
              <a:ext uri="{FF2B5EF4-FFF2-40B4-BE49-F238E27FC236}">
                <a16:creationId xmlns:a16="http://schemas.microsoft.com/office/drawing/2014/main" id="{CCDDA3DB-B51D-4E52-81B9-0DC5CEDB82BE}"/>
              </a:ext>
            </a:extLst>
          </p:cNvPr>
          <p:cNvSpPr>
            <a:spLocks noGrp="1"/>
          </p:cNvSpPr>
          <p:nvPr>
            <p:ph idx="1"/>
          </p:nvPr>
        </p:nvSpPr>
        <p:spPr/>
        <p:txBody>
          <a:bodyPr rtlCol="0">
            <a:normAutofit/>
          </a:bodyPr>
          <a:lstStyle/>
          <a:p>
            <a:pPr indent="-274320" fontAlgn="auto">
              <a:spcAft>
                <a:spcPts val="0"/>
              </a:spcAft>
              <a:defRPr/>
            </a:pPr>
            <a:r>
              <a:rPr lang="sl-SI" dirty="0"/>
              <a:t> aminska funkcionalna skupina (–NH</a:t>
            </a:r>
            <a:r>
              <a:rPr lang="sl-SI" baseline="-25000" dirty="0"/>
              <a:t>2</a:t>
            </a:r>
            <a:r>
              <a:rPr lang="sl-SI" dirty="0"/>
              <a:t>)</a:t>
            </a:r>
          </a:p>
          <a:p>
            <a:pPr indent="-274320" fontAlgn="auto">
              <a:spcAft>
                <a:spcPts val="0"/>
              </a:spcAft>
              <a:defRPr/>
            </a:pPr>
            <a:r>
              <a:rPr lang="sl-SI" dirty="0"/>
              <a:t> karboksilna funkcionalna skupina</a:t>
            </a:r>
          </a:p>
          <a:p>
            <a:pPr marL="68580" indent="0" fontAlgn="auto">
              <a:spcAft>
                <a:spcPts val="0"/>
              </a:spcAft>
              <a:buFont typeface="Wingdings 2" panose="05020102010507070707" pitchFamily="18" charset="2"/>
              <a:buNone/>
              <a:defRPr/>
            </a:pPr>
            <a:r>
              <a:rPr lang="sl-SI" dirty="0"/>
              <a:t>    (–COOH)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EB181E28-98C4-40D5-9004-ADA55984D462}"/>
              </a:ext>
            </a:extLst>
          </p:cNvPr>
          <p:cNvSpPr>
            <a:spLocks noGrp="1"/>
          </p:cNvSpPr>
          <p:nvPr>
            <p:ph type="title"/>
          </p:nvPr>
        </p:nvSpPr>
        <p:spPr/>
        <p:txBody>
          <a:bodyPr/>
          <a:lstStyle/>
          <a:p>
            <a:r>
              <a:rPr lang="sl-SI" altLang="sl-SI"/>
              <a:t>LASTNOSTI AMINOKISLIN</a:t>
            </a:r>
          </a:p>
        </p:txBody>
      </p:sp>
      <p:sp>
        <p:nvSpPr>
          <p:cNvPr id="3" name="Ograda vsebine 2">
            <a:extLst>
              <a:ext uri="{FF2B5EF4-FFF2-40B4-BE49-F238E27FC236}">
                <a16:creationId xmlns:a16="http://schemas.microsoft.com/office/drawing/2014/main" id="{E61338C5-5567-417A-9BEE-57B9D9D05A64}"/>
              </a:ext>
            </a:extLst>
          </p:cNvPr>
          <p:cNvSpPr>
            <a:spLocks noGrp="1"/>
          </p:cNvSpPr>
          <p:nvPr>
            <p:ph idx="1"/>
          </p:nvPr>
        </p:nvSpPr>
        <p:spPr/>
        <p:txBody>
          <a:bodyPr rtlCol="0">
            <a:normAutofit/>
          </a:bodyPr>
          <a:lstStyle/>
          <a:p>
            <a:pPr indent="-274320" fontAlgn="auto">
              <a:spcAft>
                <a:spcPts val="0"/>
              </a:spcAft>
              <a:defRPr/>
            </a:pPr>
            <a:r>
              <a:rPr lang="sl-SI" dirty="0"/>
              <a:t>Trdne, kristalne snovi</a:t>
            </a:r>
          </a:p>
          <a:p>
            <a:pPr indent="-274320" fontAlgn="auto">
              <a:spcAft>
                <a:spcPts val="0"/>
              </a:spcAft>
              <a:defRPr/>
            </a:pPr>
            <a:r>
              <a:rPr lang="sl-SI" dirty="0"/>
              <a:t>Visoko tališče</a:t>
            </a:r>
          </a:p>
          <a:p>
            <a:pPr indent="-274320" fontAlgn="auto">
              <a:spcAft>
                <a:spcPts val="0"/>
              </a:spcAft>
              <a:defRPr/>
            </a:pPr>
            <a:r>
              <a:rPr lang="sl-SI" dirty="0"/>
              <a:t>Drugačne lastnosti kot karboksilne kisline</a:t>
            </a:r>
          </a:p>
          <a:p>
            <a:pPr indent="-274320" fontAlgn="auto">
              <a:spcAft>
                <a:spcPts val="0"/>
              </a:spcAft>
              <a:defRPr/>
            </a:pPr>
            <a:r>
              <a:rPr lang="sl-SI" dirty="0"/>
              <a:t>Poznamo tudi kisle in bazične aminokisline</a:t>
            </a:r>
          </a:p>
          <a:p>
            <a:pPr marL="68580" indent="0" fontAlgn="auto">
              <a:spcAft>
                <a:spcPts val="0"/>
              </a:spcAft>
              <a:buFont typeface="Wingdings 2" panose="05020102010507070707" pitchFamily="18" charset="2"/>
              <a:buNone/>
              <a:defRPr/>
            </a:pPr>
            <a:r>
              <a:rPr lang="sl-SI" dirty="0">
                <a:solidFill>
                  <a:srgbClr val="00B0F0"/>
                </a:solidFill>
              </a:rPr>
              <a:t>Aminokislina    voda        ION DVOJČEK </a:t>
            </a:r>
          </a:p>
        </p:txBody>
      </p:sp>
      <p:sp>
        <p:nvSpPr>
          <p:cNvPr id="4" name="Plus 3">
            <a:extLst>
              <a:ext uri="{FF2B5EF4-FFF2-40B4-BE49-F238E27FC236}">
                <a16:creationId xmlns:a16="http://schemas.microsoft.com/office/drawing/2014/main" id="{8C947087-DB26-4563-B598-056337E699D5}"/>
              </a:ext>
            </a:extLst>
          </p:cNvPr>
          <p:cNvSpPr/>
          <p:nvPr/>
        </p:nvSpPr>
        <p:spPr>
          <a:xfrm>
            <a:off x="3059113" y="4221163"/>
            <a:ext cx="217487" cy="2159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p>
        </p:txBody>
      </p:sp>
      <p:sp>
        <p:nvSpPr>
          <p:cNvPr id="5" name="Je enako 4">
            <a:extLst>
              <a:ext uri="{FF2B5EF4-FFF2-40B4-BE49-F238E27FC236}">
                <a16:creationId xmlns:a16="http://schemas.microsoft.com/office/drawing/2014/main" id="{20FF3454-E2CB-4B6E-A6D6-35F2C104843C}"/>
              </a:ext>
            </a:extLst>
          </p:cNvPr>
          <p:cNvSpPr/>
          <p:nvPr/>
        </p:nvSpPr>
        <p:spPr>
          <a:xfrm>
            <a:off x="4211638" y="4224338"/>
            <a:ext cx="504825" cy="25241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E6F0296A-47D8-47F3-965C-45BDA673C95E}"/>
              </a:ext>
            </a:extLst>
          </p:cNvPr>
          <p:cNvSpPr>
            <a:spLocks noGrp="1"/>
          </p:cNvSpPr>
          <p:nvPr>
            <p:ph type="title"/>
          </p:nvPr>
        </p:nvSpPr>
        <p:spPr/>
        <p:txBody>
          <a:bodyPr/>
          <a:lstStyle/>
          <a:p>
            <a:r>
              <a:rPr lang="sl-SI" altLang="sl-SI"/>
              <a:t>AMINOKISLINE</a:t>
            </a:r>
          </a:p>
        </p:txBody>
      </p:sp>
      <p:sp>
        <p:nvSpPr>
          <p:cNvPr id="3" name="Ograda vsebine 2">
            <a:extLst>
              <a:ext uri="{FF2B5EF4-FFF2-40B4-BE49-F238E27FC236}">
                <a16:creationId xmlns:a16="http://schemas.microsoft.com/office/drawing/2014/main" id="{34858213-89D4-4992-80F7-34C748DC722D}"/>
              </a:ext>
            </a:extLst>
          </p:cNvPr>
          <p:cNvSpPr>
            <a:spLocks noGrp="1"/>
          </p:cNvSpPr>
          <p:nvPr>
            <p:ph sz="quarter" idx="13"/>
          </p:nvPr>
        </p:nvSpPr>
        <p:spPr>
          <a:xfrm>
            <a:off x="1042988" y="2312988"/>
            <a:ext cx="3419475" cy="3494087"/>
          </a:xfrm>
        </p:spPr>
        <p:txBody>
          <a:bodyPr rtlCol="0">
            <a:normAutofit lnSpcReduction="10000"/>
          </a:bodyPr>
          <a:lstStyle/>
          <a:p>
            <a:pPr indent="-274320" fontAlgn="auto">
              <a:spcAft>
                <a:spcPts val="0"/>
              </a:spcAft>
              <a:defRPr/>
            </a:pPr>
            <a:r>
              <a:rPr lang="sl-SI" dirty="0"/>
              <a:t>Histidin</a:t>
            </a:r>
          </a:p>
          <a:p>
            <a:pPr indent="-274320" fontAlgn="auto">
              <a:spcAft>
                <a:spcPts val="0"/>
              </a:spcAft>
              <a:defRPr/>
            </a:pPr>
            <a:r>
              <a:rPr lang="sl-SI" dirty="0"/>
              <a:t>Izoleucin</a:t>
            </a:r>
          </a:p>
          <a:p>
            <a:pPr indent="-274320" fontAlgn="auto">
              <a:spcAft>
                <a:spcPts val="0"/>
              </a:spcAft>
              <a:defRPr/>
            </a:pPr>
            <a:r>
              <a:rPr lang="sl-SI" dirty="0"/>
              <a:t>Lizin</a:t>
            </a:r>
          </a:p>
          <a:p>
            <a:pPr indent="-274320" fontAlgn="auto">
              <a:spcAft>
                <a:spcPts val="0"/>
              </a:spcAft>
              <a:defRPr/>
            </a:pPr>
            <a:r>
              <a:rPr lang="sl-SI" dirty="0"/>
              <a:t>Metionin</a:t>
            </a:r>
          </a:p>
          <a:p>
            <a:pPr indent="-274320" fontAlgn="auto">
              <a:spcAft>
                <a:spcPts val="0"/>
              </a:spcAft>
              <a:defRPr/>
            </a:pPr>
            <a:r>
              <a:rPr lang="sl-SI" dirty="0"/>
              <a:t>Fenilalanin</a:t>
            </a:r>
          </a:p>
          <a:p>
            <a:pPr indent="-274320" fontAlgn="auto">
              <a:spcAft>
                <a:spcPts val="0"/>
              </a:spcAft>
              <a:defRPr/>
            </a:pPr>
            <a:r>
              <a:rPr lang="sl-SI" dirty="0"/>
              <a:t>Treonin</a:t>
            </a:r>
          </a:p>
          <a:p>
            <a:pPr indent="-274320" fontAlgn="auto">
              <a:spcAft>
                <a:spcPts val="0"/>
              </a:spcAft>
              <a:defRPr/>
            </a:pPr>
            <a:r>
              <a:rPr lang="sl-SI" dirty="0"/>
              <a:t>Triptofan</a:t>
            </a:r>
          </a:p>
          <a:p>
            <a:pPr indent="-274320" fontAlgn="auto">
              <a:spcAft>
                <a:spcPts val="0"/>
              </a:spcAft>
              <a:defRPr/>
            </a:pPr>
            <a:r>
              <a:rPr lang="sl-SI" dirty="0"/>
              <a:t>Valin</a:t>
            </a:r>
          </a:p>
          <a:p>
            <a:pPr indent="-274320" fontAlgn="auto">
              <a:spcAft>
                <a:spcPts val="0"/>
              </a:spcAft>
              <a:defRPr/>
            </a:pPr>
            <a:endParaRPr lang="sl-SI" dirty="0"/>
          </a:p>
        </p:txBody>
      </p:sp>
      <p:sp>
        <p:nvSpPr>
          <p:cNvPr id="4" name="Ograda vsebine 3">
            <a:extLst>
              <a:ext uri="{FF2B5EF4-FFF2-40B4-BE49-F238E27FC236}">
                <a16:creationId xmlns:a16="http://schemas.microsoft.com/office/drawing/2014/main" id="{56E2D76A-A68A-47BB-A969-68C70060B90F}"/>
              </a:ext>
            </a:extLst>
          </p:cNvPr>
          <p:cNvSpPr>
            <a:spLocks noGrp="1"/>
          </p:cNvSpPr>
          <p:nvPr>
            <p:ph sz="quarter" idx="14"/>
          </p:nvPr>
        </p:nvSpPr>
        <p:spPr>
          <a:xfrm>
            <a:off x="4645025" y="2312988"/>
            <a:ext cx="3419475" cy="3494087"/>
          </a:xfrm>
        </p:spPr>
        <p:txBody>
          <a:bodyPr rtlCol="0">
            <a:normAutofit fontScale="85000" lnSpcReduction="20000"/>
          </a:bodyPr>
          <a:lstStyle/>
          <a:p>
            <a:pPr indent="-274320" fontAlgn="auto">
              <a:spcAft>
                <a:spcPts val="0"/>
              </a:spcAft>
              <a:defRPr/>
            </a:pPr>
            <a:r>
              <a:rPr lang="sl-SI" dirty="0"/>
              <a:t>Alanin</a:t>
            </a:r>
          </a:p>
          <a:p>
            <a:pPr indent="-274320" fontAlgn="auto">
              <a:spcAft>
                <a:spcPts val="0"/>
              </a:spcAft>
              <a:defRPr/>
            </a:pPr>
            <a:r>
              <a:rPr lang="sl-SI" dirty="0"/>
              <a:t>Arginin</a:t>
            </a:r>
          </a:p>
          <a:p>
            <a:pPr indent="-274320" fontAlgn="auto">
              <a:spcAft>
                <a:spcPts val="0"/>
              </a:spcAft>
              <a:defRPr/>
            </a:pPr>
            <a:r>
              <a:rPr lang="sl-SI" dirty="0"/>
              <a:t>Asparagin</a:t>
            </a:r>
          </a:p>
          <a:p>
            <a:pPr indent="-274320" fontAlgn="auto">
              <a:spcAft>
                <a:spcPts val="0"/>
              </a:spcAft>
              <a:defRPr/>
            </a:pPr>
            <a:r>
              <a:rPr lang="sl-SI" dirty="0"/>
              <a:t>Aspartna kislina</a:t>
            </a:r>
          </a:p>
          <a:p>
            <a:pPr indent="-274320" fontAlgn="auto">
              <a:spcAft>
                <a:spcPts val="0"/>
              </a:spcAft>
              <a:defRPr/>
            </a:pPr>
            <a:r>
              <a:rPr lang="sl-SI" dirty="0"/>
              <a:t>Cistein</a:t>
            </a:r>
          </a:p>
          <a:p>
            <a:pPr indent="-274320" fontAlgn="auto">
              <a:spcAft>
                <a:spcPts val="0"/>
              </a:spcAft>
              <a:defRPr/>
            </a:pPr>
            <a:r>
              <a:rPr lang="sl-SI" dirty="0"/>
              <a:t>Glutainska kislina</a:t>
            </a:r>
          </a:p>
          <a:p>
            <a:pPr indent="-274320" fontAlgn="auto">
              <a:spcAft>
                <a:spcPts val="0"/>
              </a:spcAft>
              <a:defRPr/>
            </a:pPr>
            <a:r>
              <a:rPr lang="sl-SI" dirty="0"/>
              <a:t>Glutamin</a:t>
            </a:r>
          </a:p>
          <a:p>
            <a:pPr indent="-274320" fontAlgn="auto">
              <a:spcAft>
                <a:spcPts val="0"/>
              </a:spcAft>
              <a:defRPr/>
            </a:pPr>
            <a:r>
              <a:rPr lang="sl-SI" dirty="0"/>
              <a:t>Glicin</a:t>
            </a:r>
          </a:p>
          <a:p>
            <a:pPr indent="-274320" fontAlgn="auto">
              <a:spcAft>
                <a:spcPts val="0"/>
              </a:spcAft>
              <a:defRPr/>
            </a:pPr>
            <a:r>
              <a:rPr lang="sl-SI" dirty="0"/>
              <a:t>Triozin</a:t>
            </a:r>
          </a:p>
          <a:p>
            <a:pPr indent="-274320" fontAlgn="auto">
              <a:spcAft>
                <a:spcPts val="0"/>
              </a:spcAft>
              <a:defRPr/>
            </a:pPr>
            <a:r>
              <a:rPr lang="sl-SI" dirty="0"/>
              <a:t>Prolin</a:t>
            </a:r>
          </a:p>
          <a:p>
            <a:pPr indent="-274320" fontAlgn="auto">
              <a:spcAft>
                <a:spcPts val="0"/>
              </a:spcAft>
              <a:defRPr/>
            </a:pPr>
            <a:r>
              <a:rPr lang="sl-SI" dirty="0"/>
              <a:t>Serin</a:t>
            </a:r>
          </a:p>
          <a:p>
            <a:pPr indent="-274320" fontAlgn="auto">
              <a:spcAft>
                <a:spcPts val="0"/>
              </a:spcAft>
              <a:defRPr/>
            </a:pPr>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1204</Words>
  <Application>Microsoft Office PowerPoint</Application>
  <PresentationFormat>On-screen Show (4:3)</PresentationFormat>
  <Paragraphs>313</Paragraphs>
  <Slides>39</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Century Gothic</vt:lpstr>
      <vt:lpstr>Wingdings 2</vt:lpstr>
      <vt:lpstr>Austin</vt:lpstr>
      <vt:lpstr>BELJAKOVINE</vt:lpstr>
      <vt:lpstr>DUŠIKOVE ORGANSKE SPOJINE</vt:lpstr>
      <vt:lpstr>MOLEKULE – NOSILKE ŽIVLJENJA</vt:lpstr>
      <vt:lpstr>RAZLIČNE MOLEKULE POMEBNE ZA ŽIVLJENJE</vt:lpstr>
      <vt:lpstr>AMINOKISLINE</vt:lpstr>
      <vt:lpstr>KAJ SO AMINOKISLINE?</vt:lpstr>
      <vt:lpstr>DEFINICIJE</vt:lpstr>
      <vt:lpstr>LASTNOSTI AMINOKISLIN</vt:lpstr>
      <vt:lpstr>AMINOKISLINE</vt:lpstr>
      <vt:lpstr>AMINOKISLINE – GRADBENE ENOTE BELJAKOVIN  </vt:lpstr>
      <vt:lpstr>ZGRADBA AMINOKISLIN</vt:lpstr>
      <vt:lpstr>AMINI </vt:lpstr>
      <vt:lpstr>ZGRADBA AMINOKISLIN</vt:lpstr>
      <vt:lpstr>ZGRADBA AMINOKISLIN</vt:lpstr>
      <vt:lpstr>ZGRADBA AMINOKISLIN</vt:lpstr>
      <vt:lpstr>KDAJ JE AMINOKISLINA KISLA</vt:lpstr>
      <vt:lpstr>KDAJ JE AMINOKISLINA BAZIČNA?</vt:lpstr>
      <vt:lpstr>KOLIKO JE AMINOKISLIN </vt:lpstr>
      <vt:lpstr>PROTEINOGENE AMINOKISLINE</vt:lpstr>
      <vt:lpstr>POVEZOVANJE AMINOKISLIN</vt:lpstr>
      <vt:lpstr>PEPTIDNA VEZ</vt:lpstr>
      <vt:lpstr>ENAČBA KONDENZACIJSKE REAKCIJE-NASTAJANJE PEPTIDNE VEZI</vt:lpstr>
      <vt:lpstr>BELJAKOVINE</vt:lpstr>
      <vt:lpstr>KAJ JE BELJAKOVINA? </vt:lpstr>
      <vt:lpstr>KAJ JE BELJAKOVINA</vt:lpstr>
      <vt:lpstr>ZGRADBA BELJAKOVIN</vt:lpstr>
      <vt:lpstr>MOŽNE KOMBINACIJE</vt:lpstr>
      <vt:lpstr>ZGRADBA BELJAKOVIN</vt:lpstr>
      <vt:lpstr>PRIMARNA ZGRADBA BELJAKOVIN</vt:lpstr>
      <vt:lpstr>PRIMER BELJAKOVINE</vt:lpstr>
      <vt:lpstr>OBLIKE BELJAKOVIN</vt:lpstr>
      <vt:lpstr>LASTNOSTI BELJAKOVIN</vt:lpstr>
      <vt:lpstr>LASTNOSTI BELJAKOVIN</vt:lpstr>
      <vt:lpstr>LASTNOSTI BELJAKOVIN</vt:lpstr>
      <vt:lpstr>LASTNOSTI MOLEKUL</vt:lpstr>
      <vt:lpstr>LASTNOSTI BELJAKOVIN</vt:lpstr>
      <vt:lpstr>DELITEV BELJAKOVIN</vt:lpstr>
      <vt:lpstr>FUNKCIJE BELJAKOVIN</vt:lpstr>
      <vt:lpstr>VIRI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2019-05-31T08:48:03Z</dcterms:created>
  <dcterms:modified xsi:type="dcterms:W3CDTF">2019-05-31T08:48:03Z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