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32"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8" r:id="rId11"/>
    <p:sldId id="269" r:id="rId12"/>
    <p:sldId id="270" r:id="rId13"/>
    <p:sldId id="265" r:id="rId14"/>
    <p:sldId id="266" r:id="rId15"/>
    <p:sldId id="267" r:id="rId16"/>
    <p:sldId id="271" r:id="rId17"/>
  </p:sldIdLst>
  <p:sldSz cx="9144000" cy="6858000" type="screen4x3"/>
  <p:notesSz cx="6858000" cy="9144000"/>
  <p:defaultTextStyle>
    <a:defPPr>
      <a:defRPr lang="sl-SI"/>
    </a:defPPr>
    <a:lvl1pPr algn="l" rtl="0" fontAlgn="base">
      <a:spcBef>
        <a:spcPct val="0"/>
      </a:spcBef>
      <a:spcAft>
        <a:spcPct val="0"/>
      </a:spcAft>
      <a:defRPr kern="1200">
        <a:solidFill>
          <a:schemeClr val="tx1"/>
        </a:solidFill>
        <a:latin typeface="Comic Sans MS" panose="030F0702030302020204" pitchFamily="66"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omic Sans MS" panose="030F0702030302020204" pitchFamily="66"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omic Sans MS" panose="030F0702030302020204" pitchFamily="66"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omic Sans MS" panose="030F0702030302020204" pitchFamily="66"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omic Sans MS" panose="030F0702030302020204" pitchFamily="66" charset="0"/>
        <a:ea typeface="+mn-ea"/>
        <a:cs typeface="Arial" panose="020B0604020202020204" pitchFamily="34" charset="0"/>
      </a:defRPr>
    </a:lvl5pPr>
    <a:lvl6pPr marL="2286000" algn="l" defTabSz="914400" rtl="0" eaLnBrk="1" latinLnBrk="0" hangingPunct="1">
      <a:defRPr kern="1200">
        <a:solidFill>
          <a:schemeClr val="tx1"/>
        </a:solidFill>
        <a:latin typeface="Comic Sans MS" panose="030F0702030302020204" pitchFamily="66" charset="0"/>
        <a:ea typeface="+mn-ea"/>
        <a:cs typeface="Arial" panose="020B0604020202020204" pitchFamily="34" charset="0"/>
      </a:defRPr>
    </a:lvl6pPr>
    <a:lvl7pPr marL="2743200" algn="l" defTabSz="914400" rtl="0" eaLnBrk="1" latinLnBrk="0" hangingPunct="1">
      <a:defRPr kern="1200">
        <a:solidFill>
          <a:schemeClr val="tx1"/>
        </a:solidFill>
        <a:latin typeface="Comic Sans MS" panose="030F0702030302020204" pitchFamily="66" charset="0"/>
        <a:ea typeface="+mn-ea"/>
        <a:cs typeface="Arial" panose="020B0604020202020204" pitchFamily="34" charset="0"/>
      </a:defRPr>
    </a:lvl7pPr>
    <a:lvl8pPr marL="3200400" algn="l" defTabSz="914400" rtl="0" eaLnBrk="1" latinLnBrk="0" hangingPunct="1">
      <a:defRPr kern="1200">
        <a:solidFill>
          <a:schemeClr val="tx1"/>
        </a:solidFill>
        <a:latin typeface="Comic Sans MS" panose="030F0702030302020204" pitchFamily="66" charset="0"/>
        <a:ea typeface="+mn-ea"/>
        <a:cs typeface="Arial" panose="020B0604020202020204" pitchFamily="34" charset="0"/>
      </a:defRPr>
    </a:lvl8pPr>
    <a:lvl9pPr marL="3657600" algn="l" defTabSz="914400" rtl="0" eaLnBrk="1" latinLnBrk="0" hangingPunct="1">
      <a:defRPr kern="1200">
        <a:solidFill>
          <a:schemeClr val="tx1"/>
        </a:solidFill>
        <a:latin typeface="Comic Sans MS" panose="030F0702030302020204" pitchFamily="66"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22" autoAdjust="0"/>
    <p:restoredTop sz="94615" autoAdjust="0"/>
  </p:normalViewPr>
  <p:slideViewPr>
    <p:cSldViewPr>
      <p:cViewPr varScale="1">
        <p:scale>
          <a:sx n="108" d="100"/>
          <a:sy n="108" d="100"/>
        </p:scale>
        <p:origin x="288" y="108"/>
      </p:cViewPr>
      <p:guideLst>
        <p:guide orient="horz" pos="2160"/>
        <p:guide pos="2880"/>
      </p:guideLst>
    </p:cSldViewPr>
  </p:slideViewPr>
  <p:outlineViewPr>
    <p:cViewPr>
      <p:scale>
        <a:sx n="33" d="100"/>
        <a:sy n="33" d="100"/>
      </p:scale>
      <p:origin x="0" y="795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D100653-D59F-4609-9A81-72935F75D48D}"/>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sl-SI"/>
          </a:p>
        </p:txBody>
      </p:sp>
      <p:sp>
        <p:nvSpPr>
          <p:cNvPr id="3" name="Date Placeholder 2">
            <a:extLst>
              <a:ext uri="{FF2B5EF4-FFF2-40B4-BE49-F238E27FC236}">
                <a16:creationId xmlns:a16="http://schemas.microsoft.com/office/drawing/2014/main" id="{58633B75-BFF7-40C9-8997-DA1325E8F5BD}"/>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1471B5B2-1336-4425-AF1F-015C4E62FE9E}" type="datetimeFigureOut">
              <a:rPr lang="sl-SI"/>
              <a:pPr>
                <a:defRPr/>
              </a:pPr>
              <a:t>31. 05. 2019</a:t>
            </a:fld>
            <a:endParaRPr lang="sl-SI"/>
          </a:p>
        </p:txBody>
      </p:sp>
      <p:sp>
        <p:nvSpPr>
          <p:cNvPr id="4" name="Slide Image Placeholder 3">
            <a:extLst>
              <a:ext uri="{FF2B5EF4-FFF2-40B4-BE49-F238E27FC236}">
                <a16:creationId xmlns:a16="http://schemas.microsoft.com/office/drawing/2014/main" id="{5648CF8E-BD0A-4939-B2B3-EDD7B97D4D8D}"/>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sl-SI" noProof="0"/>
          </a:p>
        </p:txBody>
      </p:sp>
      <p:sp>
        <p:nvSpPr>
          <p:cNvPr id="5" name="Notes Placeholder 4">
            <a:extLst>
              <a:ext uri="{FF2B5EF4-FFF2-40B4-BE49-F238E27FC236}">
                <a16:creationId xmlns:a16="http://schemas.microsoft.com/office/drawing/2014/main" id="{AA621840-F54F-489C-9739-55C4D5E36CC9}"/>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sl-SI" noProof="0"/>
          </a:p>
        </p:txBody>
      </p:sp>
      <p:sp>
        <p:nvSpPr>
          <p:cNvPr id="6" name="Footer Placeholder 5">
            <a:extLst>
              <a:ext uri="{FF2B5EF4-FFF2-40B4-BE49-F238E27FC236}">
                <a16:creationId xmlns:a16="http://schemas.microsoft.com/office/drawing/2014/main" id="{B568E6EE-6C82-4B3B-93B4-9009C43B7678}"/>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sl-SI"/>
          </a:p>
        </p:txBody>
      </p:sp>
      <p:sp>
        <p:nvSpPr>
          <p:cNvPr id="7" name="Slide Number Placeholder 6">
            <a:extLst>
              <a:ext uri="{FF2B5EF4-FFF2-40B4-BE49-F238E27FC236}">
                <a16:creationId xmlns:a16="http://schemas.microsoft.com/office/drawing/2014/main" id="{1A0E70A3-EF56-457E-8A10-5F7B1D775900}"/>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316515B5-6442-42FE-A83F-1EB3BC516D3D}" type="slidenum">
              <a:rPr lang="sl-SI" altLang="sl-SI"/>
              <a:pPr/>
              <a:t>‹#›</a:t>
            </a:fld>
            <a:endParaRPr lang="sl-SI" altLang="sl-SI"/>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9A274DC8-EE84-4CE0-86FD-30FDCEDAFA2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DE6A3DF8-EFDB-4ED3-8CBB-1DC545636C4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sl-SI" altLang="sl-SI"/>
          </a:p>
        </p:txBody>
      </p:sp>
      <p:sp>
        <p:nvSpPr>
          <p:cNvPr id="24580" name="Slide Number Placeholder 3">
            <a:extLst>
              <a:ext uri="{FF2B5EF4-FFF2-40B4-BE49-F238E27FC236}">
                <a16:creationId xmlns:a16="http://schemas.microsoft.com/office/drawing/2014/main" id="{ECF9C031-6FF4-4D99-A488-84C4E18D1F3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fontAlgn="base">
              <a:spcBef>
                <a:spcPct val="0"/>
              </a:spcBef>
              <a:spcAft>
                <a:spcPct val="0"/>
              </a:spcAft>
              <a:defRPr>
                <a:solidFill>
                  <a:schemeClr val="tx1"/>
                </a:solidFill>
                <a:latin typeface="Comic Sans MS" panose="030F0702030302020204" pitchFamily="66" charset="0"/>
              </a:defRPr>
            </a:lvl6pPr>
            <a:lvl7pPr marL="2971800" indent="-228600" fontAlgn="base">
              <a:spcBef>
                <a:spcPct val="0"/>
              </a:spcBef>
              <a:spcAft>
                <a:spcPct val="0"/>
              </a:spcAft>
              <a:defRPr>
                <a:solidFill>
                  <a:schemeClr val="tx1"/>
                </a:solidFill>
                <a:latin typeface="Comic Sans MS" panose="030F0702030302020204" pitchFamily="66" charset="0"/>
              </a:defRPr>
            </a:lvl7pPr>
            <a:lvl8pPr marL="3429000" indent="-228600" fontAlgn="base">
              <a:spcBef>
                <a:spcPct val="0"/>
              </a:spcBef>
              <a:spcAft>
                <a:spcPct val="0"/>
              </a:spcAft>
              <a:defRPr>
                <a:solidFill>
                  <a:schemeClr val="tx1"/>
                </a:solidFill>
                <a:latin typeface="Comic Sans MS" panose="030F0702030302020204" pitchFamily="66" charset="0"/>
              </a:defRPr>
            </a:lvl8pPr>
            <a:lvl9pPr marL="3886200" indent="-228600" fontAlgn="base">
              <a:spcBef>
                <a:spcPct val="0"/>
              </a:spcBef>
              <a:spcAft>
                <a:spcPct val="0"/>
              </a:spcAft>
              <a:defRPr>
                <a:solidFill>
                  <a:schemeClr val="tx1"/>
                </a:solidFill>
                <a:latin typeface="Comic Sans MS" panose="030F0702030302020204" pitchFamily="66" charset="0"/>
              </a:defRPr>
            </a:lvl9pPr>
          </a:lstStyle>
          <a:p>
            <a:fld id="{22BB711A-0AFC-4C57-ADE5-48905BCCB021}" type="slidenum">
              <a:rPr lang="sl-SI" altLang="sl-SI">
                <a:latin typeface="Calibri" panose="020F0502020204030204" pitchFamily="34" charset="0"/>
              </a:rPr>
              <a:pPr/>
              <a:t>10</a:t>
            </a:fld>
            <a:endParaRPr lang="sl-SI" altLang="sl-SI">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F2AA0A3B-D995-42F7-B6CA-085D2174C43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4899A38C-D014-4F1F-A43C-E9BAA502421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sl-SI" altLang="sl-SI"/>
          </a:p>
        </p:txBody>
      </p:sp>
      <p:sp>
        <p:nvSpPr>
          <p:cNvPr id="25604" name="Slide Number Placeholder 3">
            <a:extLst>
              <a:ext uri="{FF2B5EF4-FFF2-40B4-BE49-F238E27FC236}">
                <a16:creationId xmlns:a16="http://schemas.microsoft.com/office/drawing/2014/main" id="{ABD292D5-E270-4F26-AC70-0156C9DB7D8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fontAlgn="base">
              <a:spcBef>
                <a:spcPct val="0"/>
              </a:spcBef>
              <a:spcAft>
                <a:spcPct val="0"/>
              </a:spcAft>
              <a:defRPr>
                <a:solidFill>
                  <a:schemeClr val="tx1"/>
                </a:solidFill>
                <a:latin typeface="Comic Sans MS" panose="030F0702030302020204" pitchFamily="66" charset="0"/>
              </a:defRPr>
            </a:lvl6pPr>
            <a:lvl7pPr marL="2971800" indent="-228600" fontAlgn="base">
              <a:spcBef>
                <a:spcPct val="0"/>
              </a:spcBef>
              <a:spcAft>
                <a:spcPct val="0"/>
              </a:spcAft>
              <a:defRPr>
                <a:solidFill>
                  <a:schemeClr val="tx1"/>
                </a:solidFill>
                <a:latin typeface="Comic Sans MS" panose="030F0702030302020204" pitchFamily="66" charset="0"/>
              </a:defRPr>
            </a:lvl7pPr>
            <a:lvl8pPr marL="3429000" indent="-228600" fontAlgn="base">
              <a:spcBef>
                <a:spcPct val="0"/>
              </a:spcBef>
              <a:spcAft>
                <a:spcPct val="0"/>
              </a:spcAft>
              <a:defRPr>
                <a:solidFill>
                  <a:schemeClr val="tx1"/>
                </a:solidFill>
                <a:latin typeface="Comic Sans MS" panose="030F0702030302020204" pitchFamily="66" charset="0"/>
              </a:defRPr>
            </a:lvl8pPr>
            <a:lvl9pPr marL="3886200" indent="-228600" fontAlgn="base">
              <a:spcBef>
                <a:spcPct val="0"/>
              </a:spcBef>
              <a:spcAft>
                <a:spcPct val="0"/>
              </a:spcAft>
              <a:defRPr>
                <a:solidFill>
                  <a:schemeClr val="tx1"/>
                </a:solidFill>
                <a:latin typeface="Comic Sans MS" panose="030F0702030302020204" pitchFamily="66" charset="0"/>
              </a:defRPr>
            </a:lvl9pPr>
          </a:lstStyle>
          <a:p>
            <a:fld id="{44B17E4B-D517-486B-9B0D-D5171D554239}" type="slidenum">
              <a:rPr lang="sl-SI" altLang="sl-SI">
                <a:latin typeface="Calibri" panose="020F0502020204030204" pitchFamily="34" charset="0"/>
              </a:rPr>
              <a:pPr/>
              <a:t>11</a:t>
            </a:fld>
            <a:endParaRPr lang="sl-SI" altLang="sl-SI">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1">
          <a:gsLst>
            <a:gs pos="0">
              <a:srgbClr val="1E1E1E"/>
            </a:gs>
            <a:gs pos="30000">
              <a:srgbClr val="262626"/>
            </a:gs>
            <a:gs pos="100000">
              <a:srgbClr val="7B7B7B"/>
            </a:gs>
          </a:gsLst>
          <a:lin ang="12960000"/>
        </a:gradFill>
        <a:effectLst/>
      </p:bgPr>
    </p:bg>
    <p:spTree>
      <p:nvGrpSpPr>
        <p:cNvPr id="1" name=""/>
        <p:cNvGrpSpPr/>
        <p:nvPr/>
      </p:nvGrpSpPr>
      <p:grpSpPr>
        <a:xfrm>
          <a:off x="0" y="0"/>
          <a:ext cx="0" cy="0"/>
          <a:chOff x="0" y="0"/>
          <a:chExt cx="0" cy="0"/>
        </a:xfrm>
      </p:grpSpPr>
      <p:sp>
        <p:nvSpPr>
          <p:cNvPr id="4" name="Freeform 10">
            <a:extLst>
              <a:ext uri="{FF2B5EF4-FFF2-40B4-BE49-F238E27FC236}">
                <a16:creationId xmlns:a16="http://schemas.microsoft.com/office/drawing/2014/main" id="{58907CE4-2C2A-4687-943A-7C23B806D0A4}"/>
              </a:ext>
            </a:extLst>
          </p:cNvPr>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fontAlgn="auto">
              <a:spcBef>
                <a:spcPts val="0"/>
              </a:spcBef>
              <a:spcAft>
                <a:spcPts val="0"/>
              </a:spcAft>
              <a:defRPr/>
            </a:pPr>
            <a:endParaRPr lang="en-US">
              <a:latin typeface="+mn-lt"/>
              <a:cs typeface="+mn-cs"/>
            </a:endParaRPr>
          </a:p>
        </p:txBody>
      </p:sp>
      <p:sp>
        <p:nvSpPr>
          <p:cNvPr id="5" name="Freeform 12">
            <a:extLst>
              <a:ext uri="{FF2B5EF4-FFF2-40B4-BE49-F238E27FC236}">
                <a16:creationId xmlns:a16="http://schemas.microsoft.com/office/drawing/2014/main" id="{85BFBB3F-C334-4D38-9EB7-A2D051096806}"/>
              </a:ext>
            </a:extLst>
          </p:cNvPr>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fontAlgn="auto">
              <a:spcBef>
                <a:spcPts val="0"/>
              </a:spcBef>
              <a:spcAft>
                <a:spcPts val="0"/>
              </a:spcAft>
              <a:defRPr/>
            </a:pPr>
            <a:endParaRPr lang="en-US">
              <a:latin typeface="+mn-lt"/>
              <a:cs typeface="+mn-cs"/>
            </a:endParaRPr>
          </a:p>
        </p:txBody>
      </p:sp>
      <p:sp>
        <p:nvSpPr>
          <p:cNvPr id="9" name="Title 8"/>
          <p:cNvSpPr>
            <a:spLocks noGrp="1"/>
          </p:cNvSpPr>
          <p:nvPr>
            <p:ph type="ctrTitle"/>
          </p:nvPr>
        </p:nvSpPr>
        <p:spPr>
          <a:xfrm>
            <a:off x="429064" y="3337560"/>
            <a:ext cx="6480048" cy="2301240"/>
          </a:xfrm>
        </p:spPr>
        <p:txBody>
          <a:bodyPr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n-US"/>
              <a:t>Click to edit Master title style</a:t>
            </a:r>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6" name="Date Placeholder 29">
            <a:extLst>
              <a:ext uri="{FF2B5EF4-FFF2-40B4-BE49-F238E27FC236}">
                <a16:creationId xmlns:a16="http://schemas.microsoft.com/office/drawing/2014/main" id="{C0316E3F-8CD7-4F55-868F-EA3E28279625}"/>
              </a:ext>
            </a:extLst>
          </p:cNvPr>
          <p:cNvSpPr>
            <a:spLocks noGrp="1"/>
          </p:cNvSpPr>
          <p:nvPr>
            <p:ph type="dt" sz="half" idx="10"/>
          </p:nvPr>
        </p:nvSpPr>
        <p:spPr/>
        <p:txBody>
          <a:bodyPr/>
          <a:lstStyle>
            <a:lvl1pPr>
              <a:defRPr/>
            </a:lvl1pPr>
          </a:lstStyle>
          <a:p>
            <a:pPr>
              <a:defRPr/>
            </a:pPr>
            <a:fld id="{CC602A9C-D5D8-4148-BE25-88F6D75C3947}" type="datetimeFigureOut">
              <a:rPr lang="sl-SI"/>
              <a:pPr>
                <a:defRPr/>
              </a:pPr>
              <a:t>31. 05. 2019</a:t>
            </a:fld>
            <a:endParaRPr lang="sl-SI"/>
          </a:p>
        </p:txBody>
      </p:sp>
      <p:sp>
        <p:nvSpPr>
          <p:cNvPr id="7" name="Footer Placeholder 18">
            <a:extLst>
              <a:ext uri="{FF2B5EF4-FFF2-40B4-BE49-F238E27FC236}">
                <a16:creationId xmlns:a16="http://schemas.microsoft.com/office/drawing/2014/main" id="{40621E96-160B-4F1B-9FE5-270CF307E106}"/>
              </a:ext>
            </a:extLst>
          </p:cNvPr>
          <p:cNvSpPr>
            <a:spLocks noGrp="1"/>
          </p:cNvSpPr>
          <p:nvPr>
            <p:ph type="ftr" sz="quarter" idx="11"/>
          </p:nvPr>
        </p:nvSpPr>
        <p:spPr/>
        <p:txBody>
          <a:bodyPr/>
          <a:lstStyle>
            <a:lvl1pPr>
              <a:defRPr/>
            </a:lvl1pPr>
          </a:lstStyle>
          <a:p>
            <a:pPr>
              <a:defRPr/>
            </a:pPr>
            <a:endParaRPr lang="sl-SI"/>
          </a:p>
        </p:txBody>
      </p:sp>
      <p:sp>
        <p:nvSpPr>
          <p:cNvPr id="8" name="Slide Number Placeholder 26">
            <a:extLst>
              <a:ext uri="{FF2B5EF4-FFF2-40B4-BE49-F238E27FC236}">
                <a16:creationId xmlns:a16="http://schemas.microsoft.com/office/drawing/2014/main" id="{DA2CC107-5E7E-4373-8D49-FC99AA5DA52D}"/>
              </a:ext>
            </a:extLst>
          </p:cNvPr>
          <p:cNvSpPr>
            <a:spLocks noGrp="1"/>
          </p:cNvSpPr>
          <p:nvPr>
            <p:ph type="sldNum" sz="quarter" idx="12"/>
          </p:nvPr>
        </p:nvSpPr>
        <p:spPr/>
        <p:txBody>
          <a:bodyPr/>
          <a:lstStyle>
            <a:lvl1pPr>
              <a:defRPr/>
            </a:lvl1pPr>
          </a:lstStyle>
          <a:p>
            <a:fld id="{25C2516B-15DA-4874-B384-63AE8C9E869F}" type="slidenum">
              <a:rPr lang="sl-SI" altLang="sl-SI"/>
              <a:pPr/>
              <a:t>‹#›</a:t>
            </a:fld>
            <a:endParaRPr lang="sl-SI" altLang="sl-SI"/>
          </a:p>
        </p:txBody>
      </p:sp>
    </p:spTree>
    <p:extLst>
      <p:ext uri="{BB962C8B-B14F-4D97-AF65-F5344CB8AC3E}">
        <p14:creationId xmlns:p14="http://schemas.microsoft.com/office/powerpoint/2010/main" val="689126158"/>
      </p:ext>
    </p:extLst>
  </p:cSld>
  <p:clrMapOvr>
    <a:overrideClrMapping bg1="dk1" tx1="lt1" bg2="dk2" tx2="lt2" accent1="accent1" accent2="accent2" accent3="accent3" accent4="accent4" accent5="accent5" accent6="accent6" hlink="hlink" folHlink="folHlink"/>
  </p:clrMapOvr>
  <p:transition>
    <p:diamon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id="{313EA701-F47F-4FB2-B4BC-D92A9C2F76F3}"/>
              </a:ext>
            </a:extLst>
          </p:cNvPr>
          <p:cNvSpPr>
            <a:spLocks noGrp="1"/>
          </p:cNvSpPr>
          <p:nvPr>
            <p:ph type="dt" sz="half" idx="10"/>
          </p:nvPr>
        </p:nvSpPr>
        <p:spPr/>
        <p:txBody>
          <a:bodyPr/>
          <a:lstStyle>
            <a:lvl1pPr>
              <a:defRPr/>
            </a:lvl1pPr>
          </a:lstStyle>
          <a:p>
            <a:pPr>
              <a:defRPr/>
            </a:pPr>
            <a:fld id="{A724523D-9CC3-4E6F-9735-531FDF2877A9}" type="datetimeFigureOut">
              <a:rPr lang="sl-SI"/>
              <a:pPr>
                <a:defRPr/>
              </a:pPr>
              <a:t>31. 05. 2019</a:t>
            </a:fld>
            <a:endParaRPr lang="sl-SI"/>
          </a:p>
        </p:txBody>
      </p:sp>
      <p:sp>
        <p:nvSpPr>
          <p:cNvPr id="5" name="Footer Placeholder 21">
            <a:extLst>
              <a:ext uri="{FF2B5EF4-FFF2-40B4-BE49-F238E27FC236}">
                <a16:creationId xmlns:a16="http://schemas.microsoft.com/office/drawing/2014/main" id="{E8F998AC-E6B6-45D1-A611-B1085A1C0AD5}"/>
              </a:ext>
            </a:extLst>
          </p:cNvPr>
          <p:cNvSpPr>
            <a:spLocks noGrp="1"/>
          </p:cNvSpPr>
          <p:nvPr>
            <p:ph type="ftr" sz="quarter" idx="11"/>
          </p:nvPr>
        </p:nvSpPr>
        <p:spPr/>
        <p:txBody>
          <a:bodyPr/>
          <a:lstStyle>
            <a:lvl1pPr>
              <a:defRPr/>
            </a:lvl1pPr>
          </a:lstStyle>
          <a:p>
            <a:pPr>
              <a:defRPr/>
            </a:pPr>
            <a:endParaRPr lang="sl-SI"/>
          </a:p>
        </p:txBody>
      </p:sp>
      <p:sp>
        <p:nvSpPr>
          <p:cNvPr id="6" name="Slide Number Placeholder 17">
            <a:extLst>
              <a:ext uri="{FF2B5EF4-FFF2-40B4-BE49-F238E27FC236}">
                <a16:creationId xmlns:a16="http://schemas.microsoft.com/office/drawing/2014/main" id="{4412C206-00ED-4BF6-9FFF-57F45ACFBD2D}"/>
              </a:ext>
            </a:extLst>
          </p:cNvPr>
          <p:cNvSpPr>
            <a:spLocks noGrp="1"/>
          </p:cNvSpPr>
          <p:nvPr>
            <p:ph type="sldNum" sz="quarter" idx="12"/>
          </p:nvPr>
        </p:nvSpPr>
        <p:spPr/>
        <p:txBody>
          <a:bodyPr/>
          <a:lstStyle>
            <a:lvl1pPr>
              <a:defRPr/>
            </a:lvl1pPr>
          </a:lstStyle>
          <a:p>
            <a:fld id="{2BB2ED66-6D40-40EA-B944-B42FF0AE31E7}" type="slidenum">
              <a:rPr lang="sl-SI" altLang="sl-SI"/>
              <a:pPr/>
              <a:t>‹#›</a:t>
            </a:fld>
            <a:endParaRPr lang="sl-SI" altLang="sl-SI"/>
          </a:p>
        </p:txBody>
      </p:sp>
    </p:spTree>
    <p:extLst>
      <p:ext uri="{BB962C8B-B14F-4D97-AF65-F5344CB8AC3E}">
        <p14:creationId xmlns:p14="http://schemas.microsoft.com/office/powerpoint/2010/main" val="408381471"/>
      </p:ext>
    </p:extLst>
  </p:cSld>
  <p:clrMapOvr>
    <a:masterClrMapping/>
  </p:clrMapOvr>
  <p:transition>
    <p:diamon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id="{ACA6AB32-F2DF-40D4-A0FA-378471036802}"/>
              </a:ext>
            </a:extLst>
          </p:cNvPr>
          <p:cNvSpPr>
            <a:spLocks noGrp="1"/>
          </p:cNvSpPr>
          <p:nvPr>
            <p:ph type="dt" sz="half" idx="10"/>
          </p:nvPr>
        </p:nvSpPr>
        <p:spPr/>
        <p:txBody>
          <a:bodyPr/>
          <a:lstStyle>
            <a:lvl1pPr>
              <a:defRPr/>
            </a:lvl1pPr>
          </a:lstStyle>
          <a:p>
            <a:pPr>
              <a:defRPr/>
            </a:pPr>
            <a:fld id="{B7FB3743-5FAD-4FC6-9C78-832E9DA5C1B8}" type="datetimeFigureOut">
              <a:rPr lang="sl-SI"/>
              <a:pPr>
                <a:defRPr/>
              </a:pPr>
              <a:t>31. 05. 2019</a:t>
            </a:fld>
            <a:endParaRPr lang="sl-SI"/>
          </a:p>
        </p:txBody>
      </p:sp>
      <p:sp>
        <p:nvSpPr>
          <p:cNvPr id="5" name="Footer Placeholder 21">
            <a:extLst>
              <a:ext uri="{FF2B5EF4-FFF2-40B4-BE49-F238E27FC236}">
                <a16:creationId xmlns:a16="http://schemas.microsoft.com/office/drawing/2014/main" id="{772C0EBF-4B7C-4F63-B564-666E31B7C5C6}"/>
              </a:ext>
            </a:extLst>
          </p:cNvPr>
          <p:cNvSpPr>
            <a:spLocks noGrp="1"/>
          </p:cNvSpPr>
          <p:nvPr>
            <p:ph type="ftr" sz="quarter" idx="11"/>
          </p:nvPr>
        </p:nvSpPr>
        <p:spPr/>
        <p:txBody>
          <a:bodyPr/>
          <a:lstStyle>
            <a:lvl1pPr>
              <a:defRPr/>
            </a:lvl1pPr>
          </a:lstStyle>
          <a:p>
            <a:pPr>
              <a:defRPr/>
            </a:pPr>
            <a:endParaRPr lang="sl-SI"/>
          </a:p>
        </p:txBody>
      </p:sp>
      <p:sp>
        <p:nvSpPr>
          <p:cNvPr id="6" name="Slide Number Placeholder 17">
            <a:extLst>
              <a:ext uri="{FF2B5EF4-FFF2-40B4-BE49-F238E27FC236}">
                <a16:creationId xmlns:a16="http://schemas.microsoft.com/office/drawing/2014/main" id="{9AB2F6F6-049F-4098-A7A7-CE95DC3957A3}"/>
              </a:ext>
            </a:extLst>
          </p:cNvPr>
          <p:cNvSpPr>
            <a:spLocks noGrp="1"/>
          </p:cNvSpPr>
          <p:nvPr>
            <p:ph type="sldNum" sz="quarter" idx="12"/>
          </p:nvPr>
        </p:nvSpPr>
        <p:spPr/>
        <p:txBody>
          <a:bodyPr/>
          <a:lstStyle>
            <a:lvl1pPr>
              <a:defRPr/>
            </a:lvl1pPr>
          </a:lstStyle>
          <a:p>
            <a:fld id="{B43C8AFE-EDBC-4D73-B669-DE668178E54B}" type="slidenum">
              <a:rPr lang="sl-SI" altLang="sl-SI"/>
              <a:pPr/>
              <a:t>‹#›</a:t>
            </a:fld>
            <a:endParaRPr lang="sl-SI" altLang="sl-SI"/>
          </a:p>
        </p:txBody>
      </p:sp>
    </p:spTree>
    <p:extLst>
      <p:ext uri="{BB962C8B-B14F-4D97-AF65-F5344CB8AC3E}">
        <p14:creationId xmlns:p14="http://schemas.microsoft.com/office/powerpoint/2010/main" val="468727147"/>
      </p:ext>
    </p:extLst>
  </p:cSld>
  <p:clrMapOvr>
    <a:masterClrMapping/>
  </p:clrMapOvr>
  <p:transition>
    <p:diamon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id="{82EF8784-55F0-41F9-9D88-9BE8435E6A81}"/>
              </a:ext>
            </a:extLst>
          </p:cNvPr>
          <p:cNvSpPr>
            <a:spLocks noGrp="1"/>
          </p:cNvSpPr>
          <p:nvPr>
            <p:ph type="dt" sz="half" idx="10"/>
          </p:nvPr>
        </p:nvSpPr>
        <p:spPr/>
        <p:txBody>
          <a:bodyPr/>
          <a:lstStyle>
            <a:lvl1pPr>
              <a:defRPr/>
            </a:lvl1pPr>
          </a:lstStyle>
          <a:p>
            <a:pPr>
              <a:defRPr/>
            </a:pPr>
            <a:fld id="{8285B43D-77C8-464B-9DBF-A7AF5C9A5B14}" type="datetimeFigureOut">
              <a:rPr lang="sl-SI"/>
              <a:pPr>
                <a:defRPr/>
              </a:pPr>
              <a:t>31. 05. 2019</a:t>
            </a:fld>
            <a:endParaRPr lang="sl-SI"/>
          </a:p>
        </p:txBody>
      </p:sp>
      <p:sp>
        <p:nvSpPr>
          <p:cNvPr id="5" name="Footer Placeholder 21">
            <a:extLst>
              <a:ext uri="{FF2B5EF4-FFF2-40B4-BE49-F238E27FC236}">
                <a16:creationId xmlns:a16="http://schemas.microsoft.com/office/drawing/2014/main" id="{40E52DC8-7066-49B6-ADAE-746D95DD56D0}"/>
              </a:ext>
            </a:extLst>
          </p:cNvPr>
          <p:cNvSpPr>
            <a:spLocks noGrp="1"/>
          </p:cNvSpPr>
          <p:nvPr>
            <p:ph type="ftr" sz="quarter" idx="11"/>
          </p:nvPr>
        </p:nvSpPr>
        <p:spPr/>
        <p:txBody>
          <a:bodyPr/>
          <a:lstStyle>
            <a:lvl1pPr>
              <a:defRPr/>
            </a:lvl1pPr>
          </a:lstStyle>
          <a:p>
            <a:pPr>
              <a:defRPr/>
            </a:pPr>
            <a:endParaRPr lang="sl-SI"/>
          </a:p>
        </p:txBody>
      </p:sp>
      <p:sp>
        <p:nvSpPr>
          <p:cNvPr id="6" name="Slide Number Placeholder 17">
            <a:extLst>
              <a:ext uri="{FF2B5EF4-FFF2-40B4-BE49-F238E27FC236}">
                <a16:creationId xmlns:a16="http://schemas.microsoft.com/office/drawing/2014/main" id="{9A6EAD1C-6A76-4DD7-8BE8-6B55EED1E6B3}"/>
              </a:ext>
            </a:extLst>
          </p:cNvPr>
          <p:cNvSpPr>
            <a:spLocks noGrp="1"/>
          </p:cNvSpPr>
          <p:nvPr>
            <p:ph type="sldNum" sz="quarter" idx="12"/>
          </p:nvPr>
        </p:nvSpPr>
        <p:spPr/>
        <p:txBody>
          <a:bodyPr/>
          <a:lstStyle>
            <a:lvl1pPr>
              <a:defRPr/>
            </a:lvl1pPr>
          </a:lstStyle>
          <a:p>
            <a:fld id="{0EEB4BDB-BFF8-4F3C-A1E7-C8936D14C426}" type="slidenum">
              <a:rPr lang="sl-SI" altLang="sl-SI"/>
              <a:pPr/>
              <a:t>‹#›</a:t>
            </a:fld>
            <a:endParaRPr lang="sl-SI" altLang="sl-SI"/>
          </a:p>
        </p:txBody>
      </p:sp>
    </p:spTree>
    <p:extLst>
      <p:ext uri="{BB962C8B-B14F-4D97-AF65-F5344CB8AC3E}">
        <p14:creationId xmlns:p14="http://schemas.microsoft.com/office/powerpoint/2010/main" val="943907037"/>
      </p:ext>
    </p:extLst>
  </p:cSld>
  <p:clrMapOvr>
    <a:masterClrMapping/>
  </p:clrMapOvr>
  <p:transition>
    <p:diamon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gradFill rotWithShape="1">
          <a:gsLst>
            <a:gs pos="0">
              <a:srgbClr val="1E1E1E"/>
            </a:gs>
            <a:gs pos="30000">
              <a:srgbClr val="262626"/>
            </a:gs>
            <a:gs pos="100000">
              <a:srgbClr val="7B7B7B"/>
            </a:gs>
          </a:gsLst>
          <a:lin ang="12960000"/>
        </a:gradFill>
        <a:effectLst/>
      </p:bgPr>
    </p:bg>
    <p:spTree>
      <p:nvGrpSpPr>
        <p:cNvPr id="1" name=""/>
        <p:cNvGrpSpPr/>
        <p:nvPr/>
      </p:nvGrpSpPr>
      <p:grpSpPr>
        <a:xfrm>
          <a:off x="0" y="0"/>
          <a:ext cx="0" cy="0"/>
          <a:chOff x="0" y="0"/>
          <a:chExt cx="0" cy="0"/>
        </a:xfrm>
      </p:grpSpPr>
      <p:sp>
        <p:nvSpPr>
          <p:cNvPr id="4" name="Freeform 10">
            <a:extLst>
              <a:ext uri="{FF2B5EF4-FFF2-40B4-BE49-F238E27FC236}">
                <a16:creationId xmlns:a16="http://schemas.microsoft.com/office/drawing/2014/main" id="{0C50DC19-2C3F-4690-B2DC-11E00B8199AD}"/>
              </a:ext>
            </a:extLst>
          </p:cNvPr>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fontAlgn="auto">
              <a:spcBef>
                <a:spcPts val="0"/>
              </a:spcBef>
              <a:spcAft>
                <a:spcPts val="0"/>
              </a:spcAft>
              <a:defRPr/>
            </a:pPr>
            <a:endParaRPr lang="en-US">
              <a:latin typeface="+mn-lt"/>
              <a:cs typeface="+mn-cs"/>
            </a:endParaRPr>
          </a:p>
        </p:txBody>
      </p:sp>
      <p:sp>
        <p:nvSpPr>
          <p:cNvPr id="5" name="Freeform 12">
            <a:extLst>
              <a:ext uri="{FF2B5EF4-FFF2-40B4-BE49-F238E27FC236}">
                <a16:creationId xmlns:a16="http://schemas.microsoft.com/office/drawing/2014/main" id="{6BC13DA2-BE23-4BE1-A242-ECA53D754B0E}"/>
              </a:ext>
            </a:extLst>
          </p:cNvPr>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fontAlgn="auto">
              <a:spcBef>
                <a:spcPts val="0"/>
              </a:spcBef>
              <a:spcAft>
                <a:spcPts val="0"/>
              </a:spcAft>
              <a:defRPr/>
            </a:pPr>
            <a:endParaRPr lang="en-US">
              <a:latin typeface="+mn-lt"/>
              <a:cs typeface="+mn-cs"/>
            </a:endParaRPr>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n-US"/>
              <a:t>Click to edit Master title style</a:t>
            </a:r>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6" name="Date Placeholder 3">
            <a:extLst>
              <a:ext uri="{FF2B5EF4-FFF2-40B4-BE49-F238E27FC236}">
                <a16:creationId xmlns:a16="http://schemas.microsoft.com/office/drawing/2014/main" id="{06E65B43-160D-498F-8F81-221289D72463}"/>
              </a:ext>
            </a:extLst>
          </p:cNvPr>
          <p:cNvSpPr>
            <a:spLocks noGrp="1"/>
          </p:cNvSpPr>
          <p:nvPr>
            <p:ph type="dt" sz="half" idx="10"/>
          </p:nvPr>
        </p:nvSpPr>
        <p:spPr/>
        <p:txBody>
          <a:bodyPr/>
          <a:lstStyle>
            <a:lvl1pPr>
              <a:defRPr/>
            </a:lvl1pPr>
          </a:lstStyle>
          <a:p>
            <a:pPr>
              <a:defRPr/>
            </a:pPr>
            <a:fld id="{049810F9-6B92-413F-BAE0-3DA2CFEEF188}" type="datetimeFigureOut">
              <a:rPr lang="sl-SI"/>
              <a:pPr>
                <a:defRPr/>
              </a:pPr>
              <a:t>31. 05. 2019</a:t>
            </a:fld>
            <a:endParaRPr lang="sl-SI"/>
          </a:p>
        </p:txBody>
      </p:sp>
      <p:sp>
        <p:nvSpPr>
          <p:cNvPr id="7" name="Footer Placeholder 4">
            <a:extLst>
              <a:ext uri="{FF2B5EF4-FFF2-40B4-BE49-F238E27FC236}">
                <a16:creationId xmlns:a16="http://schemas.microsoft.com/office/drawing/2014/main" id="{093DCF53-97B2-4C11-B67E-6991293FA4CA}"/>
              </a:ext>
            </a:extLst>
          </p:cNvPr>
          <p:cNvSpPr>
            <a:spLocks noGrp="1"/>
          </p:cNvSpPr>
          <p:nvPr>
            <p:ph type="ftr" sz="quarter" idx="11"/>
          </p:nvPr>
        </p:nvSpPr>
        <p:spPr/>
        <p:txBody>
          <a:bodyPr/>
          <a:lstStyle>
            <a:lvl1pPr>
              <a:defRPr/>
            </a:lvl1pPr>
          </a:lstStyle>
          <a:p>
            <a:pPr>
              <a:defRPr/>
            </a:pPr>
            <a:endParaRPr lang="sl-SI"/>
          </a:p>
        </p:txBody>
      </p:sp>
      <p:sp>
        <p:nvSpPr>
          <p:cNvPr id="8" name="Slide Number Placeholder 5">
            <a:extLst>
              <a:ext uri="{FF2B5EF4-FFF2-40B4-BE49-F238E27FC236}">
                <a16:creationId xmlns:a16="http://schemas.microsoft.com/office/drawing/2014/main" id="{A0AE3EE7-67C9-4FDC-86EB-387F8B490E60}"/>
              </a:ext>
            </a:extLst>
          </p:cNvPr>
          <p:cNvSpPr>
            <a:spLocks noGrp="1"/>
          </p:cNvSpPr>
          <p:nvPr>
            <p:ph type="sldNum" sz="quarter" idx="12"/>
          </p:nvPr>
        </p:nvSpPr>
        <p:spPr/>
        <p:txBody>
          <a:bodyPr/>
          <a:lstStyle>
            <a:lvl1pPr>
              <a:defRPr/>
            </a:lvl1pPr>
          </a:lstStyle>
          <a:p>
            <a:fld id="{115BB2F0-CA24-4FA1-B0D9-2EE7E0490A18}" type="slidenum">
              <a:rPr lang="sl-SI" altLang="sl-SI"/>
              <a:pPr/>
              <a:t>‹#›</a:t>
            </a:fld>
            <a:endParaRPr lang="sl-SI" altLang="sl-SI"/>
          </a:p>
        </p:txBody>
      </p:sp>
    </p:spTree>
    <p:extLst>
      <p:ext uri="{BB962C8B-B14F-4D97-AF65-F5344CB8AC3E}">
        <p14:creationId xmlns:p14="http://schemas.microsoft.com/office/powerpoint/2010/main" val="872221881"/>
      </p:ext>
    </p:extLst>
  </p:cSld>
  <p:clrMapOvr>
    <a:overrideClrMapping bg1="dk1" tx1="lt1" bg2="dk2" tx2="lt2" accent1="accent1" accent2="accent2" accent3="accent3" accent4="accent4" accent5="accent5" accent6="accent6" hlink="hlink" folHlink="folHlink"/>
  </p:clrMapOvr>
  <p:transition>
    <p:diamon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a:extLst>
              <a:ext uri="{FF2B5EF4-FFF2-40B4-BE49-F238E27FC236}">
                <a16:creationId xmlns:a16="http://schemas.microsoft.com/office/drawing/2014/main" id="{35CCBA53-CEA8-4A26-9EAB-1F1FDEBF4EE3}"/>
              </a:ext>
            </a:extLst>
          </p:cNvPr>
          <p:cNvSpPr>
            <a:spLocks noGrp="1"/>
          </p:cNvSpPr>
          <p:nvPr>
            <p:ph type="dt" sz="half" idx="10"/>
          </p:nvPr>
        </p:nvSpPr>
        <p:spPr/>
        <p:txBody>
          <a:bodyPr/>
          <a:lstStyle>
            <a:lvl1pPr>
              <a:defRPr/>
            </a:lvl1pPr>
          </a:lstStyle>
          <a:p>
            <a:pPr>
              <a:defRPr/>
            </a:pPr>
            <a:fld id="{6D7409F3-54F4-4F1E-919A-EF5EF74065E1}" type="datetimeFigureOut">
              <a:rPr lang="sl-SI"/>
              <a:pPr>
                <a:defRPr/>
              </a:pPr>
              <a:t>31. 05. 2019</a:t>
            </a:fld>
            <a:endParaRPr lang="sl-SI"/>
          </a:p>
        </p:txBody>
      </p:sp>
      <p:sp>
        <p:nvSpPr>
          <p:cNvPr id="6" name="Footer Placeholder 21">
            <a:extLst>
              <a:ext uri="{FF2B5EF4-FFF2-40B4-BE49-F238E27FC236}">
                <a16:creationId xmlns:a16="http://schemas.microsoft.com/office/drawing/2014/main" id="{E1A3E8CC-08EC-47DA-99CE-6665F9C26041}"/>
              </a:ext>
            </a:extLst>
          </p:cNvPr>
          <p:cNvSpPr>
            <a:spLocks noGrp="1"/>
          </p:cNvSpPr>
          <p:nvPr>
            <p:ph type="ftr" sz="quarter" idx="11"/>
          </p:nvPr>
        </p:nvSpPr>
        <p:spPr/>
        <p:txBody>
          <a:bodyPr/>
          <a:lstStyle>
            <a:lvl1pPr>
              <a:defRPr/>
            </a:lvl1pPr>
          </a:lstStyle>
          <a:p>
            <a:pPr>
              <a:defRPr/>
            </a:pPr>
            <a:endParaRPr lang="sl-SI"/>
          </a:p>
        </p:txBody>
      </p:sp>
      <p:sp>
        <p:nvSpPr>
          <p:cNvPr id="7" name="Slide Number Placeholder 17">
            <a:extLst>
              <a:ext uri="{FF2B5EF4-FFF2-40B4-BE49-F238E27FC236}">
                <a16:creationId xmlns:a16="http://schemas.microsoft.com/office/drawing/2014/main" id="{DE786B20-B6C9-4FB6-8479-E3A62F465594}"/>
              </a:ext>
            </a:extLst>
          </p:cNvPr>
          <p:cNvSpPr>
            <a:spLocks noGrp="1"/>
          </p:cNvSpPr>
          <p:nvPr>
            <p:ph type="sldNum" sz="quarter" idx="12"/>
          </p:nvPr>
        </p:nvSpPr>
        <p:spPr/>
        <p:txBody>
          <a:bodyPr/>
          <a:lstStyle>
            <a:lvl1pPr>
              <a:defRPr/>
            </a:lvl1pPr>
          </a:lstStyle>
          <a:p>
            <a:fld id="{6E49204A-AB52-4121-B664-562AF1FF426A}" type="slidenum">
              <a:rPr lang="sl-SI" altLang="sl-SI"/>
              <a:pPr/>
              <a:t>‹#›</a:t>
            </a:fld>
            <a:endParaRPr lang="sl-SI" altLang="sl-SI"/>
          </a:p>
        </p:txBody>
      </p:sp>
    </p:spTree>
    <p:extLst>
      <p:ext uri="{BB962C8B-B14F-4D97-AF65-F5344CB8AC3E}">
        <p14:creationId xmlns:p14="http://schemas.microsoft.com/office/powerpoint/2010/main" val="3394134945"/>
      </p:ext>
    </p:extLst>
  </p:cSld>
  <p:clrMapOvr>
    <a:masterClrMapping/>
  </p:clrMapOvr>
  <p:transition>
    <p:diamon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5486400"/>
            <a:ext cx="4040188"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5" y="5486400"/>
            <a:ext cx="4041775"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9CD554D-3943-43BF-84F1-04909BD2EA58}"/>
              </a:ext>
            </a:extLst>
          </p:cNvPr>
          <p:cNvSpPr>
            <a:spLocks noGrp="1"/>
          </p:cNvSpPr>
          <p:nvPr>
            <p:ph type="dt" sz="half" idx="10"/>
          </p:nvPr>
        </p:nvSpPr>
        <p:spPr/>
        <p:txBody>
          <a:bodyPr/>
          <a:lstStyle>
            <a:lvl1pPr>
              <a:defRPr/>
            </a:lvl1pPr>
          </a:lstStyle>
          <a:p>
            <a:pPr>
              <a:defRPr/>
            </a:pPr>
            <a:fld id="{FF3E9CA7-D70B-4A23-854D-B3CAD12C4890}" type="datetimeFigureOut">
              <a:rPr lang="sl-SI"/>
              <a:pPr>
                <a:defRPr/>
              </a:pPr>
              <a:t>31. 05. 2019</a:t>
            </a:fld>
            <a:endParaRPr lang="sl-SI"/>
          </a:p>
        </p:txBody>
      </p:sp>
      <p:sp>
        <p:nvSpPr>
          <p:cNvPr id="8" name="Footer Placeholder 7">
            <a:extLst>
              <a:ext uri="{FF2B5EF4-FFF2-40B4-BE49-F238E27FC236}">
                <a16:creationId xmlns:a16="http://schemas.microsoft.com/office/drawing/2014/main" id="{231E4440-32A1-468B-8EB2-39A5B32434DF}"/>
              </a:ext>
            </a:extLst>
          </p:cNvPr>
          <p:cNvSpPr>
            <a:spLocks noGrp="1"/>
          </p:cNvSpPr>
          <p:nvPr>
            <p:ph type="ftr" sz="quarter" idx="11"/>
          </p:nvPr>
        </p:nvSpPr>
        <p:spPr/>
        <p:txBody>
          <a:bodyPr/>
          <a:lstStyle>
            <a:lvl1pPr>
              <a:defRPr/>
            </a:lvl1pPr>
          </a:lstStyle>
          <a:p>
            <a:pPr>
              <a:defRPr/>
            </a:pPr>
            <a:endParaRPr lang="sl-SI"/>
          </a:p>
        </p:txBody>
      </p:sp>
      <p:sp>
        <p:nvSpPr>
          <p:cNvPr id="9" name="Slide Number Placeholder 8">
            <a:extLst>
              <a:ext uri="{FF2B5EF4-FFF2-40B4-BE49-F238E27FC236}">
                <a16:creationId xmlns:a16="http://schemas.microsoft.com/office/drawing/2014/main" id="{202B24FA-FB04-4C18-B18E-19B1F1D3AD05}"/>
              </a:ext>
            </a:extLst>
          </p:cNvPr>
          <p:cNvSpPr>
            <a:spLocks noGrp="1"/>
          </p:cNvSpPr>
          <p:nvPr>
            <p:ph type="sldNum" sz="quarter" idx="12"/>
          </p:nvPr>
        </p:nvSpPr>
        <p:spPr/>
        <p:txBody>
          <a:bodyPr/>
          <a:lstStyle>
            <a:lvl1pPr>
              <a:defRPr/>
            </a:lvl1pPr>
          </a:lstStyle>
          <a:p>
            <a:fld id="{9357B402-AF20-4C36-A83A-354B920FF111}" type="slidenum">
              <a:rPr lang="sl-SI" altLang="sl-SI"/>
              <a:pPr/>
              <a:t>‹#›</a:t>
            </a:fld>
            <a:endParaRPr lang="sl-SI" altLang="sl-SI"/>
          </a:p>
        </p:txBody>
      </p:sp>
    </p:spTree>
    <p:extLst>
      <p:ext uri="{BB962C8B-B14F-4D97-AF65-F5344CB8AC3E}">
        <p14:creationId xmlns:p14="http://schemas.microsoft.com/office/powerpoint/2010/main" val="3381461441"/>
      </p:ext>
    </p:extLst>
  </p:cSld>
  <p:clrMapOvr>
    <a:masterClrMapping/>
  </p:clrMapOvr>
  <p:transition>
    <p:diamon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lstStyle>
            <a:lvl1pPr algn="l">
              <a:defRPr sz="4600"/>
            </a:lvl1pPr>
          </a:lstStyle>
          <a:p>
            <a:r>
              <a:rPr lang="en-US"/>
              <a:t>Click to edit Master title style</a:t>
            </a:r>
          </a:p>
        </p:txBody>
      </p:sp>
      <p:sp>
        <p:nvSpPr>
          <p:cNvPr id="3" name="Date Placeholder 9">
            <a:extLst>
              <a:ext uri="{FF2B5EF4-FFF2-40B4-BE49-F238E27FC236}">
                <a16:creationId xmlns:a16="http://schemas.microsoft.com/office/drawing/2014/main" id="{F1664879-49A1-4711-83F6-0D970DB3F5E0}"/>
              </a:ext>
            </a:extLst>
          </p:cNvPr>
          <p:cNvSpPr>
            <a:spLocks noGrp="1"/>
          </p:cNvSpPr>
          <p:nvPr>
            <p:ph type="dt" sz="half" idx="10"/>
          </p:nvPr>
        </p:nvSpPr>
        <p:spPr/>
        <p:txBody>
          <a:bodyPr/>
          <a:lstStyle>
            <a:lvl1pPr>
              <a:defRPr/>
            </a:lvl1pPr>
          </a:lstStyle>
          <a:p>
            <a:pPr>
              <a:defRPr/>
            </a:pPr>
            <a:fld id="{A096D119-D834-4DB5-A88D-B21EBDF8ECFF}" type="datetimeFigureOut">
              <a:rPr lang="sl-SI"/>
              <a:pPr>
                <a:defRPr/>
              </a:pPr>
              <a:t>31. 05. 2019</a:t>
            </a:fld>
            <a:endParaRPr lang="sl-SI"/>
          </a:p>
        </p:txBody>
      </p:sp>
      <p:sp>
        <p:nvSpPr>
          <p:cNvPr id="4" name="Footer Placeholder 21">
            <a:extLst>
              <a:ext uri="{FF2B5EF4-FFF2-40B4-BE49-F238E27FC236}">
                <a16:creationId xmlns:a16="http://schemas.microsoft.com/office/drawing/2014/main" id="{DD56CD6C-6B40-466E-8D70-D3BC2461747F}"/>
              </a:ext>
            </a:extLst>
          </p:cNvPr>
          <p:cNvSpPr>
            <a:spLocks noGrp="1"/>
          </p:cNvSpPr>
          <p:nvPr>
            <p:ph type="ftr" sz="quarter" idx="11"/>
          </p:nvPr>
        </p:nvSpPr>
        <p:spPr/>
        <p:txBody>
          <a:bodyPr/>
          <a:lstStyle>
            <a:lvl1pPr>
              <a:defRPr/>
            </a:lvl1pPr>
          </a:lstStyle>
          <a:p>
            <a:pPr>
              <a:defRPr/>
            </a:pPr>
            <a:endParaRPr lang="sl-SI"/>
          </a:p>
        </p:txBody>
      </p:sp>
      <p:sp>
        <p:nvSpPr>
          <p:cNvPr id="5" name="Slide Number Placeholder 17">
            <a:extLst>
              <a:ext uri="{FF2B5EF4-FFF2-40B4-BE49-F238E27FC236}">
                <a16:creationId xmlns:a16="http://schemas.microsoft.com/office/drawing/2014/main" id="{7C26CB48-0ED3-4FC1-9E12-40BBF05327E1}"/>
              </a:ext>
            </a:extLst>
          </p:cNvPr>
          <p:cNvSpPr>
            <a:spLocks noGrp="1"/>
          </p:cNvSpPr>
          <p:nvPr>
            <p:ph type="sldNum" sz="quarter" idx="12"/>
          </p:nvPr>
        </p:nvSpPr>
        <p:spPr/>
        <p:txBody>
          <a:bodyPr/>
          <a:lstStyle>
            <a:lvl1pPr>
              <a:defRPr/>
            </a:lvl1pPr>
          </a:lstStyle>
          <a:p>
            <a:fld id="{EFA29A09-0D87-4395-B281-C5330A30388E}" type="slidenum">
              <a:rPr lang="sl-SI" altLang="sl-SI"/>
              <a:pPr/>
              <a:t>‹#›</a:t>
            </a:fld>
            <a:endParaRPr lang="sl-SI" altLang="sl-SI"/>
          </a:p>
        </p:txBody>
      </p:sp>
    </p:spTree>
    <p:extLst>
      <p:ext uri="{BB962C8B-B14F-4D97-AF65-F5344CB8AC3E}">
        <p14:creationId xmlns:p14="http://schemas.microsoft.com/office/powerpoint/2010/main" val="244128309"/>
      </p:ext>
    </p:extLst>
  </p:cSld>
  <p:clrMapOvr>
    <a:masterClrMapping/>
  </p:clrMapOvr>
  <p:transition>
    <p:diamon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a:extLst>
              <a:ext uri="{FF2B5EF4-FFF2-40B4-BE49-F238E27FC236}">
                <a16:creationId xmlns:a16="http://schemas.microsoft.com/office/drawing/2014/main" id="{25EB4712-3CF7-4DC4-AF50-5CD719A59632}"/>
              </a:ext>
            </a:extLst>
          </p:cNvPr>
          <p:cNvSpPr>
            <a:spLocks noGrp="1"/>
          </p:cNvSpPr>
          <p:nvPr>
            <p:ph type="dt" sz="half" idx="10"/>
          </p:nvPr>
        </p:nvSpPr>
        <p:spPr/>
        <p:txBody>
          <a:bodyPr/>
          <a:lstStyle>
            <a:lvl1pPr>
              <a:defRPr/>
            </a:lvl1pPr>
          </a:lstStyle>
          <a:p>
            <a:pPr>
              <a:defRPr/>
            </a:pPr>
            <a:fld id="{24E3736A-9EC1-42BC-89ED-F8849F5B112F}" type="datetimeFigureOut">
              <a:rPr lang="sl-SI"/>
              <a:pPr>
                <a:defRPr/>
              </a:pPr>
              <a:t>31. 05. 2019</a:t>
            </a:fld>
            <a:endParaRPr lang="sl-SI"/>
          </a:p>
        </p:txBody>
      </p:sp>
      <p:sp>
        <p:nvSpPr>
          <p:cNvPr id="3" name="Footer Placeholder 21">
            <a:extLst>
              <a:ext uri="{FF2B5EF4-FFF2-40B4-BE49-F238E27FC236}">
                <a16:creationId xmlns:a16="http://schemas.microsoft.com/office/drawing/2014/main" id="{2812556F-7E67-4092-BF24-BB57F0A98E32}"/>
              </a:ext>
            </a:extLst>
          </p:cNvPr>
          <p:cNvSpPr>
            <a:spLocks noGrp="1"/>
          </p:cNvSpPr>
          <p:nvPr>
            <p:ph type="ftr" sz="quarter" idx="11"/>
          </p:nvPr>
        </p:nvSpPr>
        <p:spPr/>
        <p:txBody>
          <a:bodyPr/>
          <a:lstStyle>
            <a:lvl1pPr>
              <a:defRPr/>
            </a:lvl1pPr>
          </a:lstStyle>
          <a:p>
            <a:pPr>
              <a:defRPr/>
            </a:pPr>
            <a:endParaRPr lang="sl-SI"/>
          </a:p>
        </p:txBody>
      </p:sp>
      <p:sp>
        <p:nvSpPr>
          <p:cNvPr id="4" name="Slide Number Placeholder 17">
            <a:extLst>
              <a:ext uri="{FF2B5EF4-FFF2-40B4-BE49-F238E27FC236}">
                <a16:creationId xmlns:a16="http://schemas.microsoft.com/office/drawing/2014/main" id="{B5A95778-B85A-4BBC-8459-5A93D3CABC07}"/>
              </a:ext>
            </a:extLst>
          </p:cNvPr>
          <p:cNvSpPr>
            <a:spLocks noGrp="1"/>
          </p:cNvSpPr>
          <p:nvPr>
            <p:ph type="sldNum" sz="quarter" idx="12"/>
          </p:nvPr>
        </p:nvSpPr>
        <p:spPr/>
        <p:txBody>
          <a:bodyPr/>
          <a:lstStyle>
            <a:lvl1pPr>
              <a:defRPr/>
            </a:lvl1pPr>
          </a:lstStyle>
          <a:p>
            <a:fld id="{BFAA1F26-4E68-462C-ACA0-337AE3A5FA6F}" type="slidenum">
              <a:rPr lang="sl-SI" altLang="sl-SI"/>
              <a:pPr/>
              <a:t>‹#›</a:t>
            </a:fld>
            <a:endParaRPr lang="sl-SI" altLang="sl-SI"/>
          </a:p>
        </p:txBody>
      </p:sp>
    </p:spTree>
    <p:extLst>
      <p:ext uri="{BB962C8B-B14F-4D97-AF65-F5344CB8AC3E}">
        <p14:creationId xmlns:p14="http://schemas.microsoft.com/office/powerpoint/2010/main" val="3606152749"/>
      </p:ext>
    </p:extLst>
  </p:cSld>
  <p:clrMapOvr>
    <a:masterClrMapping/>
  </p:clrMapOvr>
  <p:transition>
    <p:diamon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lang="en-US"/>
              <a:t>Click to edit Master title style</a:t>
            </a:r>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978915D-F954-4A8C-8435-FF6716DED4E8}"/>
              </a:ext>
            </a:extLst>
          </p:cNvPr>
          <p:cNvSpPr>
            <a:spLocks noGrp="1"/>
          </p:cNvSpPr>
          <p:nvPr>
            <p:ph type="dt" sz="half" idx="10"/>
          </p:nvPr>
        </p:nvSpPr>
        <p:spPr/>
        <p:txBody>
          <a:bodyPr/>
          <a:lstStyle>
            <a:lvl1pPr>
              <a:defRPr/>
            </a:lvl1pPr>
          </a:lstStyle>
          <a:p>
            <a:pPr>
              <a:defRPr/>
            </a:pPr>
            <a:fld id="{4548A573-ADFE-4257-92A0-988AFC272DF3}" type="datetimeFigureOut">
              <a:rPr lang="sl-SI"/>
              <a:pPr>
                <a:defRPr/>
              </a:pPr>
              <a:t>31. 05. 2019</a:t>
            </a:fld>
            <a:endParaRPr lang="sl-SI"/>
          </a:p>
        </p:txBody>
      </p:sp>
      <p:sp>
        <p:nvSpPr>
          <p:cNvPr id="6" name="Footer Placeholder 5">
            <a:extLst>
              <a:ext uri="{FF2B5EF4-FFF2-40B4-BE49-F238E27FC236}">
                <a16:creationId xmlns:a16="http://schemas.microsoft.com/office/drawing/2014/main" id="{8F1E7EC7-BA8E-48C0-A36C-59791A38858D}"/>
              </a:ext>
            </a:extLst>
          </p:cNvPr>
          <p:cNvSpPr>
            <a:spLocks noGrp="1"/>
          </p:cNvSpPr>
          <p:nvPr>
            <p:ph type="ftr" sz="quarter" idx="11"/>
          </p:nvPr>
        </p:nvSpPr>
        <p:spPr/>
        <p:txBody>
          <a:bodyPr/>
          <a:lstStyle>
            <a:lvl1pPr>
              <a:defRPr/>
            </a:lvl1pPr>
          </a:lstStyle>
          <a:p>
            <a:pPr>
              <a:defRPr/>
            </a:pPr>
            <a:endParaRPr lang="sl-SI"/>
          </a:p>
        </p:txBody>
      </p:sp>
      <p:sp>
        <p:nvSpPr>
          <p:cNvPr id="7" name="Slide Number Placeholder 6">
            <a:extLst>
              <a:ext uri="{FF2B5EF4-FFF2-40B4-BE49-F238E27FC236}">
                <a16:creationId xmlns:a16="http://schemas.microsoft.com/office/drawing/2014/main" id="{D4DA05C1-560E-4002-8A19-A404CA2FFEE8}"/>
              </a:ext>
            </a:extLst>
          </p:cNvPr>
          <p:cNvSpPr>
            <a:spLocks noGrp="1"/>
          </p:cNvSpPr>
          <p:nvPr>
            <p:ph type="sldNum" sz="quarter" idx="12"/>
          </p:nvPr>
        </p:nvSpPr>
        <p:spPr>
          <a:xfrm>
            <a:off x="8156575" y="6421438"/>
            <a:ext cx="762000" cy="365125"/>
          </a:xfrm>
        </p:spPr>
        <p:txBody>
          <a:bodyPr/>
          <a:lstStyle>
            <a:lvl1pPr>
              <a:defRPr/>
            </a:lvl1pPr>
          </a:lstStyle>
          <a:p>
            <a:fld id="{F3E00BF2-B95E-4A1F-A132-0B20463EF92B}" type="slidenum">
              <a:rPr lang="sl-SI" altLang="sl-SI"/>
              <a:pPr/>
              <a:t>‹#›</a:t>
            </a:fld>
            <a:endParaRPr lang="sl-SI" altLang="sl-SI"/>
          </a:p>
        </p:txBody>
      </p:sp>
    </p:spTree>
    <p:extLst>
      <p:ext uri="{BB962C8B-B14F-4D97-AF65-F5344CB8AC3E}">
        <p14:creationId xmlns:p14="http://schemas.microsoft.com/office/powerpoint/2010/main" val="1646175149"/>
      </p:ext>
    </p:extLst>
  </p:cSld>
  <p:clrMapOvr>
    <a:masterClrMapping/>
  </p:clrMapOvr>
  <p:transition>
    <p:diamon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lang="en-US"/>
              <a:t>Click to edit Master title style</a:t>
            </a:r>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normAutofit/>
          </a:bodyPr>
          <a:lstStyle>
            <a:lvl1pPr marL="0" indent="0">
              <a:buNone/>
              <a:defRPr sz="32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a:r>
              <a:rPr lang="en-US"/>
              <a:t>Click to edit Master text styles</a:t>
            </a:r>
          </a:p>
        </p:txBody>
      </p:sp>
      <p:sp>
        <p:nvSpPr>
          <p:cNvPr id="5" name="Date Placeholder 4">
            <a:extLst>
              <a:ext uri="{FF2B5EF4-FFF2-40B4-BE49-F238E27FC236}">
                <a16:creationId xmlns:a16="http://schemas.microsoft.com/office/drawing/2014/main" id="{75753E15-8742-4743-B0E0-A2A6D5745695}"/>
              </a:ext>
            </a:extLst>
          </p:cNvPr>
          <p:cNvSpPr>
            <a:spLocks noGrp="1"/>
          </p:cNvSpPr>
          <p:nvPr>
            <p:ph type="dt" sz="half" idx="10"/>
          </p:nvPr>
        </p:nvSpPr>
        <p:spPr/>
        <p:txBody>
          <a:bodyPr/>
          <a:lstStyle>
            <a:lvl1pPr>
              <a:defRPr/>
            </a:lvl1pPr>
          </a:lstStyle>
          <a:p>
            <a:pPr>
              <a:defRPr/>
            </a:pPr>
            <a:fld id="{EFB3BAE1-922C-4E85-9916-873FE393BEB7}" type="datetimeFigureOut">
              <a:rPr lang="sl-SI"/>
              <a:pPr>
                <a:defRPr/>
              </a:pPr>
              <a:t>31. 05. 2019</a:t>
            </a:fld>
            <a:endParaRPr lang="sl-SI"/>
          </a:p>
        </p:txBody>
      </p:sp>
      <p:sp>
        <p:nvSpPr>
          <p:cNvPr id="6" name="Footer Placeholder 5">
            <a:extLst>
              <a:ext uri="{FF2B5EF4-FFF2-40B4-BE49-F238E27FC236}">
                <a16:creationId xmlns:a16="http://schemas.microsoft.com/office/drawing/2014/main" id="{FD2A526D-3EF9-455E-9CA1-9023F1C98BFE}"/>
              </a:ext>
            </a:extLst>
          </p:cNvPr>
          <p:cNvSpPr>
            <a:spLocks noGrp="1"/>
          </p:cNvSpPr>
          <p:nvPr>
            <p:ph type="ftr" sz="quarter" idx="11"/>
          </p:nvPr>
        </p:nvSpPr>
        <p:spPr/>
        <p:txBody>
          <a:bodyPr/>
          <a:lstStyle>
            <a:lvl1pPr>
              <a:defRPr/>
            </a:lvl1pPr>
          </a:lstStyle>
          <a:p>
            <a:pPr>
              <a:defRPr/>
            </a:pPr>
            <a:endParaRPr lang="sl-SI"/>
          </a:p>
        </p:txBody>
      </p:sp>
      <p:sp>
        <p:nvSpPr>
          <p:cNvPr id="7" name="Slide Number Placeholder 6">
            <a:extLst>
              <a:ext uri="{FF2B5EF4-FFF2-40B4-BE49-F238E27FC236}">
                <a16:creationId xmlns:a16="http://schemas.microsoft.com/office/drawing/2014/main" id="{8EB14802-2B94-467D-9172-E2BEB04ACF97}"/>
              </a:ext>
            </a:extLst>
          </p:cNvPr>
          <p:cNvSpPr>
            <a:spLocks noGrp="1"/>
          </p:cNvSpPr>
          <p:nvPr>
            <p:ph type="sldNum" sz="quarter" idx="12"/>
          </p:nvPr>
        </p:nvSpPr>
        <p:spPr/>
        <p:txBody>
          <a:bodyPr/>
          <a:lstStyle>
            <a:lvl1pPr>
              <a:defRPr/>
            </a:lvl1pPr>
          </a:lstStyle>
          <a:p>
            <a:fld id="{AFD5CC06-CE74-471E-9AA2-A02E4B4F14E7}" type="slidenum">
              <a:rPr lang="sl-SI" altLang="sl-SI"/>
              <a:pPr/>
              <a:t>‹#›</a:t>
            </a:fld>
            <a:endParaRPr lang="sl-SI" altLang="sl-SI"/>
          </a:p>
        </p:txBody>
      </p:sp>
    </p:spTree>
    <p:extLst>
      <p:ext uri="{BB962C8B-B14F-4D97-AF65-F5344CB8AC3E}">
        <p14:creationId xmlns:p14="http://schemas.microsoft.com/office/powerpoint/2010/main" val="1423136340"/>
      </p:ext>
    </p:extLst>
  </p:cSld>
  <p:clrMapOvr>
    <a:masterClrMapping/>
  </p:clrMapOvr>
  <p:transition>
    <p:diamon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B3D91C85-80A8-4388-8D27-82FE4B0A62FF}"/>
              </a:ext>
            </a:extLst>
          </p:cNvPr>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fontAlgn="auto">
              <a:spcBef>
                <a:spcPts val="0"/>
              </a:spcBef>
              <a:spcAft>
                <a:spcPts val="0"/>
              </a:spcAft>
              <a:defRPr/>
            </a:pPr>
            <a:endParaRPr lang="en-US">
              <a:latin typeface="+mn-lt"/>
              <a:cs typeface="+mn-cs"/>
            </a:endParaRPr>
          </a:p>
        </p:txBody>
      </p:sp>
      <p:sp>
        <p:nvSpPr>
          <p:cNvPr id="16" name="Freeform 15">
            <a:extLst>
              <a:ext uri="{FF2B5EF4-FFF2-40B4-BE49-F238E27FC236}">
                <a16:creationId xmlns:a16="http://schemas.microsoft.com/office/drawing/2014/main" id="{E06403FE-E98C-4AD2-83BF-1F1665560BDC}"/>
              </a:ext>
            </a:extLst>
          </p:cNvPr>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fontAlgn="auto">
              <a:spcBef>
                <a:spcPts val="0"/>
              </a:spcBef>
              <a:spcAft>
                <a:spcPts val="0"/>
              </a:spcAft>
              <a:defRPr/>
            </a:pPr>
            <a:endParaRPr lang="en-US">
              <a:latin typeface="+mn-lt"/>
              <a:cs typeface="+mn-cs"/>
            </a:endParaRPr>
          </a:p>
        </p:txBody>
      </p:sp>
      <p:sp>
        <p:nvSpPr>
          <p:cNvPr id="1028" name="Title Placeholder 8">
            <a:extLst>
              <a:ext uri="{FF2B5EF4-FFF2-40B4-BE49-F238E27FC236}">
                <a16:creationId xmlns:a16="http://schemas.microsoft.com/office/drawing/2014/main" id="{9DFA6CD6-F5B3-4B9D-A3DA-E5C0E35980A5}"/>
              </a:ext>
            </a:extLst>
          </p:cNvPr>
          <p:cNvSpPr>
            <a:spLocks noGrp="1"/>
          </p:cNvSpPr>
          <p:nvPr>
            <p:ph type="title"/>
          </p:nvPr>
        </p:nvSpPr>
        <p:spPr bwMode="auto">
          <a:xfrm>
            <a:off x="457200" y="274638"/>
            <a:ext cx="7467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ctr" anchorCtr="0" compatLnSpc="1">
            <a:prstTxWarp prst="textNoShape">
              <a:avLst/>
            </a:prstTxWarp>
          </a:bodyPr>
          <a:lstStyle/>
          <a:p>
            <a:pPr lvl="0"/>
            <a:r>
              <a:rPr lang="en-US" altLang="sl-SI"/>
              <a:t>Click to edit Master title style</a:t>
            </a:r>
          </a:p>
        </p:txBody>
      </p:sp>
      <p:sp>
        <p:nvSpPr>
          <p:cNvPr id="1029" name="Text Placeholder 29">
            <a:extLst>
              <a:ext uri="{FF2B5EF4-FFF2-40B4-BE49-F238E27FC236}">
                <a16:creationId xmlns:a16="http://schemas.microsoft.com/office/drawing/2014/main" id="{3B3D6B4D-D901-4B99-A329-886BF5ADE2D7}"/>
              </a:ext>
            </a:extLst>
          </p:cNvPr>
          <p:cNvSpPr>
            <a:spLocks noGrp="1"/>
          </p:cNvSpPr>
          <p:nvPr>
            <p:ph type="body" idx="1"/>
          </p:nvPr>
        </p:nvSpPr>
        <p:spPr bwMode="auto">
          <a:xfrm>
            <a:off x="457200" y="1600200"/>
            <a:ext cx="7467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sl-SI"/>
              <a:t>Click to edit Master text styles</a:t>
            </a:r>
          </a:p>
          <a:p>
            <a:pPr lvl="1"/>
            <a:r>
              <a:rPr lang="en-US" altLang="sl-SI"/>
              <a:t>Second level</a:t>
            </a:r>
          </a:p>
          <a:p>
            <a:pPr lvl="2"/>
            <a:r>
              <a:rPr lang="en-US" altLang="sl-SI"/>
              <a:t>Third level</a:t>
            </a:r>
          </a:p>
          <a:p>
            <a:pPr lvl="3"/>
            <a:r>
              <a:rPr lang="en-US" altLang="sl-SI"/>
              <a:t>Fourth level</a:t>
            </a:r>
          </a:p>
          <a:p>
            <a:pPr lvl="4"/>
            <a:r>
              <a:rPr lang="en-US" altLang="sl-SI"/>
              <a:t>Fifth level</a:t>
            </a:r>
          </a:p>
        </p:txBody>
      </p:sp>
      <p:sp>
        <p:nvSpPr>
          <p:cNvPr id="10" name="Date Placeholder 9">
            <a:extLst>
              <a:ext uri="{FF2B5EF4-FFF2-40B4-BE49-F238E27FC236}">
                <a16:creationId xmlns:a16="http://schemas.microsoft.com/office/drawing/2014/main" id="{A449FEEF-D643-4C1F-8033-4B561FDA0C68}"/>
              </a:ext>
            </a:extLst>
          </p:cNvPr>
          <p:cNvSpPr>
            <a:spLocks noGrp="1"/>
          </p:cNvSpPr>
          <p:nvPr>
            <p:ph type="dt" sz="half" idx="2"/>
          </p:nvPr>
        </p:nvSpPr>
        <p:spPr>
          <a:xfrm>
            <a:off x="457200" y="6421438"/>
            <a:ext cx="2133600" cy="365125"/>
          </a:xfrm>
          <a:prstGeom prst="rect">
            <a:avLst/>
          </a:prstGeom>
        </p:spPr>
        <p:txBody>
          <a:bodyPr vert="horz" bIns="0" anchor="b"/>
          <a:lstStyle>
            <a:lvl1pPr algn="l" eaLnBrk="1" fontAlgn="auto" latinLnBrk="0" hangingPunct="1">
              <a:spcBef>
                <a:spcPts val="0"/>
              </a:spcBef>
              <a:spcAft>
                <a:spcPts val="0"/>
              </a:spcAft>
              <a:defRPr kumimoji="0" sz="1000" smtClean="0">
                <a:solidFill>
                  <a:schemeClr val="tx2">
                    <a:shade val="50000"/>
                  </a:schemeClr>
                </a:solidFill>
                <a:latin typeface="+mn-lt"/>
                <a:cs typeface="+mn-cs"/>
              </a:defRPr>
            </a:lvl1pPr>
          </a:lstStyle>
          <a:p>
            <a:pPr>
              <a:defRPr/>
            </a:pPr>
            <a:fld id="{B3874E13-E73E-4521-907C-2C68CB1DC100}" type="datetimeFigureOut">
              <a:rPr lang="sl-SI"/>
              <a:pPr>
                <a:defRPr/>
              </a:pPr>
              <a:t>31. 05. 2019</a:t>
            </a:fld>
            <a:endParaRPr lang="sl-SI"/>
          </a:p>
        </p:txBody>
      </p:sp>
      <p:sp>
        <p:nvSpPr>
          <p:cNvPr id="22" name="Footer Placeholder 21">
            <a:extLst>
              <a:ext uri="{FF2B5EF4-FFF2-40B4-BE49-F238E27FC236}">
                <a16:creationId xmlns:a16="http://schemas.microsoft.com/office/drawing/2014/main" id="{872EE105-A606-468D-A795-92A0379EE3DE}"/>
              </a:ext>
            </a:extLst>
          </p:cNvPr>
          <p:cNvSpPr>
            <a:spLocks noGrp="1"/>
          </p:cNvSpPr>
          <p:nvPr>
            <p:ph type="ftr" sz="quarter" idx="3"/>
          </p:nvPr>
        </p:nvSpPr>
        <p:spPr>
          <a:xfrm>
            <a:off x="3124200" y="6421438"/>
            <a:ext cx="2895600" cy="365125"/>
          </a:xfrm>
          <a:prstGeom prst="rect">
            <a:avLst/>
          </a:prstGeom>
        </p:spPr>
        <p:txBody>
          <a:bodyPr vert="horz" lIns="0" rIns="0" bIns="0" anchor="b"/>
          <a:lstStyle>
            <a:lvl1pPr algn="ctr" eaLnBrk="1" fontAlgn="auto" latinLnBrk="0" hangingPunct="1">
              <a:spcBef>
                <a:spcPts val="0"/>
              </a:spcBef>
              <a:spcAft>
                <a:spcPts val="0"/>
              </a:spcAft>
              <a:defRPr kumimoji="0" sz="1000">
                <a:solidFill>
                  <a:schemeClr val="tx2">
                    <a:shade val="50000"/>
                  </a:schemeClr>
                </a:solidFill>
                <a:latin typeface="+mn-lt"/>
                <a:cs typeface="+mn-cs"/>
              </a:defRPr>
            </a:lvl1pPr>
          </a:lstStyle>
          <a:p>
            <a:pPr>
              <a:defRPr/>
            </a:pPr>
            <a:endParaRPr lang="sl-SI"/>
          </a:p>
        </p:txBody>
      </p:sp>
      <p:sp>
        <p:nvSpPr>
          <p:cNvPr id="18" name="Slide Number Placeholder 17">
            <a:extLst>
              <a:ext uri="{FF2B5EF4-FFF2-40B4-BE49-F238E27FC236}">
                <a16:creationId xmlns:a16="http://schemas.microsoft.com/office/drawing/2014/main" id="{F9E68BF6-6176-4A28-971C-8CD394579BA4}"/>
              </a:ext>
            </a:extLst>
          </p:cNvPr>
          <p:cNvSpPr>
            <a:spLocks noGrp="1"/>
          </p:cNvSpPr>
          <p:nvPr>
            <p:ph type="sldNum" sz="quarter" idx="4"/>
          </p:nvPr>
        </p:nvSpPr>
        <p:spPr>
          <a:xfrm>
            <a:off x="8153400" y="6421438"/>
            <a:ext cx="762000" cy="365125"/>
          </a:xfrm>
          <a:prstGeom prst="rect">
            <a:avLst/>
          </a:prstGeom>
        </p:spPr>
        <p:txBody>
          <a:bodyPr vert="horz" wrap="square" lIns="0" tIns="0" rIns="0" bIns="0" numCol="1" anchor="b" anchorCtr="0" compatLnSpc="1">
            <a:prstTxWarp prst="textNoShape">
              <a:avLst/>
            </a:prstTxWarp>
          </a:bodyPr>
          <a:lstStyle>
            <a:lvl1pPr algn="r">
              <a:defRPr sz="1000">
                <a:solidFill>
                  <a:srgbClr val="A7A399"/>
                </a:solidFill>
              </a:defRPr>
            </a:lvl1pPr>
          </a:lstStyle>
          <a:p>
            <a:fld id="{AC262BEA-5F80-406F-9A68-840E6D57D499}" type="slidenum">
              <a:rPr lang="sl-SI" altLang="sl-SI"/>
              <a:pPr/>
              <a:t>‹#›</a:t>
            </a:fld>
            <a:endParaRPr lang="sl-SI" altLang="sl-SI"/>
          </a:p>
        </p:txBody>
      </p:sp>
    </p:spTree>
  </p:cSld>
  <p:clrMap bg1="dk1" tx1="lt1" bg2="dk2" tx2="lt2" accent1="accent1" accent2="accent2" accent3="accent3" accent4="accent4" accent5="accent5" accent6="accent6" hlink="hlink" folHlink="folHlink"/>
  <p:sldLayoutIdLst>
    <p:sldLayoutId id="2147483755" r:id="rId1"/>
    <p:sldLayoutId id="2147483749" r:id="rId2"/>
    <p:sldLayoutId id="2147483756" r:id="rId3"/>
    <p:sldLayoutId id="2147483750" r:id="rId4"/>
    <p:sldLayoutId id="2147483757" r:id="rId5"/>
    <p:sldLayoutId id="2147483751" r:id="rId6"/>
    <p:sldLayoutId id="2147483752" r:id="rId7"/>
    <p:sldLayoutId id="2147483758" r:id="rId8"/>
    <p:sldLayoutId id="2147483759" r:id="rId9"/>
    <p:sldLayoutId id="2147483753" r:id="rId10"/>
    <p:sldLayoutId id="2147483754" r:id="rId11"/>
  </p:sldLayoutIdLst>
  <p:transition>
    <p:diamond/>
  </p:transition>
  <p:txStyles>
    <p:titleStyle>
      <a:lvl1pPr algn="l" rtl="0" fontAlgn="base">
        <a:spcBef>
          <a:spcPct val="0"/>
        </a:spcBef>
        <a:spcAft>
          <a:spcPct val="0"/>
        </a:spcAft>
        <a:defRPr sz="4600" kern="1200">
          <a:solidFill>
            <a:schemeClr val="tx1"/>
          </a:solidFill>
          <a:latin typeface="+mj-lt"/>
          <a:ea typeface="+mj-ea"/>
          <a:cs typeface="+mj-cs"/>
        </a:defRPr>
      </a:lvl1pPr>
      <a:lvl2pPr algn="l" rtl="0" fontAlgn="base">
        <a:spcBef>
          <a:spcPct val="0"/>
        </a:spcBef>
        <a:spcAft>
          <a:spcPct val="0"/>
        </a:spcAft>
        <a:defRPr sz="4600">
          <a:solidFill>
            <a:schemeClr val="tx1"/>
          </a:solidFill>
          <a:latin typeface="Comic Sans MS" panose="030F0702030302020204" pitchFamily="66" charset="0"/>
        </a:defRPr>
      </a:lvl2pPr>
      <a:lvl3pPr algn="l" rtl="0" fontAlgn="base">
        <a:spcBef>
          <a:spcPct val="0"/>
        </a:spcBef>
        <a:spcAft>
          <a:spcPct val="0"/>
        </a:spcAft>
        <a:defRPr sz="4600">
          <a:solidFill>
            <a:schemeClr val="tx1"/>
          </a:solidFill>
          <a:latin typeface="Comic Sans MS" panose="030F0702030302020204" pitchFamily="66" charset="0"/>
        </a:defRPr>
      </a:lvl3pPr>
      <a:lvl4pPr algn="l" rtl="0" fontAlgn="base">
        <a:spcBef>
          <a:spcPct val="0"/>
        </a:spcBef>
        <a:spcAft>
          <a:spcPct val="0"/>
        </a:spcAft>
        <a:defRPr sz="4600">
          <a:solidFill>
            <a:schemeClr val="tx1"/>
          </a:solidFill>
          <a:latin typeface="Comic Sans MS" panose="030F0702030302020204" pitchFamily="66" charset="0"/>
        </a:defRPr>
      </a:lvl4pPr>
      <a:lvl5pPr algn="l" rtl="0" fontAlgn="base">
        <a:spcBef>
          <a:spcPct val="0"/>
        </a:spcBef>
        <a:spcAft>
          <a:spcPct val="0"/>
        </a:spcAft>
        <a:defRPr sz="4600">
          <a:solidFill>
            <a:schemeClr val="tx1"/>
          </a:solidFill>
          <a:latin typeface="Comic Sans MS" panose="030F0702030302020204" pitchFamily="66" charset="0"/>
        </a:defRPr>
      </a:lvl5pPr>
      <a:lvl6pPr marL="457200" algn="l" rtl="0" fontAlgn="base">
        <a:spcBef>
          <a:spcPct val="0"/>
        </a:spcBef>
        <a:spcAft>
          <a:spcPct val="0"/>
        </a:spcAft>
        <a:defRPr sz="4600">
          <a:solidFill>
            <a:schemeClr val="tx1"/>
          </a:solidFill>
          <a:latin typeface="Comic Sans MS" panose="030F0702030302020204" pitchFamily="66" charset="0"/>
        </a:defRPr>
      </a:lvl6pPr>
      <a:lvl7pPr marL="914400" algn="l" rtl="0" fontAlgn="base">
        <a:spcBef>
          <a:spcPct val="0"/>
        </a:spcBef>
        <a:spcAft>
          <a:spcPct val="0"/>
        </a:spcAft>
        <a:defRPr sz="4600">
          <a:solidFill>
            <a:schemeClr val="tx1"/>
          </a:solidFill>
          <a:latin typeface="Comic Sans MS" panose="030F0702030302020204" pitchFamily="66" charset="0"/>
        </a:defRPr>
      </a:lvl7pPr>
      <a:lvl8pPr marL="1371600" algn="l" rtl="0" fontAlgn="base">
        <a:spcBef>
          <a:spcPct val="0"/>
        </a:spcBef>
        <a:spcAft>
          <a:spcPct val="0"/>
        </a:spcAft>
        <a:defRPr sz="4600">
          <a:solidFill>
            <a:schemeClr val="tx1"/>
          </a:solidFill>
          <a:latin typeface="Comic Sans MS" panose="030F0702030302020204" pitchFamily="66" charset="0"/>
        </a:defRPr>
      </a:lvl8pPr>
      <a:lvl9pPr marL="1828800" algn="l" rtl="0" fontAlgn="base">
        <a:spcBef>
          <a:spcPct val="0"/>
        </a:spcBef>
        <a:spcAft>
          <a:spcPct val="0"/>
        </a:spcAft>
        <a:defRPr sz="4600">
          <a:solidFill>
            <a:schemeClr val="tx1"/>
          </a:solidFill>
          <a:latin typeface="Comic Sans MS" panose="030F0702030302020204" pitchFamily="66" charset="0"/>
        </a:defRPr>
      </a:lvl9pPr>
    </p:titleStyle>
    <p:bodyStyle>
      <a:lvl1pPr marL="419100" indent="-382588" algn="l" rtl="0" fontAlgn="base">
        <a:spcBef>
          <a:spcPct val="20000"/>
        </a:spcBef>
        <a:spcAft>
          <a:spcPct val="0"/>
        </a:spcAft>
        <a:buClr>
          <a:schemeClr val="accent1"/>
        </a:buClr>
        <a:buSzPct val="80000"/>
        <a:buFont typeface="Wingdings 2" panose="05020102010507070707" pitchFamily="18" charset="2"/>
        <a:buChar char=""/>
        <a:defRPr sz="3000" kern="1200">
          <a:solidFill>
            <a:schemeClr val="tx1"/>
          </a:solidFill>
          <a:latin typeface="+mn-lt"/>
          <a:ea typeface="+mn-ea"/>
          <a:cs typeface="+mn-cs"/>
        </a:defRPr>
      </a:lvl1pPr>
      <a:lvl2pPr marL="722313" indent="-273050" algn="l" rtl="0" fontAlgn="base">
        <a:spcBef>
          <a:spcPct val="20000"/>
        </a:spcBef>
        <a:spcAft>
          <a:spcPct val="0"/>
        </a:spcAft>
        <a:buClr>
          <a:schemeClr val="accent1"/>
        </a:buClr>
        <a:buSzPct val="90000"/>
        <a:buFont typeface="Wingdings 2" panose="05020102010507070707" pitchFamily="18" charset="2"/>
        <a:buChar char=""/>
        <a:defRPr sz="2600" kern="1200">
          <a:solidFill>
            <a:schemeClr val="tx1"/>
          </a:solidFill>
          <a:latin typeface="+mn-lt"/>
          <a:ea typeface="+mn-ea"/>
          <a:cs typeface="+mn-cs"/>
        </a:defRPr>
      </a:lvl2pPr>
      <a:lvl3pPr marL="1004888" indent="-255588" algn="l" rtl="0" fontAlgn="base">
        <a:spcBef>
          <a:spcPct val="20000"/>
        </a:spcBef>
        <a:spcAft>
          <a:spcPct val="0"/>
        </a:spcAft>
        <a:buClr>
          <a:schemeClr val="accent2"/>
        </a:buClr>
        <a:buSzPct val="85000"/>
        <a:buFont typeface="Arial" panose="020B0604020202020204" pitchFamily="34" charset="0"/>
        <a:buChar char="○"/>
        <a:defRPr sz="2400" kern="1200">
          <a:solidFill>
            <a:schemeClr val="tx1"/>
          </a:solidFill>
          <a:latin typeface="+mn-lt"/>
          <a:ea typeface="+mn-ea"/>
          <a:cs typeface="+mn-cs"/>
        </a:defRPr>
      </a:lvl3pPr>
      <a:lvl4pPr marL="1279525" indent="-236538" algn="l" rtl="0" fontAlgn="base">
        <a:spcBef>
          <a:spcPct val="20000"/>
        </a:spcBef>
        <a:spcAft>
          <a:spcPct val="0"/>
        </a:spcAft>
        <a:buClr>
          <a:srgbClr val="1B587C"/>
        </a:buClr>
        <a:buSzPct val="90000"/>
        <a:buFont typeface="Wingdings 2" panose="05020102010507070707" pitchFamily="18" charset="2"/>
        <a:buChar char=""/>
        <a:defRPr sz="2000" kern="1200">
          <a:solidFill>
            <a:schemeClr val="tx1"/>
          </a:solidFill>
          <a:latin typeface="+mn-lt"/>
          <a:ea typeface="+mn-ea"/>
          <a:cs typeface="+mn-cs"/>
        </a:defRPr>
      </a:lvl4pPr>
      <a:lvl5pPr marL="1489075" indent="-182563" algn="l" rtl="0" fontAlgn="base">
        <a:spcBef>
          <a:spcPct val="20000"/>
        </a:spcBef>
        <a:spcAft>
          <a:spcPct val="0"/>
        </a:spcAft>
        <a:buClr>
          <a:srgbClr val="4E8542"/>
        </a:buClr>
        <a:buSzPct val="100000"/>
        <a:buFont typeface="Arial" panose="020B0604020202020204" pitchFamily="34" charset="0"/>
        <a:buChar char="-"/>
        <a:defRPr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en.wikipedia.org/wiki/Tesla_(unit)" TargetMode="Externa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en.wikipedia.org/wiki/Nuclear_magnetic_resonance" TargetMode="External"/><Relationship Id="rId2" Type="http://schemas.openxmlformats.org/officeDocument/2006/relationships/hyperlink" Target="http://sl.wikipedia.org/wiki/Jedrska_magnetna_resonanca" TargetMode="External"/><Relationship Id="rId1" Type="http://schemas.openxmlformats.org/officeDocument/2006/relationships/slideLayout" Target="../slideLayouts/slideLayout2.xml"/><Relationship Id="rId5" Type="http://schemas.openxmlformats.org/officeDocument/2006/relationships/hyperlink" Target="http://sl.wikipedia.org/wiki/Superprevodnost" TargetMode="External"/><Relationship Id="rId4" Type="http://schemas.openxmlformats.org/officeDocument/2006/relationships/hyperlink" Target="http://www.cis.rit.edu/htbooks/nmr/inside.htm"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upload.wikimedia.org/wikipedia/commons/c/c7/User-FastFission-brain.gif" TargetMode="Externa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8391B-8200-4946-9E42-C0155A65408B}"/>
              </a:ext>
            </a:extLst>
          </p:cNvPr>
          <p:cNvSpPr>
            <a:spLocks noGrp="1"/>
          </p:cNvSpPr>
          <p:nvPr>
            <p:ph type="ctrTitle"/>
          </p:nvPr>
        </p:nvSpPr>
        <p:spPr/>
        <p:txBody>
          <a:bodyPr>
            <a:normAutofit fontScale="90000"/>
          </a:bodyPr>
          <a:lstStyle/>
          <a:p>
            <a:pPr fontAlgn="auto">
              <a:spcAft>
                <a:spcPts val="0"/>
              </a:spcAft>
              <a:defRPr/>
            </a:pPr>
            <a:r>
              <a:rPr lang="sl-SI"/>
              <a:t>JEDRSKA MEGNETNA RESONANCA</a:t>
            </a:r>
            <a:br>
              <a:rPr lang="sl-SI"/>
            </a:br>
            <a:r>
              <a:rPr lang="sl-SI"/>
              <a:t>(NMR)</a:t>
            </a:r>
          </a:p>
        </p:txBody>
      </p:sp>
      <p:sp>
        <p:nvSpPr>
          <p:cNvPr id="7171" name="Subtitle 2">
            <a:extLst>
              <a:ext uri="{FF2B5EF4-FFF2-40B4-BE49-F238E27FC236}">
                <a16:creationId xmlns:a16="http://schemas.microsoft.com/office/drawing/2014/main" id="{2A75058C-85C7-4D0D-9A2D-3C94E78E73C5}"/>
              </a:ext>
            </a:extLst>
          </p:cNvPr>
          <p:cNvSpPr>
            <a:spLocks noGrp="1"/>
          </p:cNvSpPr>
          <p:nvPr>
            <p:ph type="subTitle" idx="1"/>
          </p:nvPr>
        </p:nvSpPr>
        <p:spPr>
          <a:xfrm>
            <a:off x="323850" y="333375"/>
            <a:ext cx="6480175" cy="1752600"/>
          </a:xfrm>
        </p:spPr>
        <p:txBody>
          <a:bodyPr/>
          <a:lstStyle/>
          <a:p>
            <a:r>
              <a:rPr lang="sl-SI" altLang="sl-SI"/>
              <a:t> </a:t>
            </a:r>
            <a:endParaRPr lang="sl-SI" altLang="sl-SI" dirty="0"/>
          </a:p>
          <a:p>
            <a:r>
              <a:rPr lang="sl-SI" altLang="sl-SI" dirty="0"/>
              <a:t>Predmet: analizna kemija</a:t>
            </a:r>
          </a:p>
        </p:txBody>
      </p:sp>
      <p:pic>
        <p:nvPicPr>
          <p:cNvPr id="7172" name="Picture 3" descr="http://www.cis.rit.edu/htbooks/nmr/chap-1/images/intro_3n.gif">
            <a:extLst>
              <a:ext uri="{FF2B5EF4-FFF2-40B4-BE49-F238E27FC236}">
                <a16:creationId xmlns:a16="http://schemas.microsoft.com/office/drawing/2014/main" id="{B37A675C-6B1B-459B-B49C-F80300861D65}"/>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3850" y="0"/>
            <a:ext cx="2859088" cy="332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amon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06B9180C-F41F-4C00-B5B4-DDD5BC201BA9}"/>
              </a:ext>
            </a:extLst>
          </p:cNvPr>
          <p:cNvSpPr>
            <a:spLocks noGrp="1"/>
          </p:cNvSpPr>
          <p:nvPr>
            <p:ph type="title"/>
          </p:nvPr>
        </p:nvSpPr>
        <p:spPr/>
        <p:txBody>
          <a:bodyPr/>
          <a:lstStyle/>
          <a:p>
            <a:r>
              <a:rPr lang="sl-SI" altLang="sl-SI"/>
              <a:t>Superprevodnost</a:t>
            </a:r>
          </a:p>
        </p:txBody>
      </p:sp>
      <p:sp>
        <p:nvSpPr>
          <p:cNvPr id="16387" name="Content Placeholder 2">
            <a:extLst>
              <a:ext uri="{FF2B5EF4-FFF2-40B4-BE49-F238E27FC236}">
                <a16:creationId xmlns:a16="http://schemas.microsoft.com/office/drawing/2014/main" id="{4986B923-B736-4235-B592-7C80B3316CC4}"/>
              </a:ext>
            </a:extLst>
          </p:cNvPr>
          <p:cNvSpPr>
            <a:spLocks noGrp="1"/>
          </p:cNvSpPr>
          <p:nvPr>
            <p:ph idx="1"/>
          </p:nvPr>
        </p:nvSpPr>
        <p:spPr>
          <a:xfrm>
            <a:off x="457200" y="1600200"/>
            <a:ext cx="7467600" cy="4924425"/>
          </a:xfrm>
        </p:spPr>
        <p:txBody>
          <a:bodyPr/>
          <a:lstStyle/>
          <a:p>
            <a:r>
              <a:rPr lang="sl-SI" altLang="sl-SI"/>
              <a:t>Superprevodnost je v fiziki pojav, da električna upornost snovi pri določeni, za dano snov značilni zelo nizki temperaturi, skokovito pade na nič. Druga značilnost superprevodnika je, da povsem izrine magnetno polje iz svoje notranjosti (Meissnerjev pojav).</a:t>
            </a:r>
          </a:p>
          <a:p>
            <a:r>
              <a:rPr lang="sl-SI" altLang="sl-SI"/>
              <a:t>Superprevodne so številne kovine in zlitine, zadnjih nekaj let pa poznamo tudi superprevodne keramike in stekla.</a:t>
            </a:r>
          </a:p>
        </p:txBody>
      </p:sp>
    </p:spTree>
  </p:cSld>
  <p:clrMapOvr>
    <a:masterClrMapping/>
  </p:clrMapOvr>
  <p:transition>
    <p:diamon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2">
            <a:extLst>
              <a:ext uri="{FF2B5EF4-FFF2-40B4-BE49-F238E27FC236}">
                <a16:creationId xmlns:a16="http://schemas.microsoft.com/office/drawing/2014/main" id="{663E781E-D513-4E20-B07D-71AF53214A65}"/>
              </a:ext>
            </a:extLst>
          </p:cNvPr>
          <p:cNvSpPr>
            <a:spLocks noGrp="1"/>
          </p:cNvSpPr>
          <p:nvPr>
            <p:ph idx="1"/>
          </p:nvPr>
        </p:nvSpPr>
        <p:spPr>
          <a:xfrm>
            <a:off x="323850" y="0"/>
            <a:ext cx="8496300" cy="6524625"/>
          </a:xfrm>
        </p:spPr>
        <p:txBody>
          <a:bodyPr/>
          <a:lstStyle/>
          <a:p>
            <a:r>
              <a:rPr lang="sl-SI" altLang="sl-SI"/>
              <a:t>Lebdenje magneta nad visokotemperaturnim superprevodnikom v kapljevinskem dušiku prikazuje Meissnerjev pojav.</a:t>
            </a:r>
          </a:p>
        </p:txBody>
      </p:sp>
      <p:pic>
        <p:nvPicPr>
          <p:cNvPr id="17411" name="Picture 2" descr="Slika:Meissner effect p1390048.jpg">
            <a:extLst>
              <a:ext uri="{FF2B5EF4-FFF2-40B4-BE49-F238E27FC236}">
                <a16:creationId xmlns:a16="http://schemas.microsoft.com/office/drawing/2014/main" id="{19EAAC92-B71D-46B9-A8EE-CD07EA427F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1409700"/>
            <a:ext cx="7620000" cy="544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amon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a:extLst>
              <a:ext uri="{FF2B5EF4-FFF2-40B4-BE49-F238E27FC236}">
                <a16:creationId xmlns:a16="http://schemas.microsoft.com/office/drawing/2014/main" id="{9F74BFD9-5347-4808-B1D4-6D3FCC6B7CCF}"/>
              </a:ext>
            </a:extLst>
          </p:cNvPr>
          <p:cNvSpPr>
            <a:spLocks noGrp="1"/>
          </p:cNvSpPr>
          <p:nvPr>
            <p:ph idx="1"/>
          </p:nvPr>
        </p:nvSpPr>
        <p:spPr>
          <a:xfrm>
            <a:off x="323850" y="0"/>
            <a:ext cx="8280400" cy="5516563"/>
          </a:xfrm>
        </p:spPr>
        <p:txBody>
          <a:bodyPr/>
          <a:lstStyle/>
          <a:p>
            <a:r>
              <a:rPr lang="sl-SI" altLang="sl-SI"/>
              <a:t>V razvoju so železnice, po katerih lahko vozijo vlaki v magnetnem polju brez trenja.</a:t>
            </a:r>
          </a:p>
        </p:txBody>
      </p:sp>
      <p:pic>
        <p:nvPicPr>
          <p:cNvPr id="18435" name="Picture 2" descr="Slika:Linear Motor Car MLX01-1.jpg">
            <a:extLst>
              <a:ext uri="{FF2B5EF4-FFF2-40B4-BE49-F238E27FC236}">
                <a16:creationId xmlns:a16="http://schemas.microsoft.com/office/drawing/2014/main" id="{ACB95F00-3F2A-47C0-8865-5891C51074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1143000"/>
            <a:ext cx="7620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amon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a:extLst>
              <a:ext uri="{FF2B5EF4-FFF2-40B4-BE49-F238E27FC236}">
                <a16:creationId xmlns:a16="http://schemas.microsoft.com/office/drawing/2014/main" id="{60E86173-23C2-4896-AA66-F22B957680F0}"/>
              </a:ext>
            </a:extLst>
          </p:cNvPr>
          <p:cNvSpPr>
            <a:spLocks noGrp="1"/>
          </p:cNvSpPr>
          <p:nvPr>
            <p:ph idx="1"/>
          </p:nvPr>
        </p:nvSpPr>
        <p:spPr>
          <a:xfrm>
            <a:off x="457200" y="260350"/>
            <a:ext cx="8147050" cy="6192838"/>
          </a:xfrm>
        </p:spPr>
        <p:txBody>
          <a:bodyPr/>
          <a:lstStyle/>
          <a:p>
            <a:r>
              <a:rPr lang="sl-SI" altLang="sl-SI"/>
              <a:t>Superprevodni magnet (7.0 Tesla)</a:t>
            </a:r>
            <a:br>
              <a:rPr lang="sl-SI" altLang="sl-SI"/>
            </a:br>
            <a:br>
              <a:rPr lang="sl-SI" altLang="sl-SI"/>
            </a:br>
            <a:br>
              <a:rPr lang="sl-SI" altLang="sl-SI"/>
            </a:br>
            <a:br>
              <a:rPr lang="sl-SI" altLang="sl-SI"/>
            </a:br>
            <a:br>
              <a:rPr lang="sl-SI" altLang="sl-SI"/>
            </a:br>
            <a:br>
              <a:rPr lang="sl-SI" altLang="sl-SI"/>
            </a:br>
            <a:endParaRPr lang="sl-SI" altLang="sl-SI"/>
          </a:p>
          <a:p>
            <a:r>
              <a:rPr lang="sl-SI" altLang="sl-SI"/>
              <a:t>900 MHz, 21.2 </a:t>
            </a:r>
            <a:r>
              <a:rPr lang="sl-SI" altLang="sl-SI" u="sng">
                <a:solidFill>
                  <a:schemeClr val="bg1"/>
                </a:solidFill>
                <a:hlinkClick r:id="rId2" tooltip="Tesla (unit)"/>
              </a:rPr>
              <a:t>T</a:t>
            </a:r>
            <a:r>
              <a:rPr lang="sl-SI" altLang="sl-SI"/>
              <a:t> NMR </a:t>
            </a:r>
            <a:br>
              <a:rPr lang="sl-SI" altLang="sl-SI"/>
            </a:br>
            <a:r>
              <a:rPr lang="sl-SI" altLang="sl-SI"/>
              <a:t>Magnet, HWB-NMR,</a:t>
            </a:r>
            <a:br>
              <a:rPr lang="sl-SI" altLang="sl-SI"/>
            </a:br>
            <a:r>
              <a:rPr lang="sl-SI" altLang="sl-SI"/>
              <a:t>Birmingham, UK</a:t>
            </a:r>
          </a:p>
          <a:p>
            <a:pPr>
              <a:buFont typeface="Wingdings 2" panose="05020102010507070707" pitchFamily="18" charset="2"/>
              <a:buNone/>
            </a:pPr>
            <a:endParaRPr lang="sl-SI" altLang="sl-SI"/>
          </a:p>
          <a:p>
            <a:endParaRPr lang="sl-SI" altLang="sl-SI"/>
          </a:p>
        </p:txBody>
      </p:sp>
      <p:pic>
        <p:nvPicPr>
          <p:cNvPr id="19459" name="Picture 3" descr="http://www.cis.rit.edu/htbooks/nmr/chap-7/images/rit-nmr.gif">
            <a:extLst>
              <a:ext uri="{FF2B5EF4-FFF2-40B4-BE49-F238E27FC236}">
                <a16:creationId xmlns:a16="http://schemas.microsoft.com/office/drawing/2014/main" id="{D99E2118-D936-4542-A590-E235DE3072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588" y="0"/>
            <a:ext cx="1689100" cy="331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4" descr="http://upload.wikimedia.org/wikipedia/commons/f/f9/HWB-NMR_-_900MHz_-_21.2_Tesla.jpg">
            <a:extLst>
              <a:ext uri="{FF2B5EF4-FFF2-40B4-BE49-F238E27FC236}">
                <a16:creationId xmlns:a16="http://schemas.microsoft.com/office/drawing/2014/main" id="{202D01F7-9E41-49AC-BD1B-0C8FC7F3C1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9700" y="3429000"/>
            <a:ext cx="3455988"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amon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2">
            <a:extLst>
              <a:ext uri="{FF2B5EF4-FFF2-40B4-BE49-F238E27FC236}">
                <a16:creationId xmlns:a16="http://schemas.microsoft.com/office/drawing/2014/main" id="{E2CBD27F-59F9-403B-86CE-45918E06EAB2}"/>
              </a:ext>
            </a:extLst>
          </p:cNvPr>
          <p:cNvSpPr>
            <a:spLocks noGrp="1"/>
          </p:cNvSpPr>
          <p:nvPr>
            <p:ph idx="1"/>
          </p:nvPr>
        </p:nvSpPr>
        <p:spPr>
          <a:xfrm>
            <a:off x="323850" y="260350"/>
            <a:ext cx="8496300" cy="6192838"/>
          </a:xfrm>
        </p:spPr>
        <p:txBody>
          <a:bodyPr/>
          <a:lstStyle/>
          <a:p>
            <a:r>
              <a:rPr lang="sl-SI" altLang="sl-SI"/>
              <a:t>Prerez superprevodnega magneta:</a:t>
            </a:r>
          </a:p>
          <a:p>
            <a:endParaRPr lang="sl-SI" altLang="sl-SI"/>
          </a:p>
        </p:txBody>
      </p:sp>
      <p:pic>
        <p:nvPicPr>
          <p:cNvPr id="20483" name="Picture 3" descr="http://www.cis.rit.edu/htbooks/nmr/chap-7/images/c-mag-2.gif">
            <a:extLst>
              <a:ext uri="{FF2B5EF4-FFF2-40B4-BE49-F238E27FC236}">
                <a16:creationId xmlns:a16="http://schemas.microsoft.com/office/drawing/2014/main" id="{07E47D91-6AEC-4F1B-A1ED-7D580DE92F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981075"/>
            <a:ext cx="4567238" cy="542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4" descr="http://www.cis.rit.edu/htbooks/nmr/chap-7/images/c-mag-3.gif">
            <a:extLst>
              <a:ext uri="{FF2B5EF4-FFF2-40B4-BE49-F238E27FC236}">
                <a16:creationId xmlns:a16="http://schemas.microsoft.com/office/drawing/2014/main" id="{9D3A1EDE-4E0E-4E66-B8F9-A66A7D7811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7288" y="981075"/>
            <a:ext cx="4176712"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amon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4408460B-D82B-4256-B943-6121FE027017}"/>
              </a:ext>
            </a:extLst>
          </p:cNvPr>
          <p:cNvSpPr>
            <a:spLocks noGrp="1"/>
          </p:cNvSpPr>
          <p:nvPr>
            <p:ph type="title"/>
          </p:nvPr>
        </p:nvSpPr>
        <p:spPr/>
        <p:txBody>
          <a:bodyPr/>
          <a:lstStyle/>
          <a:p>
            <a:r>
              <a:rPr lang="sl-SI" altLang="sl-SI"/>
              <a:t>Viri</a:t>
            </a:r>
          </a:p>
        </p:txBody>
      </p:sp>
      <p:sp>
        <p:nvSpPr>
          <p:cNvPr id="21507" name="Content Placeholder 2">
            <a:extLst>
              <a:ext uri="{FF2B5EF4-FFF2-40B4-BE49-F238E27FC236}">
                <a16:creationId xmlns:a16="http://schemas.microsoft.com/office/drawing/2014/main" id="{97371E09-C2F8-4D21-8D9A-B2E06E80076A}"/>
              </a:ext>
            </a:extLst>
          </p:cNvPr>
          <p:cNvSpPr>
            <a:spLocks noGrp="1"/>
          </p:cNvSpPr>
          <p:nvPr>
            <p:ph idx="1"/>
          </p:nvPr>
        </p:nvSpPr>
        <p:spPr/>
        <p:txBody>
          <a:bodyPr/>
          <a:lstStyle/>
          <a:p>
            <a:r>
              <a:rPr lang="sl-SI" altLang="sl-SI" u="sng">
                <a:hlinkClick r:id="rId2"/>
              </a:rPr>
              <a:t>http://sl.wikipedia.org/wiki/Jedrska_magnetna_resonanca</a:t>
            </a:r>
            <a:endParaRPr lang="sl-SI" altLang="sl-SI"/>
          </a:p>
          <a:p>
            <a:r>
              <a:rPr lang="sl-SI" altLang="sl-SI" u="sng">
                <a:hlinkClick r:id="rId3"/>
              </a:rPr>
              <a:t>http://en.wikipedia.org/wiki/Nuclear_magnetic_resonance</a:t>
            </a:r>
            <a:endParaRPr lang="sl-SI" altLang="sl-SI"/>
          </a:p>
          <a:p>
            <a:r>
              <a:rPr lang="sl-SI" altLang="sl-SI" u="sng">
                <a:hlinkClick r:id="rId4"/>
              </a:rPr>
              <a:t>http://www.cis.rit.edu/htbooks/nmr/inside.htm</a:t>
            </a:r>
            <a:endParaRPr lang="sl-SI" altLang="sl-SI" u="sng"/>
          </a:p>
          <a:p>
            <a:r>
              <a:rPr lang="sl-SI" altLang="sl-SI">
                <a:hlinkClick r:id="rId5"/>
              </a:rPr>
              <a:t>http://sl.wikipedia.org/wiki/Superprevodnost</a:t>
            </a:r>
            <a:endParaRPr lang="sl-SI" altLang="sl-SI"/>
          </a:p>
          <a:p>
            <a:endParaRPr lang="sl-SI" altLang="sl-SI"/>
          </a:p>
          <a:p>
            <a:endParaRPr lang="sl-SI" altLang="sl-SI"/>
          </a:p>
        </p:txBody>
      </p:sp>
    </p:spTree>
  </p:cSld>
  <p:clrMapOvr>
    <a:masterClrMapping/>
  </p:clrMapOvr>
  <p:transition>
    <p:diamon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2C2D1-0E14-4E27-ADAE-01688D303B96}"/>
              </a:ext>
            </a:extLst>
          </p:cNvPr>
          <p:cNvSpPr>
            <a:spLocks noGrp="1"/>
          </p:cNvSpPr>
          <p:nvPr>
            <p:ph type="title"/>
          </p:nvPr>
        </p:nvSpPr>
        <p:spPr/>
        <p:txBody>
          <a:bodyPr/>
          <a:lstStyle/>
          <a:p>
            <a:r>
              <a:rPr lang="sl-SI" altLang="sl-SI"/>
              <a:t>Hvala za vašo pozornost (=</a:t>
            </a:r>
          </a:p>
        </p:txBody>
      </p:sp>
      <p:pic>
        <p:nvPicPr>
          <p:cNvPr id="30722" name="Picture 2" descr="http://newscenter.lbl.gov/wp-content/uploads/Pines-NMR.jpg">
            <a:extLst>
              <a:ext uri="{FF2B5EF4-FFF2-40B4-BE49-F238E27FC236}">
                <a16:creationId xmlns:a16="http://schemas.microsoft.com/office/drawing/2014/main" id="{B34632D6-3715-473C-B61D-80AD4A9987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6075" y="1514475"/>
            <a:ext cx="6257925" cy="534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amon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par>
                                <p:cTn id="8" presetID="8" presetClass="entr" presetSubtype="16" fill="hold" nodeType="withEffect">
                                  <p:stCondLst>
                                    <p:cond delay="0"/>
                                  </p:stCondLst>
                                  <p:childTnLst>
                                    <p:set>
                                      <p:cBhvr>
                                        <p:cTn id="9" dur="1" fill="hold">
                                          <p:stCondLst>
                                            <p:cond delay="0"/>
                                          </p:stCondLst>
                                        </p:cTn>
                                        <p:tgtEl>
                                          <p:spTgt spid="30722"/>
                                        </p:tgtEl>
                                        <p:attrNameLst>
                                          <p:attrName>style.visibility</p:attrName>
                                        </p:attrNameLst>
                                      </p:cBhvr>
                                      <p:to>
                                        <p:strVal val="visible"/>
                                      </p:to>
                                    </p:set>
                                    <p:animEffect transition="in" filter="diamond(in)">
                                      <p:cBhvr>
                                        <p:cTn id="10" dur="2000"/>
                                        <p:tgtEl>
                                          <p:spTgt spid="307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5DCD018-F4CC-4325-B169-C3A3C3F6F9FB}"/>
              </a:ext>
            </a:extLst>
          </p:cNvPr>
          <p:cNvSpPr>
            <a:spLocks noGrp="1"/>
          </p:cNvSpPr>
          <p:nvPr>
            <p:ph idx="1"/>
          </p:nvPr>
        </p:nvSpPr>
        <p:spPr>
          <a:xfrm>
            <a:off x="457200" y="333375"/>
            <a:ext cx="7467600" cy="5792788"/>
          </a:xfrm>
        </p:spPr>
        <p:txBody>
          <a:bodyPr anchor="ctr">
            <a:normAutofit fontScale="85000" lnSpcReduction="10000"/>
          </a:bodyPr>
          <a:lstStyle/>
          <a:p>
            <a:pPr marL="420624" indent="-384048" fontAlgn="auto">
              <a:spcAft>
                <a:spcPts val="0"/>
              </a:spcAft>
              <a:buFont typeface="Wingdings 2"/>
              <a:buChar char=""/>
              <a:defRPr/>
            </a:pPr>
            <a:r>
              <a:rPr lang="sl-SI" dirty="0"/>
              <a:t>Jedrska magnetna resonanca je fizikalni</a:t>
            </a:r>
            <a:br>
              <a:rPr lang="sl-SI" dirty="0"/>
            </a:br>
            <a:r>
              <a:rPr lang="sl-SI" dirty="0"/>
              <a:t>pojav, ki opisuje interakcijo magnetnih momentov atomskih jeder z </a:t>
            </a:r>
            <a:br>
              <a:rPr lang="sl-SI" dirty="0"/>
            </a:br>
            <a:r>
              <a:rPr lang="sl-SI" dirty="0"/>
              <a:t>elektromagnetnim poljem s frekvenco enako lastni frekvenci jeder.</a:t>
            </a:r>
          </a:p>
          <a:p>
            <a:pPr marL="420624" indent="-384048" fontAlgn="auto">
              <a:spcAft>
                <a:spcPts val="0"/>
              </a:spcAft>
              <a:buFont typeface="Wingdings 2"/>
              <a:buChar char=""/>
              <a:defRPr/>
            </a:pPr>
            <a:r>
              <a:rPr lang="sl-SI" dirty="0"/>
              <a:t>Pri tem merimo magnetne lastnosti snovi posredno, prek absorbiranega in izsevanega elektromagnetnega sevanja. Pogosto se za jedrsko magnetno resonanco uporablja kratica NMR, ki izhaja iz angleškega </a:t>
            </a:r>
            <a:br>
              <a:rPr lang="sl-SI" dirty="0"/>
            </a:br>
            <a:r>
              <a:rPr lang="sl-SI" dirty="0"/>
              <a:t>izraza</a:t>
            </a:r>
            <a:r>
              <a:rPr lang="sl-SI" dirty="0">
                <a:effectLst>
                  <a:outerShdw blurRad="38100" dist="38100" dir="2700000" algn="tl">
                    <a:srgbClr val="000000">
                      <a:alpha val="43137"/>
                    </a:srgbClr>
                  </a:outerShdw>
                </a:effectLst>
              </a:rPr>
              <a:t> </a:t>
            </a:r>
            <a:r>
              <a:rPr lang="sl-SI" i="1" dirty="0"/>
              <a:t>nuclear magnetic resonance.</a:t>
            </a:r>
          </a:p>
          <a:p>
            <a:pPr marL="420624" indent="-384048" fontAlgn="auto">
              <a:spcAft>
                <a:spcPts val="0"/>
              </a:spcAft>
              <a:buFont typeface="Wingdings 2"/>
              <a:buChar char=""/>
              <a:defRPr/>
            </a:pPr>
            <a:r>
              <a:rPr lang="sl-SI" dirty="0"/>
              <a:t>Pojav sta leta 1946 neodvisno odkrila Felix Bloch in Edward Mills Purcell in za njegovo okritje leta 1952 skupaj prejela Nobelovo nagrado za fiziko.</a:t>
            </a:r>
          </a:p>
        </p:txBody>
      </p:sp>
    </p:spTree>
  </p:cSld>
  <p:clrMapOvr>
    <a:masterClrMapping/>
  </p:clrMapOvr>
  <p:transition>
    <p:diamon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2">
            <a:extLst>
              <a:ext uri="{FF2B5EF4-FFF2-40B4-BE49-F238E27FC236}">
                <a16:creationId xmlns:a16="http://schemas.microsoft.com/office/drawing/2014/main" id="{25DF0CB4-6523-44DD-A6C7-9CBDF200EC31}"/>
              </a:ext>
            </a:extLst>
          </p:cNvPr>
          <p:cNvSpPr>
            <a:spLocks noGrp="1"/>
          </p:cNvSpPr>
          <p:nvPr>
            <p:ph idx="1"/>
          </p:nvPr>
        </p:nvSpPr>
        <p:spPr>
          <a:xfrm>
            <a:off x="457200" y="476250"/>
            <a:ext cx="8075613" cy="5976938"/>
          </a:xfrm>
        </p:spPr>
        <p:txBody>
          <a:bodyPr/>
          <a:lstStyle/>
          <a:p>
            <a:pPr>
              <a:buFont typeface="Wingdings" panose="05000000000000000000" pitchFamily="2" charset="2"/>
              <a:buChar char="v"/>
            </a:pPr>
            <a:r>
              <a:rPr lang="sl-SI" altLang="sl-SI"/>
              <a:t>Najbolj je poznana uporaba v medicini in sicer kot magnetno resonančno slikanje.</a:t>
            </a:r>
          </a:p>
          <a:p>
            <a:pPr>
              <a:buFont typeface="Wingdings" panose="05000000000000000000" pitchFamily="2" charset="2"/>
              <a:buChar char="v"/>
            </a:pPr>
            <a:r>
              <a:rPr lang="sl-SI" altLang="sl-SI">
                <a:hlinkClick r:id="rId2"/>
              </a:rPr>
              <a:t>animacija slikanja</a:t>
            </a:r>
            <a:br>
              <a:rPr lang="sl-SI" altLang="sl-SI"/>
            </a:br>
            <a:endParaRPr lang="sl-SI" altLang="sl-SI"/>
          </a:p>
          <a:p>
            <a:pPr>
              <a:buFont typeface="Wingdings" panose="05000000000000000000" pitchFamily="2" charset="2"/>
              <a:buChar char="v"/>
            </a:pPr>
            <a:endParaRPr lang="sl-SI" altLang="sl-SI"/>
          </a:p>
        </p:txBody>
      </p:sp>
      <p:pic>
        <p:nvPicPr>
          <p:cNvPr id="9219" name="Picture 2" descr="Slika:MRI head side.jpg">
            <a:extLst>
              <a:ext uri="{FF2B5EF4-FFF2-40B4-BE49-F238E27FC236}">
                <a16:creationId xmlns:a16="http://schemas.microsoft.com/office/drawing/2014/main" id="{8208D16E-415D-4642-9228-F448E7074A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2349500"/>
            <a:ext cx="3240087" cy="32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7" descr="02.jpg">
            <a:extLst>
              <a:ext uri="{FF2B5EF4-FFF2-40B4-BE49-F238E27FC236}">
                <a16:creationId xmlns:a16="http://schemas.microsoft.com/office/drawing/2014/main" id="{BA490DF2-1DC5-4B64-9B17-34FD7D78045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067175" y="2276475"/>
            <a:ext cx="4681538"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ma_e755fa58-cd71-4467-b5cc-22cbaf0aca6e.jpg">
            <a:extLst>
              <a:ext uri="{FF2B5EF4-FFF2-40B4-BE49-F238E27FC236}">
                <a16:creationId xmlns:a16="http://schemas.microsoft.com/office/drawing/2014/main" id="{0F15E900-0DD1-4B76-95C2-B47A582B213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258888" y="620713"/>
            <a:ext cx="6677025"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amon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amond(in)">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44138D1-4A01-4515-8C0C-7B3D07FDCEFA}"/>
              </a:ext>
            </a:extLst>
          </p:cNvPr>
          <p:cNvSpPr>
            <a:spLocks noGrp="1"/>
          </p:cNvSpPr>
          <p:nvPr>
            <p:ph idx="1"/>
          </p:nvPr>
        </p:nvSpPr>
        <p:spPr>
          <a:xfrm>
            <a:off x="457200" y="549275"/>
            <a:ext cx="8147050" cy="5903913"/>
          </a:xfrm>
        </p:spPr>
        <p:txBody>
          <a:bodyPr>
            <a:normAutofit fontScale="92500" lnSpcReduction="20000"/>
          </a:bodyPr>
          <a:lstStyle/>
          <a:p>
            <a:pPr marL="420624" indent="-384048" fontAlgn="auto">
              <a:spcAft>
                <a:spcPts val="0"/>
              </a:spcAft>
              <a:buFont typeface="Wingdings 2"/>
              <a:buChar char=""/>
              <a:defRPr/>
            </a:pPr>
            <a:r>
              <a:rPr lang="sl-SI" dirty="0"/>
              <a:t>Jedrska magnetna resonanca je </a:t>
            </a:r>
            <a:br>
              <a:rPr lang="sl-SI" dirty="0"/>
            </a:br>
            <a:r>
              <a:rPr lang="sl-SI" dirty="0"/>
              <a:t>spektroskopska tehnika, s katero lahko določimo fizikalne, kemijske in elektronske lastnosti molekul.</a:t>
            </a:r>
          </a:p>
          <a:p>
            <a:pPr marL="420624" indent="-384048" fontAlgn="auto">
              <a:spcAft>
                <a:spcPts val="0"/>
              </a:spcAft>
              <a:buFont typeface="Wingdings 2"/>
              <a:buChar char=""/>
              <a:defRPr/>
            </a:pPr>
            <a:r>
              <a:rPr lang="sl-SI" dirty="0"/>
              <a:t>NMR najdemo tudi med predlaganimi tehnikami za gradnjo kvantnih računalnikov -naprava, ki računa s superpozicijami kvantnih stanj. V zadnjih letih so uspeli zgraditi majhne kvantne računalnike, razvoj pa se nadaljuje. Številne vladne in vojaške organizacije (npr. NATO) po svetu vlagajo velika sredstva v razvoj kvantnega računalništva za potrebe kritpografije in podobnih potreb vojaških obveščevalnih služb.</a:t>
            </a:r>
          </a:p>
          <a:p>
            <a:pPr marL="420624" indent="-384048" fontAlgn="auto">
              <a:spcAft>
                <a:spcPts val="0"/>
              </a:spcAft>
              <a:buFont typeface="Wingdings 2"/>
              <a:buChar char=""/>
              <a:defRPr/>
            </a:pPr>
            <a:endParaRPr lang="sl-SI" dirty="0"/>
          </a:p>
        </p:txBody>
      </p:sp>
    </p:spTree>
  </p:cSld>
  <p:clrMapOvr>
    <a:masterClrMapping/>
  </p:clrMapOvr>
  <p:transition>
    <p:diamon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56AB832C-6CEE-475F-B36D-FEA6B59C83AA}"/>
              </a:ext>
            </a:extLst>
          </p:cNvPr>
          <p:cNvSpPr>
            <a:spLocks noGrp="1"/>
          </p:cNvSpPr>
          <p:nvPr>
            <p:ph type="title"/>
          </p:nvPr>
        </p:nvSpPr>
        <p:spPr/>
        <p:txBody>
          <a:bodyPr/>
          <a:lstStyle/>
          <a:p>
            <a:r>
              <a:rPr lang="sl-SI" altLang="sl-SI"/>
              <a:t>Princip delovanja</a:t>
            </a:r>
          </a:p>
        </p:txBody>
      </p:sp>
      <p:sp>
        <p:nvSpPr>
          <p:cNvPr id="3" name="Content Placeholder 2">
            <a:extLst>
              <a:ext uri="{FF2B5EF4-FFF2-40B4-BE49-F238E27FC236}">
                <a16:creationId xmlns:a16="http://schemas.microsoft.com/office/drawing/2014/main" id="{766F61E0-7F2F-4A76-A900-559905AB7126}"/>
              </a:ext>
            </a:extLst>
          </p:cNvPr>
          <p:cNvSpPr>
            <a:spLocks noGrp="1"/>
          </p:cNvSpPr>
          <p:nvPr>
            <p:ph idx="1"/>
          </p:nvPr>
        </p:nvSpPr>
        <p:spPr>
          <a:xfrm>
            <a:off x="457200" y="1600200"/>
            <a:ext cx="7931150" cy="4924425"/>
          </a:xfrm>
        </p:spPr>
        <p:txBody>
          <a:bodyPr>
            <a:normAutofit fontScale="77500" lnSpcReduction="20000"/>
          </a:bodyPr>
          <a:lstStyle/>
          <a:p>
            <a:pPr marL="420624" indent="-384048" fontAlgn="auto">
              <a:spcAft>
                <a:spcPts val="0"/>
              </a:spcAft>
              <a:buFont typeface="Wingdings 2"/>
              <a:buChar char=""/>
              <a:defRPr/>
            </a:pPr>
            <a:r>
              <a:rPr lang="sl-SI" dirty="0"/>
              <a:t>Vzorec vstavimo v statično magnetno polje. Antena (navadno kar tuljava, ki obdaja vzorec) obseva vzorec z radijskimi valovi. Pri določeni frekvenci atomska jedra v vzorcu absorbirajo valovanje in ob tem preidejo iz osnovnega v vzbujeno stanje. Po določenem času se jedra vrnejo v osnovno stanje (relaksacija) in ob tem izsevajo elektromagnetno valovanje, kar zaznamo s tuljavo. Merimo lahko, kolikšen del prejete energije so jedra izsevala nazaj, ter po kolikšnem času.</a:t>
            </a:r>
          </a:p>
          <a:p>
            <a:pPr marL="420624" indent="-384048" fontAlgn="auto">
              <a:spcAft>
                <a:spcPts val="0"/>
              </a:spcAft>
              <a:buFont typeface="Wingdings 2"/>
              <a:buChar char=""/>
              <a:defRPr/>
            </a:pPr>
            <a:r>
              <a:rPr lang="sl-SI" dirty="0"/>
              <a:t>Za poskus z jedrsko magnetno resonanco potrebujemo jedra, ki imajo od nič različen magnetni moment. Takšna jedra morajo imeti liho število protonov ali nevtronov, npr. 1H, 2H, 13C, 15N, 31P, 19F.</a:t>
            </a:r>
          </a:p>
        </p:txBody>
      </p:sp>
      <p:pic>
        <p:nvPicPr>
          <p:cNvPr id="4" name="Picture 3" descr="http://hiq.linde-gas.com/international/web/lg/spg/like35lgspg.nsf/repositorybyalias/ana_meth_nmr_1/$file/NMR_1.gif">
            <a:extLst>
              <a:ext uri="{FF2B5EF4-FFF2-40B4-BE49-F238E27FC236}">
                <a16:creationId xmlns:a16="http://schemas.microsoft.com/office/drawing/2014/main" id="{B822C49C-28A8-43DE-A4A4-455D8C581B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613" y="1268413"/>
            <a:ext cx="4968875"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amon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CE43C6D8-8930-45D0-AFD6-8F6F3AC90E15}"/>
              </a:ext>
            </a:extLst>
          </p:cNvPr>
          <p:cNvSpPr>
            <a:spLocks noGrp="1"/>
          </p:cNvSpPr>
          <p:nvPr>
            <p:ph type="title"/>
          </p:nvPr>
        </p:nvSpPr>
        <p:spPr/>
        <p:txBody>
          <a:bodyPr/>
          <a:lstStyle/>
          <a:p>
            <a:r>
              <a:rPr lang="sl-SI" altLang="sl-SI"/>
              <a:t>Shema spektrometra</a:t>
            </a:r>
          </a:p>
        </p:txBody>
      </p:sp>
      <p:pic>
        <p:nvPicPr>
          <p:cNvPr id="12291" name="Content Placeholder 5" descr="SHEMA.png">
            <a:extLst>
              <a:ext uri="{FF2B5EF4-FFF2-40B4-BE49-F238E27FC236}">
                <a16:creationId xmlns:a16="http://schemas.microsoft.com/office/drawing/2014/main" id="{A08C311E-1248-4B73-BB5F-A2F5EF1A63A3}"/>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187450" y="1196975"/>
            <a:ext cx="7197725" cy="5302250"/>
          </a:xfrm>
        </p:spPr>
      </p:pic>
    </p:spTree>
  </p:cSld>
  <p:clrMapOvr>
    <a:masterClrMapping/>
  </p:clrMapOvr>
  <p:transition>
    <p:diamon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903C2A-1879-40C0-A360-D38B7AB2970B}"/>
              </a:ext>
            </a:extLst>
          </p:cNvPr>
          <p:cNvSpPr>
            <a:spLocks noGrp="1"/>
          </p:cNvSpPr>
          <p:nvPr>
            <p:ph idx="1"/>
          </p:nvPr>
        </p:nvSpPr>
        <p:spPr>
          <a:xfrm>
            <a:off x="457200" y="260350"/>
            <a:ext cx="8147050" cy="6192838"/>
          </a:xfrm>
        </p:spPr>
        <p:txBody>
          <a:bodyPr anchor="ctr">
            <a:normAutofit fontScale="85000" lnSpcReduction="20000"/>
          </a:bodyPr>
          <a:lstStyle/>
          <a:p>
            <a:pPr marL="420624" indent="-384048" fontAlgn="auto">
              <a:spcAft>
                <a:spcPts val="0"/>
              </a:spcAft>
              <a:buFont typeface="Wingdings 2"/>
              <a:buChar char=""/>
              <a:defRPr/>
            </a:pPr>
            <a:r>
              <a:rPr lang="sl-SI" dirty="0"/>
              <a:t>Na vrhu sheme se nahaja superprevodni magnet, ki ustvarja potrebne pogoje (statično magnetno polje Bo) za NMR eksperimente. Za magnetom so štiri podložke tuljave, ki homogenizirajo polje. V podložkah je sonda, ki vsebuje RF tuljave za proizvodno izmeničnega magnetnega polja (B1) potrebnega za vrtenje spina. Tuljava RF zazna tudi signal spina iz vzorca.Vzorec vstavino v RF tuljavo.</a:t>
            </a:r>
          </a:p>
          <a:p>
            <a:pPr marL="420624" indent="-384048" fontAlgn="auto">
              <a:spcAft>
                <a:spcPts val="0"/>
              </a:spcAft>
              <a:buFont typeface="Wingdings 2"/>
              <a:buChar char=""/>
              <a:defRPr/>
            </a:pPr>
            <a:r>
              <a:rPr lang="sl-SI" dirty="0"/>
              <a:t>Pod RF tuljavo so:</a:t>
            </a:r>
            <a:br>
              <a:rPr lang="sl-SI" dirty="0"/>
            </a:br>
            <a:r>
              <a:rPr lang="sl-SI" u="sng" dirty="0"/>
              <a:t>Vir impulza </a:t>
            </a:r>
            <a:r>
              <a:rPr lang="sl-SI" dirty="0"/>
              <a:t>proizvaja valovanje želene frekvence. </a:t>
            </a:r>
            <a:r>
              <a:rPr lang="sl-SI" u="sng" dirty="0"/>
              <a:t>Programer</a:t>
            </a:r>
            <a:r>
              <a:rPr lang="sl-SI" dirty="0"/>
              <a:t> pa določa širino in v nekaterih primerih oblike impulzov. </a:t>
            </a:r>
            <a:r>
              <a:rPr lang="sl-SI" u="sng" dirty="0"/>
              <a:t>Ojačevalnik </a:t>
            </a:r>
            <a:r>
              <a:rPr lang="sl-SI" dirty="0"/>
              <a:t>povečuje moč impulzov, od miliwatov do nekaj deset ali sto watov. </a:t>
            </a:r>
            <a:r>
              <a:rPr lang="sl-SI" u="sng" dirty="0"/>
              <a:t>Gradient (naklonski) programer </a:t>
            </a:r>
            <a:r>
              <a:rPr lang="sl-SI" dirty="0"/>
              <a:t>določa obliko in amplitudo polja. </a:t>
            </a:r>
            <a:r>
              <a:rPr lang="sl-SI" u="sng" dirty="0"/>
              <a:t>Gradient (naklonski) ojačevalnik </a:t>
            </a:r>
            <a:r>
              <a:rPr lang="sl-SI" dirty="0"/>
              <a:t>povečuje moč preliva impulzov.</a:t>
            </a:r>
            <a:endParaRPr lang="sl-SI" u="sng" dirty="0"/>
          </a:p>
        </p:txBody>
      </p:sp>
    </p:spTree>
  </p:cSld>
  <p:clrMapOvr>
    <a:masterClrMapping/>
  </p:clrMapOvr>
  <p:transition>
    <p:diamon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2">
            <a:extLst>
              <a:ext uri="{FF2B5EF4-FFF2-40B4-BE49-F238E27FC236}">
                <a16:creationId xmlns:a16="http://schemas.microsoft.com/office/drawing/2014/main" id="{6A2AA481-93D8-471A-B6A2-14CB428A904A}"/>
              </a:ext>
            </a:extLst>
          </p:cNvPr>
          <p:cNvSpPr>
            <a:spLocks noGrp="1"/>
          </p:cNvSpPr>
          <p:nvPr>
            <p:ph idx="1"/>
          </p:nvPr>
        </p:nvSpPr>
        <p:spPr>
          <a:xfrm>
            <a:off x="457200" y="333375"/>
            <a:ext cx="8147050" cy="6191250"/>
          </a:xfrm>
        </p:spPr>
        <p:txBody>
          <a:bodyPr/>
          <a:lstStyle/>
          <a:p>
            <a:r>
              <a:rPr lang="sl-SI" altLang="sl-SI"/>
              <a:t>Srce spektrometra je </a:t>
            </a:r>
            <a:r>
              <a:rPr lang="sl-SI" altLang="sl-SI" u="sng"/>
              <a:t>računalnik</a:t>
            </a:r>
            <a:r>
              <a:rPr lang="sl-SI" altLang="sl-SI"/>
              <a:t>, ki nadzira vse komponente spektrometra.</a:t>
            </a:r>
          </a:p>
          <a:p>
            <a:r>
              <a:rPr lang="sl-SI" altLang="sl-SI"/>
              <a:t>Upravljalec spekrometra vse upravlja preko računalnika. Na zaslonu lahko vidi spektre in jih preko </a:t>
            </a:r>
            <a:r>
              <a:rPr lang="sl-SI" altLang="sl-SI" u="sng"/>
              <a:t>tiskalika</a:t>
            </a:r>
            <a:r>
              <a:rPr lang="sl-SI" altLang="sl-SI"/>
              <a:t> natisne.</a:t>
            </a:r>
          </a:p>
          <a:p>
            <a:endParaRPr lang="sl-SI" altLang="sl-SI"/>
          </a:p>
          <a:p>
            <a:endParaRPr lang="sl-SI" altLang="sl-SI"/>
          </a:p>
        </p:txBody>
      </p:sp>
      <p:pic>
        <p:nvPicPr>
          <p:cNvPr id="1026" name="Picture 2" descr="http://www.nature.com/msb/journal/v3/n1/images/msb4100153-f2.jpg">
            <a:extLst>
              <a:ext uri="{FF2B5EF4-FFF2-40B4-BE49-F238E27FC236}">
                <a16:creationId xmlns:a16="http://schemas.microsoft.com/office/drawing/2014/main" id="{3AC0DBBA-EE39-4573-B7CB-05AF9855B2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150" y="107950"/>
            <a:ext cx="5473700" cy="675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amon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diamond(in)">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859D8C32-7B1D-4D2D-A480-F69D80A93F91}"/>
              </a:ext>
            </a:extLst>
          </p:cNvPr>
          <p:cNvSpPr>
            <a:spLocks noGrp="1"/>
          </p:cNvSpPr>
          <p:nvPr>
            <p:ph type="title"/>
          </p:nvPr>
        </p:nvSpPr>
        <p:spPr/>
        <p:txBody>
          <a:bodyPr/>
          <a:lstStyle/>
          <a:p>
            <a:r>
              <a:rPr lang="sl-SI" altLang="sl-SI"/>
              <a:t>Magnet</a:t>
            </a:r>
          </a:p>
        </p:txBody>
      </p:sp>
      <p:sp>
        <p:nvSpPr>
          <p:cNvPr id="15363" name="Content Placeholder 2">
            <a:extLst>
              <a:ext uri="{FF2B5EF4-FFF2-40B4-BE49-F238E27FC236}">
                <a16:creationId xmlns:a16="http://schemas.microsoft.com/office/drawing/2014/main" id="{E67AF432-3610-415E-BB4E-1025AE084019}"/>
              </a:ext>
            </a:extLst>
          </p:cNvPr>
          <p:cNvSpPr>
            <a:spLocks noGrp="1"/>
          </p:cNvSpPr>
          <p:nvPr>
            <p:ph idx="1"/>
          </p:nvPr>
        </p:nvSpPr>
        <p:spPr/>
        <p:txBody>
          <a:bodyPr/>
          <a:lstStyle/>
          <a:p>
            <a:r>
              <a:rPr lang="sl-SI" altLang="sl-SI"/>
              <a:t>Je najpomembnejši in najdražji element spektrometra.</a:t>
            </a:r>
          </a:p>
          <a:p>
            <a:endParaRPr lang="sl-SI" altLang="sl-SI"/>
          </a:p>
        </p:txBody>
      </p:sp>
      <p:pic>
        <p:nvPicPr>
          <p:cNvPr id="15364" name="Picture 3" descr="http://www.cis.rit.edu/htbooks/nmr/chap-7/images/nmr-magnets.jpg">
            <a:extLst>
              <a:ext uri="{FF2B5EF4-FFF2-40B4-BE49-F238E27FC236}">
                <a16:creationId xmlns:a16="http://schemas.microsoft.com/office/drawing/2014/main" id="{AC4D8924-AB22-425F-8ACC-D58A1DE3B6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8888" y="2708275"/>
            <a:ext cx="6408737" cy="367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amond/>
  </p:transition>
</p:sld>
</file>

<file path=ppt/theme/theme1.xml><?xml version="1.0" encoding="utf-8"?>
<a:theme xmlns:a="http://schemas.openxmlformats.org/drawingml/2006/main" name="Technic">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Navadn">
      <a:majorFont>
        <a:latin typeface="Comic Sans MS"/>
        <a:ea typeface=""/>
        <a:cs typeface=""/>
      </a:majorFont>
      <a:minorFont>
        <a:latin typeface="Comic Sans MS"/>
        <a:ea typeface=""/>
        <a:cs typeface=""/>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0</TotalTime>
  <Words>257</Words>
  <Application>Microsoft Office PowerPoint</Application>
  <PresentationFormat>On-screen Show (4:3)</PresentationFormat>
  <Paragraphs>36</Paragraphs>
  <Slides>16</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Comic Sans MS</vt:lpstr>
      <vt:lpstr>Wingdings</vt:lpstr>
      <vt:lpstr>Wingdings 2</vt:lpstr>
      <vt:lpstr>Technic</vt:lpstr>
      <vt:lpstr>JEDRSKA MEGNETNA RESONANCA (NMR)</vt:lpstr>
      <vt:lpstr>PowerPoint Presentation</vt:lpstr>
      <vt:lpstr>PowerPoint Presentation</vt:lpstr>
      <vt:lpstr>PowerPoint Presentation</vt:lpstr>
      <vt:lpstr>Princip delovanja</vt:lpstr>
      <vt:lpstr>Shema spektrometra</vt:lpstr>
      <vt:lpstr>PowerPoint Presentation</vt:lpstr>
      <vt:lpstr>PowerPoint Presentation</vt:lpstr>
      <vt:lpstr>Magnet</vt:lpstr>
      <vt:lpstr>Superprevodnost</vt:lpstr>
      <vt:lpstr>PowerPoint Presentation</vt:lpstr>
      <vt:lpstr>PowerPoint Presentation</vt:lpstr>
      <vt:lpstr>PowerPoint Presentation</vt:lpstr>
      <vt:lpstr>PowerPoint Presentation</vt:lpstr>
      <vt:lpstr>Viri</vt:lpstr>
      <vt:lpstr>Hvala za vašo pozornost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2019-05-31T08:48:11Z</dcterms:created>
  <dcterms:modified xsi:type="dcterms:W3CDTF">2019-05-31T08:48:11Z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RL">
    <vt:lpwstr>https://dijaski.net</vt:lpwstr>
  </property>
</Properties>
</file>