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E812E2-B9C2-4F7B-8DBE-93E52D1BDD2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00C07C3-BDE6-4EB8-AAD6-7C2DC7954DD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Delitev jekel</a:t>
          </a:r>
        </a:p>
      </dgm:t>
    </dgm:pt>
    <dgm:pt modelId="{DF628460-6BBE-4198-A50B-40D7899C7997}" type="parTrans" cxnId="{91235C3A-5AE5-4DBD-B57A-8EDE426897EA}">
      <dgm:prSet/>
      <dgm:spPr/>
    </dgm:pt>
    <dgm:pt modelId="{D5304C3C-9703-4A03-A61E-589E900AF1D4}" type="sibTrans" cxnId="{91235C3A-5AE5-4DBD-B57A-8EDE426897EA}">
      <dgm:prSet/>
      <dgm:spPr/>
    </dgm:pt>
    <dgm:pt modelId="{92408B30-EB1A-4696-8576-53F0D2B6AEF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makrostrukturi: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-feritna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-perlitna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-avsenitna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-ledeburitna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-martenzitna jekla</a:t>
          </a:r>
        </a:p>
      </dgm:t>
    </dgm:pt>
    <dgm:pt modelId="{B4AC4797-A18D-4F62-A256-88A39F92D72E}" type="parTrans" cxnId="{BEF12253-8E81-45DC-8329-FDCB8299F433}">
      <dgm:prSet/>
      <dgm:spPr/>
    </dgm:pt>
    <dgm:pt modelId="{5A1257D5-16ED-4EFE-BF5F-01B5AA2261B1}" type="sibTrans" cxnId="{BEF12253-8E81-45DC-8329-FDCB8299F433}">
      <dgm:prSet/>
      <dgm:spPr/>
    </dgm:pt>
    <dgm:pt modelId="{6AC0BAD1-5EA1-4098-A68F-ABC068AA5B6C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kemični sestavi: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-nelegirana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a)navadna ogljikova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b)rafinirana ogljikova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Comic Sans MS" panose="030F0702030302020204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a)malo 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b)visoko legirana jekla</a:t>
          </a:r>
        </a:p>
      </dgm:t>
    </dgm:pt>
    <dgm:pt modelId="{C93CE1FA-A419-4EDD-AB7D-BC6AE76A9EB2}" type="parTrans" cxnId="{8E5538EB-2AB5-4731-9DDE-F01D3352CAA4}">
      <dgm:prSet/>
      <dgm:spPr/>
    </dgm:pt>
    <dgm:pt modelId="{550F29B1-6A1F-4FA0-AAAA-23AF6376E890}" type="sibTrans" cxnId="{8E5538EB-2AB5-4731-9DDE-F01D3352CAA4}">
      <dgm:prSet/>
      <dgm:spPr/>
    </dgm:pt>
    <dgm:pt modelId="{5CDFB536-DDB7-4354-9B22-A1585FC93DA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uporabi: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-konstrukcijska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-orodna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-posebna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Comic Sans MS" panose="030F0702030302020204" pitchFamily="66" charset="0"/>
          </a:endParaRPr>
        </a:p>
      </dgm:t>
    </dgm:pt>
    <dgm:pt modelId="{6CED5D2D-E6CB-4DB6-9C3E-3064AA6588C4}" type="parTrans" cxnId="{A92D8F3D-4ACC-444A-A641-7E41D1E1F7D7}">
      <dgm:prSet/>
      <dgm:spPr/>
    </dgm:pt>
    <dgm:pt modelId="{35F62CF1-3E17-400B-99EE-C53B58FE8812}" type="sibTrans" cxnId="{A92D8F3D-4ACC-444A-A641-7E41D1E1F7D7}">
      <dgm:prSet/>
      <dgm:spPr/>
    </dgm:pt>
    <dgm:pt modelId="{A758A5F9-8837-4FAD-BED6-E5F47CEE7409}" type="pres">
      <dgm:prSet presAssocID="{F8E812E2-B9C2-4F7B-8DBE-93E52D1BDD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DF95F30-F29C-4A4C-A163-ED9F59BBC673}" type="pres">
      <dgm:prSet presAssocID="{700C07C3-BDE6-4EB8-AAD6-7C2DC7954DD3}" presName="hierRoot1" presStyleCnt="0">
        <dgm:presLayoutVars>
          <dgm:hierBranch/>
        </dgm:presLayoutVars>
      </dgm:prSet>
      <dgm:spPr/>
    </dgm:pt>
    <dgm:pt modelId="{CE377CD8-D57D-4B3A-BF7F-33C2364FC40A}" type="pres">
      <dgm:prSet presAssocID="{700C07C3-BDE6-4EB8-AAD6-7C2DC7954DD3}" presName="rootComposite1" presStyleCnt="0"/>
      <dgm:spPr/>
    </dgm:pt>
    <dgm:pt modelId="{34FF90E5-8FE8-4755-91DB-5A28102C271E}" type="pres">
      <dgm:prSet presAssocID="{700C07C3-BDE6-4EB8-AAD6-7C2DC7954DD3}" presName="rootText1" presStyleLbl="node0" presStyleIdx="0" presStyleCnt="1">
        <dgm:presLayoutVars>
          <dgm:chPref val="3"/>
        </dgm:presLayoutVars>
      </dgm:prSet>
      <dgm:spPr/>
    </dgm:pt>
    <dgm:pt modelId="{24B9A015-ADA4-4684-8BAF-BA48BC236A9D}" type="pres">
      <dgm:prSet presAssocID="{700C07C3-BDE6-4EB8-AAD6-7C2DC7954DD3}" presName="rootConnector1" presStyleLbl="node1" presStyleIdx="0" presStyleCnt="0"/>
      <dgm:spPr/>
    </dgm:pt>
    <dgm:pt modelId="{D64AAAEA-3888-46ED-A0CD-4BBF082DA06E}" type="pres">
      <dgm:prSet presAssocID="{700C07C3-BDE6-4EB8-AAD6-7C2DC7954DD3}" presName="hierChild2" presStyleCnt="0"/>
      <dgm:spPr/>
    </dgm:pt>
    <dgm:pt modelId="{55E3BD64-4035-4846-9D43-01F4E2C9860E}" type="pres">
      <dgm:prSet presAssocID="{B4AC4797-A18D-4F62-A256-88A39F92D72E}" presName="Name35" presStyleLbl="parChTrans1D2" presStyleIdx="0" presStyleCnt="3"/>
      <dgm:spPr/>
    </dgm:pt>
    <dgm:pt modelId="{B1185E8B-9FFC-48E1-A634-64492A0EAF80}" type="pres">
      <dgm:prSet presAssocID="{92408B30-EB1A-4696-8576-53F0D2B6AEF2}" presName="hierRoot2" presStyleCnt="0">
        <dgm:presLayoutVars>
          <dgm:hierBranch/>
        </dgm:presLayoutVars>
      </dgm:prSet>
      <dgm:spPr/>
    </dgm:pt>
    <dgm:pt modelId="{C48A359C-1C23-4CAE-A3AE-62E9BC2FD146}" type="pres">
      <dgm:prSet presAssocID="{92408B30-EB1A-4696-8576-53F0D2B6AEF2}" presName="rootComposite" presStyleCnt="0"/>
      <dgm:spPr/>
    </dgm:pt>
    <dgm:pt modelId="{54C2C245-6076-4EDE-AED3-F4B3AF3925FA}" type="pres">
      <dgm:prSet presAssocID="{92408B30-EB1A-4696-8576-53F0D2B6AEF2}" presName="rootText" presStyleLbl="node2" presStyleIdx="0" presStyleCnt="3">
        <dgm:presLayoutVars>
          <dgm:chPref val="3"/>
        </dgm:presLayoutVars>
      </dgm:prSet>
      <dgm:spPr/>
    </dgm:pt>
    <dgm:pt modelId="{D9162F3C-DB72-4615-9633-152F1AF0D038}" type="pres">
      <dgm:prSet presAssocID="{92408B30-EB1A-4696-8576-53F0D2B6AEF2}" presName="rootConnector" presStyleLbl="node2" presStyleIdx="0" presStyleCnt="3"/>
      <dgm:spPr/>
    </dgm:pt>
    <dgm:pt modelId="{A3EFFB98-CBD5-45D6-883F-E7DE1AC86283}" type="pres">
      <dgm:prSet presAssocID="{92408B30-EB1A-4696-8576-53F0D2B6AEF2}" presName="hierChild4" presStyleCnt="0"/>
      <dgm:spPr/>
    </dgm:pt>
    <dgm:pt modelId="{DEB5F46D-7B0A-4A3C-83F3-7BFD6181F07E}" type="pres">
      <dgm:prSet presAssocID="{92408B30-EB1A-4696-8576-53F0D2B6AEF2}" presName="hierChild5" presStyleCnt="0"/>
      <dgm:spPr/>
    </dgm:pt>
    <dgm:pt modelId="{A5CEEA2B-8DF3-4E17-99A5-405EC234CF5B}" type="pres">
      <dgm:prSet presAssocID="{C93CE1FA-A419-4EDD-AB7D-BC6AE76A9EB2}" presName="Name35" presStyleLbl="parChTrans1D2" presStyleIdx="1" presStyleCnt="3"/>
      <dgm:spPr/>
    </dgm:pt>
    <dgm:pt modelId="{4FF54B1D-18DE-43BE-B8F1-3DB97CD64C2A}" type="pres">
      <dgm:prSet presAssocID="{6AC0BAD1-5EA1-4098-A68F-ABC068AA5B6C}" presName="hierRoot2" presStyleCnt="0">
        <dgm:presLayoutVars>
          <dgm:hierBranch/>
        </dgm:presLayoutVars>
      </dgm:prSet>
      <dgm:spPr/>
    </dgm:pt>
    <dgm:pt modelId="{AF6239AF-100A-4E15-8E18-28DB92E56171}" type="pres">
      <dgm:prSet presAssocID="{6AC0BAD1-5EA1-4098-A68F-ABC068AA5B6C}" presName="rootComposite" presStyleCnt="0"/>
      <dgm:spPr/>
    </dgm:pt>
    <dgm:pt modelId="{3132D894-CB9D-40B0-AD9E-607277C4BCBC}" type="pres">
      <dgm:prSet presAssocID="{6AC0BAD1-5EA1-4098-A68F-ABC068AA5B6C}" presName="rootText" presStyleLbl="node2" presStyleIdx="1" presStyleCnt="3">
        <dgm:presLayoutVars>
          <dgm:chPref val="3"/>
        </dgm:presLayoutVars>
      </dgm:prSet>
      <dgm:spPr/>
    </dgm:pt>
    <dgm:pt modelId="{3CD9284C-F6CF-4F3B-907E-8EAE4EECE5F5}" type="pres">
      <dgm:prSet presAssocID="{6AC0BAD1-5EA1-4098-A68F-ABC068AA5B6C}" presName="rootConnector" presStyleLbl="node2" presStyleIdx="1" presStyleCnt="3"/>
      <dgm:spPr/>
    </dgm:pt>
    <dgm:pt modelId="{97421E14-3620-4C2E-A03B-07403C13C9F4}" type="pres">
      <dgm:prSet presAssocID="{6AC0BAD1-5EA1-4098-A68F-ABC068AA5B6C}" presName="hierChild4" presStyleCnt="0"/>
      <dgm:spPr/>
    </dgm:pt>
    <dgm:pt modelId="{19EACB0A-178B-4BE5-9DEF-86CC0840E4AB}" type="pres">
      <dgm:prSet presAssocID="{6AC0BAD1-5EA1-4098-A68F-ABC068AA5B6C}" presName="hierChild5" presStyleCnt="0"/>
      <dgm:spPr/>
    </dgm:pt>
    <dgm:pt modelId="{3F757A3B-37EF-4202-970C-398590288EED}" type="pres">
      <dgm:prSet presAssocID="{6CED5D2D-E6CB-4DB6-9C3E-3064AA6588C4}" presName="Name35" presStyleLbl="parChTrans1D2" presStyleIdx="2" presStyleCnt="3"/>
      <dgm:spPr/>
    </dgm:pt>
    <dgm:pt modelId="{F933E094-1B2D-45A6-8556-0700F5AC01A9}" type="pres">
      <dgm:prSet presAssocID="{5CDFB536-DDB7-4354-9B22-A1585FC93DAD}" presName="hierRoot2" presStyleCnt="0">
        <dgm:presLayoutVars>
          <dgm:hierBranch/>
        </dgm:presLayoutVars>
      </dgm:prSet>
      <dgm:spPr/>
    </dgm:pt>
    <dgm:pt modelId="{DC1EB194-77E1-4DD3-8AC0-AD699E8BF1A3}" type="pres">
      <dgm:prSet presAssocID="{5CDFB536-DDB7-4354-9B22-A1585FC93DAD}" presName="rootComposite" presStyleCnt="0"/>
      <dgm:spPr/>
    </dgm:pt>
    <dgm:pt modelId="{0ED92C1E-51F7-45BF-BDC8-FF70F9055535}" type="pres">
      <dgm:prSet presAssocID="{5CDFB536-DDB7-4354-9B22-A1585FC93DAD}" presName="rootText" presStyleLbl="node2" presStyleIdx="2" presStyleCnt="3">
        <dgm:presLayoutVars>
          <dgm:chPref val="3"/>
        </dgm:presLayoutVars>
      </dgm:prSet>
      <dgm:spPr/>
    </dgm:pt>
    <dgm:pt modelId="{756826ED-44D3-48F8-B18C-82C5F256847B}" type="pres">
      <dgm:prSet presAssocID="{5CDFB536-DDB7-4354-9B22-A1585FC93DAD}" presName="rootConnector" presStyleLbl="node2" presStyleIdx="2" presStyleCnt="3"/>
      <dgm:spPr/>
    </dgm:pt>
    <dgm:pt modelId="{FD7D217E-4D02-4564-A27D-D56EB17B93B9}" type="pres">
      <dgm:prSet presAssocID="{5CDFB536-DDB7-4354-9B22-A1585FC93DAD}" presName="hierChild4" presStyleCnt="0"/>
      <dgm:spPr/>
    </dgm:pt>
    <dgm:pt modelId="{9653B5E9-F2EE-4EF0-94F2-72803FB3C576}" type="pres">
      <dgm:prSet presAssocID="{5CDFB536-DDB7-4354-9B22-A1585FC93DAD}" presName="hierChild5" presStyleCnt="0"/>
      <dgm:spPr/>
    </dgm:pt>
    <dgm:pt modelId="{59545AC5-C8CE-4E82-9F31-4923BAF83B68}" type="pres">
      <dgm:prSet presAssocID="{700C07C3-BDE6-4EB8-AAD6-7C2DC7954DD3}" presName="hierChild3" presStyleCnt="0"/>
      <dgm:spPr/>
    </dgm:pt>
  </dgm:ptLst>
  <dgm:cxnLst>
    <dgm:cxn modelId="{5E40E807-67E2-46CB-8B80-2BA8C3BB28FA}" type="presOf" srcId="{5CDFB536-DDB7-4354-9B22-A1585FC93DAD}" destId="{0ED92C1E-51F7-45BF-BDC8-FF70F9055535}" srcOrd="0" destOrd="0" presId="urn:microsoft.com/office/officeart/2005/8/layout/orgChart1"/>
    <dgm:cxn modelId="{838FEA15-2599-47AB-A36B-E9DA31F43013}" type="presOf" srcId="{92408B30-EB1A-4696-8576-53F0D2B6AEF2}" destId="{D9162F3C-DB72-4615-9633-152F1AF0D038}" srcOrd="1" destOrd="0" presId="urn:microsoft.com/office/officeart/2005/8/layout/orgChart1"/>
    <dgm:cxn modelId="{0755D725-BC29-4F91-A459-24541B3E0FB6}" type="presOf" srcId="{700C07C3-BDE6-4EB8-AAD6-7C2DC7954DD3}" destId="{34FF90E5-8FE8-4755-91DB-5A28102C271E}" srcOrd="0" destOrd="0" presId="urn:microsoft.com/office/officeart/2005/8/layout/orgChart1"/>
    <dgm:cxn modelId="{91235C3A-5AE5-4DBD-B57A-8EDE426897EA}" srcId="{F8E812E2-B9C2-4F7B-8DBE-93E52D1BDD25}" destId="{700C07C3-BDE6-4EB8-AAD6-7C2DC7954DD3}" srcOrd="0" destOrd="0" parTransId="{DF628460-6BBE-4198-A50B-40D7899C7997}" sibTransId="{D5304C3C-9703-4A03-A61E-589E900AF1D4}"/>
    <dgm:cxn modelId="{A92D8F3D-4ACC-444A-A641-7E41D1E1F7D7}" srcId="{700C07C3-BDE6-4EB8-AAD6-7C2DC7954DD3}" destId="{5CDFB536-DDB7-4354-9B22-A1585FC93DAD}" srcOrd="2" destOrd="0" parTransId="{6CED5D2D-E6CB-4DB6-9C3E-3064AA6588C4}" sibTransId="{35F62CF1-3E17-400B-99EE-C53B58FE8812}"/>
    <dgm:cxn modelId="{CE2C2B43-690F-422A-A65B-755ED9949346}" type="presOf" srcId="{92408B30-EB1A-4696-8576-53F0D2B6AEF2}" destId="{54C2C245-6076-4EDE-AED3-F4B3AF3925FA}" srcOrd="0" destOrd="0" presId="urn:microsoft.com/office/officeart/2005/8/layout/orgChart1"/>
    <dgm:cxn modelId="{BEF12253-8E81-45DC-8329-FDCB8299F433}" srcId="{700C07C3-BDE6-4EB8-AAD6-7C2DC7954DD3}" destId="{92408B30-EB1A-4696-8576-53F0D2B6AEF2}" srcOrd="0" destOrd="0" parTransId="{B4AC4797-A18D-4F62-A256-88A39F92D72E}" sibTransId="{5A1257D5-16ED-4EFE-BF5F-01B5AA2261B1}"/>
    <dgm:cxn modelId="{2B4E0E8F-61BB-45C5-81B3-52CA9F5D526F}" type="presOf" srcId="{6CED5D2D-E6CB-4DB6-9C3E-3064AA6588C4}" destId="{3F757A3B-37EF-4202-970C-398590288EED}" srcOrd="0" destOrd="0" presId="urn:microsoft.com/office/officeart/2005/8/layout/orgChart1"/>
    <dgm:cxn modelId="{ABC3B796-A0D6-4C53-8AD0-BA5277BB0A6A}" type="presOf" srcId="{F8E812E2-B9C2-4F7B-8DBE-93E52D1BDD25}" destId="{A758A5F9-8837-4FAD-BED6-E5F47CEE7409}" srcOrd="0" destOrd="0" presId="urn:microsoft.com/office/officeart/2005/8/layout/orgChart1"/>
    <dgm:cxn modelId="{AB77A1AF-6B65-431C-AF1B-1311F48D8E07}" type="presOf" srcId="{B4AC4797-A18D-4F62-A256-88A39F92D72E}" destId="{55E3BD64-4035-4846-9D43-01F4E2C9860E}" srcOrd="0" destOrd="0" presId="urn:microsoft.com/office/officeart/2005/8/layout/orgChart1"/>
    <dgm:cxn modelId="{10B638B9-BD7C-420C-AC80-9D5085033E77}" type="presOf" srcId="{C93CE1FA-A419-4EDD-AB7D-BC6AE76A9EB2}" destId="{A5CEEA2B-8DF3-4E17-99A5-405EC234CF5B}" srcOrd="0" destOrd="0" presId="urn:microsoft.com/office/officeart/2005/8/layout/orgChart1"/>
    <dgm:cxn modelId="{2D6BF0B9-B42C-4D9C-A921-8E9FC84140CF}" type="presOf" srcId="{700C07C3-BDE6-4EB8-AAD6-7C2DC7954DD3}" destId="{24B9A015-ADA4-4684-8BAF-BA48BC236A9D}" srcOrd="1" destOrd="0" presId="urn:microsoft.com/office/officeart/2005/8/layout/orgChart1"/>
    <dgm:cxn modelId="{8E5538EB-2AB5-4731-9DDE-F01D3352CAA4}" srcId="{700C07C3-BDE6-4EB8-AAD6-7C2DC7954DD3}" destId="{6AC0BAD1-5EA1-4098-A68F-ABC068AA5B6C}" srcOrd="1" destOrd="0" parTransId="{C93CE1FA-A419-4EDD-AB7D-BC6AE76A9EB2}" sibTransId="{550F29B1-6A1F-4FA0-AAAA-23AF6376E890}"/>
    <dgm:cxn modelId="{CA88BFED-C0C0-4409-BAE8-619346242998}" type="presOf" srcId="{5CDFB536-DDB7-4354-9B22-A1585FC93DAD}" destId="{756826ED-44D3-48F8-B18C-82C5F256847B}" srcOrd="1" destOrd="0" presId="urn:microsoft.com/office/officeart/2005/8/layout/orgChart1"/>
    <dgm:cxn modelId="{C383DEF7-3EF3-4F9D-8B18-547243BD7522}" type="presOf" srcId="{6AC0BAD1-5EA1-4098-A68F-ABC068AA5B6C}" destId="{3132D894-CB9D-40B0-AD9E-607277C4BCBC}" srcOrd="0" destOrd="0" presId="urn:microsoft.com/office/officeart/2005/8/layout/orgChart1"/>
    <dgm:cxn modelId="{2A997EFE-ACE2-49DB-9C12-A14DA91D5FAE}" type="presOf" srcId="{6AC0BAD1-5EA1-4098-A68F-ABC068AA5B6C}" destId="{3CD9284C-F6CF-4F3B-907E-8EAE4EECE5F5}" srcOrd="1" destOrd="0" presId="urn:microsoft.com/office/officeart/2005/8/layout/orgChart1"/>
    <dgm:cxn modelId="{79AA97FC-A186-4EF4-A20D-69717FFF8163}" type="presParOf" srcId="{A758A5F9-8837-4FAD-BED6-E5F47CEE7409}" destId="{FDF95F30-F29C-4A4C-A163-ED9F59BBC673}" srcOrd="0" destOrd="0" presId="urn:microsoft.com/office/officeart/2005/8/layout/orgChart1"/>
    <dgm:cxn modelId="{43242C89-71BD-42D2-905E-F143F1750AB3}" type="presParOf" srcId="{FDF95F30-F29C-4A4C-A163-ED9F59BBC673}" destId="{CE377CD8-D57D-4B3A-BF7F-33C2364FC40A}" srcOrd="0" destOrd="0" presId="urn:microsoft.com/office/officeart/2005/8/layout/orgChart1"/>
    <dgm:cxn modelId="{F2A5F206-14D6-41D8-905C-1F2C53F8E449}" type="presParOf" srcId="{CE377CD8-D57D-4B3A-BF7F-33C2364FC40A}" destId="{34FF90E5-8FE8-4755-91DB-5A28102C271E}" srcOrd="0" destOrd="0" presId="urn:microsoft.com/office/officeart/2005/8/layout/orgChart1"/>
    <dgm:cxn modelId="{F57104E5-BCDF-4463-8DDB-5F1486BBF873}" type="presParOf" srcId="{CE377CD8-D57D-4B3A-BF7F-33C2364FC40A}" destId="{24B9A015-ADA4-4684-8BAF-BA48BC236A9D}" srcOrd="1" destOrd="0" presId="urn:microsoft.com/office/officeart/2005/8/layout/orgChart1"/>
    <dgm:cxn modelId="{11C01136-C76B-431B-9108-9B824BE424AC}" type="presParOf" srcId="{FDF95F30-F29C-4A4C-A163-ED9F59BBC673}" destId="{D64AAAEA-3888-46ED-A0CD-4BBF082DA06E}" srcOrd="1" destOrd="0" presId="urn:microsoft.com/office/officeart/2005/8/layout/orgChart1"/>
    <dgm:cxn modelId="{53F275F6-42E9-4DF1-B2A3-3105D30DDED0}" type="presParOf" srcId="{D64AAAEA-3888-46ED-A0CD-4BBF082DA06E}" destId="{55E3BD64-4035-4846-9D43-01F4E2C9860E}" srcOrd="0" destOrd="0" presId="urn:microsoft.com/office/officeart/2005/8/layout/orgChart1"/>
    <dgm:cxn modelId="{97AB29F2-88E0-43E8-BFD9-DE07B0092A23}" type="presParOf" srcId="{D64AAAEA-3888-46ED-A0CD-4BBF082DA06E}" destId="{B1185E8B-9FFC-48E1-A634-64492A0EAF80}" srcOrd="1" destOrd="0" presId="urn:microsoft.com/office/officeart/2005/8/layout/orgChart1"/>
    <dgm:cxn modelId="{4FC45E69-0D37-41B3-B9C8-334086DE4163}" type="presParOf" srcId="{B1185E8B-9FFC-48E1-A634-64492A0EAF80}" destId="{C48A359C-1C23-4CAE-A3AE-62E9BC2FD146}" srcOrd="0" destOrd="0" presId="urn:microsoft.com/office/officeart/2005/8/layout/orgChart1"/>
    <dgm:cxn modelId="{E575D34F-D850-4082-AE77-DD0F0DC1ACBA}" type="presParOf" srcId="{C48A359C-1C23-4CAE-A3AE-62E9BC2FD146}" destId="{54C2C245-6076-4EDE-AED3-F4B3AF3925FA}" srcOrd="0" destOrd="0" presId="urn:microsoft.com/office/officeart/2005/8/layout/orgChart1"/>
    <dgm:cxn modelId="{883CD112-0EF6-47BE-A0DA-F9DC62055275}" type="presParOf" srcId="{C48A359C-1C23-4CAE-A3AE-62E9BC2FD146}" destId="{D9162F3C-DB72-4615-9633-152F1AF0D038}" srcOrd="1" destOrd="0" presId="urn:microsoft.com/office/officeart/2005/8/layout/orgChart1"/>
    <dgm:cxn modelId="{16CDF4DA-999A-4B64-BD89-4785B0A4C9FE}" type="presParOf" srcId="{B1185E8B-9FFC-48E1-A634-64492A0EAF80}" destId="{A3EFFB98-CBD5-45D6-883F-E7DE1AC86283}" srcOrd="1" destOrd="0" presId="urn:microsoft.com/office/officeart/2005/8/layout/orgChart1"/>
    <dgm:cxn modelId="{CDB0765C-4D6E-4B42-9DD6-E2976422E2AA}" type="presParOf" srcId="{B1185E8B-9FFC-48E1-A634-64492A0EAF80}" destId="{DEB5F46D-7B0A-4A3C-83F3-7BFD6181F07E}" srcOrd="2" destOrd="0" presId="urn:microsoft.com/office/officeart/2005/8/layout/orgChart1"/>
    <dgm:cxn modelId="{CD6DF5D3-7B46-4BA6-BB23-7F3CB2AA153E}" type="presParOf" srcId="{D64AAAEA-3888-46ED-A0CD-4BBF082DA06E}" destId="{A5CEEA2B-8DF3-4E17-99A5-405EC234CF5B}" srcOrd="2" destOrd="0" presId="urn:microsoft.com/office/officeart/2005/8/layout/orgChart1"/>
    <dgm:cxn modelId="{684807EF-2125-4395-9AED-0CFE00819368}" type="presParOf" srcId="{D64AAAEA-3888-46ED-A0CD-4BBF082DA06E}" destId="{4FF54B1D-18DE-43BE-B8F1-3DB97CD64C2A}" srcOrd="3" destOrd="0" presId="urn:microsoft.com/office/officeart/2005/8/layout/orgChart1"/>
    <dgm:cxn modelId="{E82B016F-23DC-4D33-9DA9-6EEEB6035DC0}" type="presParOf" srcId="{4FF54B1D-18DE-43BE-B8F1-3DB97CD64C2A}" destId="{AF6239AF-100A-4E15-8E18-28DB92E56171}" srcOrd="0" destOrd="0" presId="urn:microsoft.com/office/officeart/2005/8/layout/orgChart1"/>
    <dgm:cxn modelId="{6B0DE560-F31E-4A04-A002-964FFBAE91EB}" type="presParOf" srcId="{AF6239AF-100A-4E15-8E18-28DB92E56171}" destId="{3132D894-CB9D-40B0-AD9E-607277C4BCBC}" srcOrd="0" destOrd="0" presId="urn:microsoft.com/office/officeart/2005/8/layout/orgChart1"/>
    <dgm:cxn modelId="{093750D7-CF3B-4C3A-B2DF-8B3E17B38693}" type="presParOf" srcId="{AF6239AF-100A-4E15-8E18-28DB92E56171}" destId="{3CD9284C-F6CF-4F3B-907E-8EAE4EECE5F5}" srcOrd="1" destOrd="0" presId="urn:microsoft.com/office/officeart/2005/8/layout/orgChart1"/>
    <dgm:cxn modelId="{2B73036E-7240-4859-97A8-BF1FFF69BA34}" type="presParOf" srcId="{4FF54B1D-18DE-43BE-B8F1-3DB97CD64C2A}" destId="{97421E14-3620-4C2E-A03B-07403C13C9F4}" srcOrd="1" destOrd="0" presId="urn:microsoft.com/office/officeart/2005/8/layout/orgChart1"/>
    <dgm:cxn modelId="{E13D1549-0DD4-40F0-BE6C-A8B6D5F7490A}" type="presParOf" srcId="{4FF54B1D-18DE-43BE-B8F1-3DB97CD64C2A}" destId="{19EACB0A-178B-4BE5-9DEF-86CC0840E4AB}" srcOrd="2" destOrd="0" presId="urn:microsoft.com/office/officeart/2005/8/layout/orgChart1"/>
    <dgm:cxn modelId="{4EB76B72-888E-4589-8C89-38CE48795CF8}" type="presParOf" srcId="{D64AAAEA-3888-46ED-A0CD-4BBF082DA06E}" destId="{3F757A3B-37EF-4202-970C-398590288EED}" srcOrd="4" destOrd="0" presId="urn:microsoft.com/office/officeart/2005/8/layout/orgChart1"/>
    <dgm:cxn modelId="{4C32A6D4-D243-4722-A9B4-9B6A1D3C5379}" type="presParOf" srcId="{D64AAAEA-3888-46ED-A0CD-4BBF082DA06E}" destId="{F933E094-1B2D-45A6-8556-0700F5AC01A9}" srcOrd="5" destOrd="0" presId="urn:microsoft.com/office/officeart/2005/8/layout/orgChart1"/>
    <dgm:cxn modelId="{5F6DB289-DE8D-448D-9875-47FE7166884F}" type="presParOf" srcId="{F933E094-1B2D-45A6-8556-0700F5AC01A9}" destId="{DC1EB194-77E1-4DD3-8AC0-AD699E8BF1A3}" srcOrd="0" destOrd="0" presId="urn:microsoft.com/office/officeart/2005/8/layout/orgChart1"/>
    <dgm:cxn modelId="{A66D9EAE-8827-48E3-B1F3-42A6CE848BBB}" type="presParOf" srcId="{DC1EB194-77E1-4DD3-8AC0-AD699E8BF1A3}" destId="{0ED92C1E-51F7-45BF-BDC8-FF70F9055535}" srcOrd="0" destOrd="0" presId="urn:microsoft.com/office/officeart/2005/8/layout/orgChart1"/>
    <dgm:cxn modelId="{1B8F0E76-3484-403E-B840-25A0F5ECC66C}" type="presParOf" srcId="{DC1EB194-77E1-4DD3-8AC0-AD699E8BF1A3}" destId="{756826ED-44D3-48F8-B18C-82C5F256847B}" srcOrd="1" destOrd="0" presId="urn:microsoft.com/office/officeart/2005/8/layout/orgChart1"/>
    <dgm:cxn modelId="{B3D3A49C-857C-44C7-9FFA-B74012D1A91F}" type="presParOf" srcId="{F933E094-1B2D-45A6-8556-0700F5AC01A9}" destId="{FD7D217E-4D02-4564-A27D-D56EB17B93B9}" srcOrd="1" destOrd="0" presId="urn:microsoft.com/office/officeart/2005/8/layout/orgChart1"/>
    <dgm:cxn modelId="{FCB20EA2-9CE4-4002-9E22-B1074331F800}" type="presParOf" srcId="{F933E094-1B2D-45A6-8556-0700F5AC01A9}" destId="{9653B5E9-F2EE-4EF0-94F2-72803FB3C576}" srcOrd="2" destOrd="0" presId="urn:microsoft.com/office/officeart/2005/8/layout/orgChart1"/>
    <dgm:cxn modelId="{501FAC33-8262-4752-B65F-B4FB42E236DC}" type="presParOf" srcId="{FDF95F30-F29C-4A4C-A163-ED9F59BBC673}" destId="{59545AC5-C8CE-4E82-9F31-4923BAF83B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57A3B-37EF-4202-970C-398590288EED}">
      <dsp:nvSpPr>
        <dsp:cNvPr id="0" name=""/>
        <dsp:cNvSpPr/>
      </dsp:nvSpPr>
      <dsp:spPr>
        <a:xfrm>
          <a:off x="4104481" y="2592010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995"/>
              </a:lnTo>
              <a:lnTo>
                <a:pt x="2903950" y="251995"/>
              </a:lnTo>
              <a:lnTo>
                <a:pt x="290395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EEA2B-8DF3-4E17-99A5-405EC234CF5B}">
      <dsp:nvSpPr>
        <dsp:cNvPr id="0" name=""/>
        <dsp:cNvSpPr/>
      </dsp:nvSpPr>
      <dsp:spPr>
        <a:xfrm>
          <a:off x="4058761" y="2592010"/>
          <a:ext cx="91440" cy="5039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3BD64-4035-4846-9D43-01F4E2C9860E}">
      <dsp:nvSpPr>
        <dsp:cNvPr id="0" name=""/>
        <dsp:cNvSpPr/>
      </dsp:nvSpPr>
      <dsp:spPr>
        <a:xfrm>
          <a:off x="1200530" y="2592010"/>
          <a:ext cx="2903950" cy="503991"/>
        </a:xfrm>
        <a:custGeom>
          <a:avLst/>
          <a:gdLst/>
          <a:ahLst/>
          <a:cxnLst/>
          <a:rect l="0" t="0" r="0" b="0"/>
          <a:pathLst>
            <a:path>
              <a:moveTo>
                <a:pt x="2903950" y="0"/>
              </a:moveTo>
              <a:lnTo>
                <a:pt x="2903950" y="251995"/>
              </a:lnTo>
              <a:lnTo>
                <a:pt x="0" y="251995"/>
              </a:lnTo>
              <a:lnTo>
                <a:pt x="0" y="5039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F90E5-8FE8-4755-91DB-5A28102C271E}">
      <dsp:nvSpPr>
        <dsp:cNvPr id="0" name=""/>
        <dsp:cNvSpPr/>
      </dsp:nvSpPr>
      <dsp:spPr>
        <a:xfrm>
          <a:off x="2904501" y="139203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Delitev jekel</a:t>
          </a:r>
        </a:p>
      </dsp:txBody>
      <dsp:txXfrm>
        <a:off x="2904501" y="1392030"/>
        <a:ext cx="2399959" cy="1199979"/>
      </dsp:txXfrm>
    </dsp:sp>
    <dsp:sp modelId="{54C2C245-6076-4EDE-AED3-F4B3AF3925FA}">
      <dsp:nvSpPr>
        <dsp:cNvPr id="0" name=""/>
        <dsp:cNvSpPr/>
      </dsp:nvSpPr>
      <dsp:spPr>
        <a:xfrm>
          <a:off x="551" y="309600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makrostrukturi: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-feritna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-perlitna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-avsenitna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-ledeburitna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-martenzitna jekla</a:t>
          </a:r>
        </a:p>
      </dsp:txBody>
      <dsp:txXfrm>
        <a:off x="551" y="3096001"/>
        <a:ext cx="2399959" cy="1199979"/>
      </dsp:txXfrm>
    </dsp:sp>
    <dsp:sp modelId="{3132D894-CB9D-40B0-AD9E-607277C4BCBC}">
      <dsp:nvSpPr>
        <dsp:cNvPr id="0" name=""/>
        <dsp:cNvSpPr/>
      </dsp:nvSpPr>
      <dsp:spPr>
        <a:xfrm>
          <a:off x="2904501" y="309600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kemični sestavi: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-nelegirana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a)navadna ogljikova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b)rafinirana ogljikova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800" b="1" i="0" u="none" strike="noStrike" kern="1200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Comic Sans MS" panose="030F0702030302020204" pitchFamily="66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a)malo legirana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b)visoko legirana jekla</a:t>
          </a:r>
        </a:p>
      </dsp:txBody>
      <dsp:txXfrm>
        <a:off x="2904501" y="3096001"/>
        <a:ext cx="2399959" cy="1199979"/>
      </dsp:txXfrm>
    </dsp:sp>
    <dsp:sp modelId="{0ED92C1E-51F7-45BF-BDC8-FF70F9055535}">
      <dsp:nvSpPr>
        <dsp:cNvPr id="0" name=""/>
        <dsp:cNvSpPr/>
      </dsp:nvSpPr>
      <dsp:spPr>
        <a:xfrm>
          <a:off x="5808452" y="309600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Po uporabi: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-konstrukcijska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-orodna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8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rPr>
            <a:t>-posebna jekla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800" b="1" i="0" u="none" strike="noStrike" kern="1200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C0C0C0"/>
              </a:outerShdw>
            </a:effectLst>
            <a:latin typeface="Comic Sans MS" panose="030F0702030302020204" pitchFamily="66" charset="0"/>
          </a:endParaRPr>
        </a:p>
      </dsp:txBody>
      <dsp:txXfrm>
        <a:off x="5808452" y="3096001"/>
        <a:ext cx="2399959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D1B0-5C35-46DA-B435-3DFC36C31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1A8E5-0753-4722-AF57-BD743C2098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7FF48-791C-47E0-8D9C-5E83353D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1F0DB-AC6F-4AB3-980E-C8DB044C4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CC2C8-B294-4C56-9C65-9DEBD00A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10EFB-F193-4D40-9819-B3756CC7E3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045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51FE-C5DF-48A8-B955-825F8866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148F8-31E3-46C7-92C4-FE4128B09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814F0-8EDC-481D-AC0F-6120F4FB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D2946-C515-40E2-9D4C-04332ADF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F0963-2270-40AD-9826-9388C803F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CCBAB-D483-4C97-AF74-5067319834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3866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218CCF-013F-45BA-AD21-E29F83594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500D5-BFE4-4E70-96B0-81018F78C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B0390-C3D2-4FF9-8426-B2CBD024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244A-A006-4263-937D-7C59E75E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255B4-90AB-4B20-808B-03BB91D8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5ECC0-3679-49C7-9F86-F6F6E1A6EE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555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1E09B-F0AA-43A8-A6D7-FE176F232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50A6E574-F6D1-48AA-B9BA-68322AB1A2B9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84E09-34C8-441D-97BC-80827890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2AA8A-E5C0-4513-BE50-32D554F9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8E1F-C591-4CB4-B1DC-F466BE44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1319D5-ADE1-4299-9B13-76F11C4D76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5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8BBB-00E4-44F4-8D78-33DFF297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A494412D-E376-4E4F-BA22-04350691D633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2FAA6-8A08-4F2D-8978-0FF935BD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29828-69D4-4638-B2F7-A730A14E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C032-C3D5-4901-A641-497466C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CA3E13-E84E-4FBE-8D29-2805DDD14F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145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F71CE-3CE9-48C5-BF38-D6A747BB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FE5D-42D1-43EC-9C88-4E43641D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88F80-BE81-4120-A1B8-7ED70A58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7BE40-BD95-4258-BC14-4CD0C2B5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0DD5C-D2E5-4BCA-BF32-1ED4BAD7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2231-3429-4C1F-BA47-D9900800CE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5026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4F43-1C0E-48FF-8794-53099688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2CE02-E1FE-4B9C-BBD3-CF6F17FBF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26DAA-77A1-45DB-A1A7-E0B7C56E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74BE-25D5-4EE7-A370-BB1F2EA8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FE4A6-C39E-4D05-84A3-C3F029B5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F2588-8E13-4CAE-BDF0-A0C6293747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702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02B-1E4A-4F7F-A4DE-35B6C327D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C6A53-618E-4644-B12B-B195991894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68394-7CBA-4D1C-B058-70BAEFE98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68936-9DED-4899-943F-F0A7ACF6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7B8A3-A9E6-4682-8F38-B4AF490C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B6B51-B4DF-4123-9970-593C6481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D85DA-7C20-4393-ABBA-343336B3B1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358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3987-A9F9-4B4A-9336-635DEC42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31D7A-3771-44BF-9016-BA6439E00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BDDB4-6C2E-42D8-B85F-D5F4E7B8D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6A3F06-E6CE-492A-A433-4BDA86B31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E725C-3C34-42F6-860D-96EA4323A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CC3885-8F10-4531-AC8B-CFCA26D91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4182BF-DDFD-4FDD-B53D-E49E4FBB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E5656-0F22-4EB7-96A3-64489FFE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36304-7D1A-4269-91BA-4AF22A0D68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026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5B911-D3E6-4DFA-946F-55514DEBE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461D7-5EC2-4B67-B2EE-30C1ED791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4707F-CC61-49D4-921F-819C72E1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EA439-551A-40DE-8DC2-F11848AA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24976-0A37-491C-81F2-4C8CF442CD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2701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73634-C954-4559-A24F-91244269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4DA0E-C5D1-41CE-A402-A46BFC01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32746-4753-4EF7-B54E-88EBA658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EF03D-00EE-4BD8-A52E-7B39F78571C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724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55CAA-C50F-46B0-A3CD-4BC842665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F8423-B518-4E2D-9468-B3E765067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618E5-A6DB-4905-9211-2B0D9231C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DEF31-66E3-4E08-8894-EE9E3F9A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96EB-370C-4008-A3E0-17839ABB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EC9E9-9008-4B45-9E6B-0C0AD2463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EE1DC-5CA3-494A-8A1B-6E6F1F6489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585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D489-104C-464A-B9C1-2FDE5473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35B93B-BAAC-4E02-986E-9E4E8D2EA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930D7-978F-4E2A-8437-7B09C3C6C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EACC0-8E88-4B9D-AEDF-77F01E90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95B9F-1B6F-4C8E-A686-C2225857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66F44-1ADC-4A15-901F-946467A91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7B38A-0900-466E-8819-AF3243C496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5576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FA71DA7-F4E0-4215-83C3-6B78CE244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F08B02-B13F-448D-BBAA-C3716FA47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E42D4B-46A9-4E41-8AB6-0D6A1F1C57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B34BB4-8143-4B94-8ADA-A9A53B5FF8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5CF53E-3C5B-435B-9FF6-DCE67ABAD7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6AFEBBAF-EFCA-4144-8DCE-D6A4169A4FE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729646E-D164-449E-AC0F-735C9277BA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7772400" cy="1470025"/>
          </a:xfrm>
        </p:spPr>
        <p:txBody>
          <a:bodyPr anchor="ctr"/>
          <a:lstStyle/>
          <a:p>
            <a:r>
              <a:rPr lang="sl-SI" altLang="sl-SI" sz="44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Pridobivanje jekel</a:t>
            </a:r>
          </a:p>
        </p:txBody>
      </p:sp>
      <p:pic>
        <p:nvPicPr>
          <p:cNvPr id="2053" name="Picture 5" descr="250px-Steel_wire_rope">
            <a:extLst>
              <a:ext uri="{FF2B5EF4-FFF2-40B4-BE49-F238E27FC236}">
                <a16:creationId xmlns:a16="http://schemas.microsoft.com/office/drawing/2014/main" id="{4144D0F7-F59D-44A0-AE95-9B0602BC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1916113"/>
            <a:ext cx="2646363" cy="331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E4C6C311-2A2B-445E-A7E3-C637EB63F4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5859425-F351-436A-91B5-DDA8CC64A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Linije v Fe-Fe</a:t>
            </a:r>
            <a:r>
              <a:rPr lang="sl-SI" altLang="sl-SI" sz="3600" b="1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 diagramu…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CAB3391-1CB8-4F8E-91D2-4B6C2EDD6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-Linija A3 (podobna likvidusu)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G-S-E (A3)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0-0,8-2,06 (%C)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900°C-723°C-1147°C (temp.)</a:t>
            </a:r>
          </a:p>
          <a:p>
            <a:pPr>
              <a:buFontTx/>
              <a:buNone/>
            </a:pPr>
            <a:endParaRPr lang="sl-SI" altLang="sl-SI" sz="24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-Linija A1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P-S-K (A1)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0,02-0,8-6,67 (%C)</a:t>
            </a:r>
          </a:p>
          <a:p>
            <a:pPr>
              <a:buFontTx/>
              <a:buNone/>
            </a:pPr>
            <a:r>
              <a:rPr lang="sl-SI" altLang="sl-SI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723°C (temp.)</a:t>
            </a:r>
          </a:p>
        </p:txBody>
      </p:sp>
      <p:pic>
        <p:nvPicPr>
          <p:cNvPr id="13316" name="Picture 4" descr="Fig159_21">
            <a:extLst>
              <a:ext uri="{FF2B5EF4-FFF2-40B4-BE49-F238E27FC236}">
                <a16:creationId xmlns:a16="http://schemas.microsoft.com/office/drawing/2014/main" id="{30CC47AE-0A6B-4DBF-9A37-A6276674B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463"/>
            <a:ext cx="3840163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A65F964-6258-47E1-AB04-E598072124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Vpliv legirnih elementov na lastnosti jekel…</a:t>
            </a:r>
          </a:p>
        </p:txBody>
      </p:sp>
      <p:graphicFrame>
        <p:nvGraphicFramePr>
          <p:cNvPr id="14410" name="Group 74">
            <a:extLst>
              <a:ext uri="{FF2B5EF4-FFF2-40B4-BE49-F238E27FC236}">
                <a16:creationId xmlns:a16="http://schemas.microsoft.com/office/drawing/2014/main" id="{FFAEEC01-54F5-4F9F-9ECD-A58AE35F29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5772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62810775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2118271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08976043"/>
                    </a:ext>
                  </a:extLst>
                </a:gridCol>
              </a:tblGrid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Legirni 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Simbol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Lastnost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0214503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Silicij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Si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prožnost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674198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Nikelj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Ni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trdnost, žilavost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0315008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Baker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Cr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odpornost proti koroziji, žilavost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0066194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Vanadij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obrabna odpornost, trdota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517563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Moliden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obrabna odpornost, trdota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684243"/>
                  </a:ext>
                </a:extLst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Titan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trdota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465520"/>
                  </a:ext>
                </a:extLst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Aluminij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anose="030F0702030302020204" pitchFamily="66" charset="0"/>
                        </a:rPr>
                        <a:t>veže kisik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5678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2AA22F6E-D85D-43AE-AB59-861012967E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0483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3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Hvala za pozornost!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sl-SI" altLang="sl-SI" sz="3600" b="1" i="1" u="sng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sl-SI" altLang="sl-SI" sz="3600" b="1" i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Konec</a:t>
            </a:r>
          </a:p>
        </p:txBody>
      </p:sp>
      <p:pic>
        <p:nvPicPr>
          <p:cNvPr id="17412" name="Picture 4" descr="Smiley-face">
            <a:extLst>
              <a:ext uri="{FF2B5EF4-FFF2-40B4-BE49-F238E27FC236}">
                <a16:creationId xmlns:a16="http://schemas.microsoft.com/office/drawing/2014/main" id="{88B76B59-1E6A-47A5-A125-DF6CA708B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1919288"/>
            <a:ext cx="298132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62EE89-9CA2-4E52-9AAE-D3E3D09E4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 jeklih…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19674C5-A4AB-4E96-A2D1-D696E3706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Jekla so zlitine železa (Fe) in ogljika (C).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Osnovnima elementoma lahko dodamo še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legirne elemente (Si, Mn, Ni, Cr, W,…) s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katerimi izboljšamo določene lastnosti jekla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(odvisno zakaj ga bomo uporabili). Dandanes 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srečmo jekla tako rekoč na vsakem koraku,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največ pa so uporabljena seveda v strojništvu.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AC220B7-6480-4FC2-8CA1-DA3D83105A7B}"/>
              </a:ext>
            </a:extLst>
          </p:cNvPr>
          <p:cNvGraphicFramePr/>
          <p:nvPr/>
        </p:nvGraphicFramePr>
        <p:xfrm>
          <a:off x="431800" y="376238"/>
          <a:ext cx="8208963" cy="5688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E1FD060-CB03-4170-BBD7-D5FCF7B08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Pridobivanje jekel…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9FA66E0-7440-47CB-82D7-4817414CE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681537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Jeklo pridobivamo iz belega grodlja (proizvod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plavža) in starega železa. To talimo v Simens-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Martinovih pečeh. Postopki pri pridobivanju so: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žilavljenje in dodajanje zlitinskih dodatkov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Tudi tukaj se tvori žlindra. Iz teh peči dobimo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t.i. plemenito jeklo. Jeklo pa lahko pridobivamo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tudi v pečeh imenovanih Thomasovi konverterji.</a:t>
            </a:r>
          </a:p>
          <a:p>
            <a:pPr>
              <a:buFontTx/>
              <a:buNone/>
            </a:pPr>
            <a:r>
              <a:rPr lang="sl-SI" altLang="sl-SI" sz="27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Iz njih dobimo t.i. navadno jeklo.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sodzel1">
            <a:extLst>
              <a:ext uri="{FF2B5EF4-FFF2-40B4-BE49-F238E27FC236}">
                <a16:creationId xmlns:a16="http://schemas.microsoft.com/office/drawing/2014/main" id="{9CCCCCE2-BEC1-496B-803C-F19FC3441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04813"/>
            <a:ext cx="6913563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martin1">
            <a:extLst>
              <a:ext uri="{FF2B5EF4-FFF2-40B4-BE49-F238E27FC236}">
                <a16:creationId xmlns:a16="http://schemas.microsoft.com/office/drawing/2014/main" id="{852E8606-E479-4BDD-B1F3-6E8EBD7CE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213100"/>
            <a:ext cx="4537075" cy="31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4DE97BBD-740E-46DE-AA5A-DACACB462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781300"/>
            <a:ext cx="4535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Thomasov konverter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0E57F3E8-0A17-463A-8F9C-669995DDA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6308725"/>
            <a:ext cx="3887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Simens-Martinova peč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900072-2B0D-4771-999F-C20DC0AAAE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Fe-Fe</a:t>
            </a:r>
            <a:r>
              <a:rPr lang="sl-SI" altLang="sl-SI" sz="3600" b="1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 diagram…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78B5DBA-F9B6-4578-BBBE-7B446D000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Fe-Fe</a:t>
            </a:r>
            <a:r>
              <a:rPr lang="sl-SI" altLang="sl-SI" sz="28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 diagram je diagram nepopolne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topnosti železa (Fe) in ogljika (C). Prikazuje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nam kakšne zlitine dobimo pri določeni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temperaturi, pri določenem času in kakšne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je njihova struktura (kolikšen delež ogljika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vsebuje jeklo, ter v kakšni obliki se pojavlja</a:t>
            </a:r>
          </a:p>
          <a:p>
            <a:pPr>
              <a:buFontTx/>
              <a:buNone/>
            </a:pPr>
            <a:r>
              <a:rPr lang="sl-SI" altLang="sl-SI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železo.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127DA18-DC20-46A7-B3F1-0124BDEBD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Stojne točke železa…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2D05F303-1432-47D7-A0E0-B36FCC31D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7538" y="1628775"/>
            <a:ext cx="4032250" cy="4525963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2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Stojne točke železa so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točke (temperature), pri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katerih železo menja svojo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obliko (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α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Fe,βFe,γFe,δFe)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in kristalno mrežo v kateri 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kristalizirajo (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α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Fe,βFe,δFe 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v kubični prostorski mreži in</a:t>
            </a:r>
          </a:p>
          <a:p>
            <a:pPr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γFe v kubični ploskovni mreži.</a:t>
            </a:r>
          </a:p>
          <a:p>
            <a:pPr>
              <a:buFontTx/>
              <a:buNone/>
            </a:pPr>
            <a:endParaRPr lang="sl-SI" altLang="sl-SI" sz="22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2293" name="Picture 5" descr="Image0001">
            <a:extLst>
              <a:ext uri="{FF2B5EF4-FFF2-40B4-BE49-F238E27FC236}">
                <a16:creationId xmlns:a16="http://schemas.microsoft.com/office/drawing/2014/main" id="{84E32EB8-8155-425C-9C6D-4F7039CC8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3830637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kubicna prostorska">
            <a:extLst>
              <a:ext uri="{FF2B5EF4-FFF2-40B4-BE49-F238E27FC236}">
                <a16:creationId xmlns:a16="http://schemas.microsoft.com/office/drawing/2014/main" id="{74F2C0DC-76BC-4776-AE10-2E5BB781B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729163"/>
            <a:ext cx="1944687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kubicna ploskovna">
            <a:extLst>
              <a:ext uri="{FF2B5EF4-FFF2-40B4-BE49-F238E27FC236}">
                <a16:creationId xmlns:a16="http://schemas.microsoft.com/office/drawing/2014/main" id="{54396500-514F-43FE-BD52-71F9A279A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24400"/>
            <a:ext cx="1871662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>
            <a:extLst>
              <a:ext uri="{FF2B5EF4-FFF2-40B4-BE49-F238E27FC236}">
                <a16:creationId xmlns:a16="http://schemas.microsoft.com/office/drawing/2014/main" id="{AD6D6BD3-382A-48E1-8549-A6AB31958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6021388"/>
            <a:ext cx="590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altLang="sl-SI" sz="24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Fe-Fe</a:t>
            </a:r>
            <a:r>
              <a:rPr lang="sl-SI" altLang="sl-SI" sz="2400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3</a:t>
            </a:r>
            <a:r>
              <a:rPr lang="sl-SI" altLang="sl-SI" sz="24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C diagram</a:t>
            </a:r>
          </a:p>
        </p:txBody>
      </p:sp>
      <p:pic>
        <p:nvPicPr>
          <p:cNvPr id="10246" name="Picture 6" descr="Image0002">
            <a:extLst>
              <a:ext uri="{FF2B5EF4-FFF2-40B4-BE49-F238E27FC236}">
                <a16:creationId xmlns:a16="http://schemas.microsoft.com/office/drawing/2014/main" id="{7D21E802-30DC-45AD-BC5F-EFBFE830E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81075"/>
            <a:ext cx="8207375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A135E46-62DC-49E3-870A-56CEF6BD26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Zlitine…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4EFB120-4C65-4963-ABCC-9298FE4AC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385888"/>
            <a:ext cx="8229600" cy="52117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“P”-največja topnost C v 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α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Fe-</a:t>
            </a:r>
            <a:r>
              <a:rPr lang="sl-SI" altLang="sl-SI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FERIT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pogoj: 723°C-0,02%C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“C”-evtektik pogoji: pod 1147°C-4,3%C-</a:t>
            </a:r>
            <a:r>
              <a:rPr lang="sl-SI" altLang="sl-SI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LEDEBURIT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ledeburit: 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γ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Fe+C 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- temp. nad 723°C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            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α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Fe+C - temp. pod 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723°C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“E”-največja topnost C v </a:t>
            </a:r>
            <a:r>
              <a:rPr lang="el-GR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γ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Fe-</a:t>
            </a:r>
            <a:r>
              <a:rPr lang="sl-SI" altLang="sl-SI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AVSTENIT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pogoj: 1147°C-2,06% C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“S”-evtektoid-</a:t>
            </a:r>
            <a:r>
              <a:rPr lang="sl-SI" altLang="sl-SI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PERLIT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 pogoj: 723°C in 0,8%C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-sekundarni cemenit Fe</a:t>
            </a:r>
            <a:r>
              <a:rPr lang="sl-SI" altLang="sl-SI" sz="2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C</a:t>
            </a:r>
            <a:r>
              <a:rPr lang="sl-SI" altLang="sl-SI" sz="2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sek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-dobimo iz avstenita po meji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nasičenosti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0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-primarni cementit 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Fe</a:t>
            </a:r>
            <a:r>
              <a:rPr lang="sl-SI" altLang="sl-SI" sz="2000" b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sl-SI" altLang="sl-SI" sz="2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  <a:sym typeface="Wingdings" panose="05000000000000000000" pitchFamily="2" charset="2"/>
              </a:rPr>
              <a:t>C-dobimo iz taline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Privzeti načrt</vt:lpstr>
      <vt:lpstr>Pridobivanje jekel</vt:lpstr>
      <vt:lpstr>O jeklih…</vt:lpstr>
      <vt:lpstr>PowerPoint Presentation</vt:lpstr>
      <vt:lpstr>Pridobivanje jekel…</vt:lpstr>
      <vt:lpstr>PowerPoint Presentation</vt:lpstr>
      <vt:lpstr>Fe-Fe3C diagram…</vt:lpstr>
      <vt:lpstr>Stojne točke železa…</vt:lpstr>
      <vt:lpstr>PowerPoint Presentation</vt:lpstr>
      <vt:lpstr>Zlitine…</vt:lpstr>
      <vt:lpstr>Linije v Fe-Fe3C diagramu…</vt:lpstr>
      <vt:lpstr>Vpliv legirnih elementov na lastnosti jekel…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2019-05-31T08:48:11Z</dcterms:created>
  <dcterms:modified xsi:type="dcterms:W3CDTF">2019-05-31T08:48:11Z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