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0" r:id="rId7"/>
    <p:sldId id="261" r:id="rId8"/>
    <p:sldId id="262" r:id="rId9"/>
    <p:sldId id="259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35" autoAdjust="0"/>
    <p:restoredTop sz="86391" autoAdjust="0"/>
  </p:normalViewPr>
  <p:slideViewPr>
    <p:cSldViewPr>
      <p:cViewPr varScale="1">
        <p:scale>
          <a:sx n="106" d="100"/>
          <a:sy n="106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84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F7FEF32-02CC-4FFE-89B2-E4800F8D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8DBF-39C2-43A0-904B-606C359BD5A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A3CEB06-B46F-47D4-9EA3-EA191CFC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AC09EFCB-D733-4BDC-B485-F179E928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9B077-9038-4CB5-830F-C0A588B687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438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2CA596A-08F9-43A4-9567-BA256B51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5350-ED31-41D5-9FEC-C1F013F60A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EEC89582-6050-400B-9B5E-88451236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3C45C45-7B07-4A92-968E-FC2C54B7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813BE-9124-491F-892D-FE22002A60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496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DAD855C-F907-481F-BA0E-F9C71FBC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D5053-C236-4E4F-B895-78C49AFC569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E78834E-32C0-40D2-8BFB-5B90AA92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4DBC7D1-A304-464E-B442-78C87B40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1753-D9DD-4807-98B1-5ED57AC221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866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7">
            <a:extLst>
              <a:ext uri="{FF2B5EF4-FFF2-40B4-BE49-F238E27FC236}">
                <a16:creationId xmlns:a16="http://schemas.microsoft.com/office/drawing/2014/main" id="{26C5CD74-7DBF-4F38-B63B-E33239ED591F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12">
            <a:extLst>
              <a:ext uri="{FF2B5EF4-FFF2-40B4-BE49-F238E27FC236}">
                <a16:creationId xmlns:a16="http://schemas.microsoft.com/office/drawing/2014/main" id="{E126CA53-87E2-4469-8E31-D167DF5198BE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13">
            <a:extLst>
              <a:ext uri="{FF2B5EF4-FFF2-40B4-BE49-F238E27FC236}">
                <a16:creationId xmlns:a16="http://schemas.microsoft.com/office/drawing/2014/main" id="{F6EBA49A-806A-4EEE-B314-1E35A34C85F9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B6E17543-CFC9-4F97-AEBF-1CC518EF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B6CF-DA4A-443E-A46D-E2E4D7B7D7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9FA88A4B-5701-4517-A9E0-22F5D799F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7BF59-BEE3-4E8E-894E-E910F777BD3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A31AC7AA-3088-4EE4-8CF6-EE74B6B747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185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2227E9F4-9DA9-45CE-8293-1E0C798F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92F1-EE83-4BD8-9B60-46D57BDFDF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A7B047E4-F625-4140-A463-17AA587B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2811447-3041-43D8-9C9C-45D09AD8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42006-B5D3-4564-9BA2-D95C4DE36C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8645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919559E6-29D0-4C53-A30E-427F58F691F6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41409A1-41CC-4C31-A95C-12C2F26D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BFC9-026E-4B94-9695-D865139FA6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3ECF3DB-644E-46ED-B93B-A350C5BA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9876FC1-FCD2-4267-804E-84B953F2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041D-FC9E-4176-BA0E-4076426187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758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18556E2-BE88-4F88-AF9E-DB3789D3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FD54-A151-402D-A309-DFB39EEE4B4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D35F3570-05EF-4C74-91E8-BC789F29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0FB97380-645A-4977-8DC2-436B501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6883D-2E9C-4689-85F9-D22C813441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79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AF48C100-EB4E-4802-92BC-6EADFFD278AB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16">
            <a:extLst>
              <a:ext uri="{FF2B5EF4-FFF2-40B4-BE49-F238E27FC236}">
                <a16:creationId xmlns:a16="http://schemas.microsoft.com/office/drawing/2014/main" id="{27890C79-8436-4BDE-84D9-E6D66F2EC642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EFF7C98B-289B-446E-82F2-1AB4BB3B6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B86BBAE-5524-44A5-891B-D11E9571A88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56BE252E-78CD-4870-8ED1-199F93B25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8C001503-6463-4B01-83BC-B1F69C02DA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F9AF-27F8-46D0-8F3C-AFB10CD57E1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023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2BBF74C6-A9F4-4C82-83AB-0865EC8B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06A8-D46E-4201-9936-E29E645123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E10CF01B-8D30-4E08-A16A-96AA5749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52439419-A4E4-45F3-A36B-031F288F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70931-76E5-4468-8E5A-E993FD212B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6874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71E6D227-AEAB-4EC0-BD21-0B25680E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314B4-C60E-4107-9C06-D55AB4BB03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27232475-134A-43FF-B1B9-2926C4C5A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D95B057D-5838-4F9A-BF47-C9E4E585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A81D-C850-4090-94D7-2149A28D045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8265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F0699CD0-87DE-4694-B0E8-B8EC4DB20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4159-E793-4AF5-A8B9-012D3434B0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2CFDD846-CB26-4677-A8AD-7E3EC9560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48AB16-25F4-42AF-9023-62C25C18087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DC16C74F-0862-46D5-AB18-6A2AE032BE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66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AAA65C2-F4CC-4FD9-9E2A-EB2CC480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9696-F75D-451F-9D15-E54C9B3030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08F3054-8A75-4D95-AE8C-22E2EC2F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1C8AAC2-7E01-400E-8DA7-3ED1A3FE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A4CBC-A6C7-46E9-8C9C-8C2AC7E856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5525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46751440-10E3-44D8-9EBD-A3023B79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2CB9-29C2-42A1-826A-95498DEF075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številke diapozitiva 8">
            <a:extLst>
              <a:ext uri="{FF2B5EF4-FFF2-40B4-BE49-F238E27FC236}">
                <a16:creationId xmlns:a16="http://schemas.microsoft.com/office/drawing/2014/main" id="{B9ED4378-FD95-453F-96BF-1E15D0BE7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D6FAB5-9B51-4F16-940E-5A5C901F24B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Ograda noge 9">
            <a:extLst>
              <a:ext uri="{FF2B5EF4-FFF2-40B4-BE49-F238E27FC236}">
                <a16:creationId xmlns:a16="http://schemas.microsoft.com/office/drawing/2014/main" id="{75EDEBEA-812C-499F-9E0A-C70D91CC2F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803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9939ADD7-01DF-4306-9C7C-3F066865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8D64-D3FC-46CC-8B80-80DA58516D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80057C43-EA65-45F9-94E4-F4DA7AF6B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BC50B611-6783-4BBE-9FB5-57EFFED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9B4F-2629-4037-8F24-73790A50DC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466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44FFCE31-D6FE-4168-8364-CBA90E62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E531-9540-475A-8783-EA4F3F86942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E6E867AA-E0B7-4C01-8621-85D13851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0CCCA32C-13C0-4CDB-BA5E-4674FFBF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08C8-3BD1-4579-9BC1-CB4495E8B4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4525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A5586989-9188-4047-9B6F-1BB68ECBF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05B9E877-75EA-4419-8AB3-E50AFE5A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BBF0-E773-43A7-B40C-34B516D7F9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A79A942F-08D5-45FF-9B60-9A3AFE06E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21594E06-A0C0-4FEA-AF36-3CFCCBC3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B296A824-F1EF-4C28-8253-55BDE8621B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1598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97A2FD52-4B7D-4A3C-96D3-04914556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5914-C06A-4EB9-92BB-2D0FB38416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E801DA2D-6C9C-4FA7-9F0F-4A1EB5F3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3C71B49E-C67C-4672-A1DD-F3C89A52B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41C80465-AC2F-4074-8DF4-1260AC32FD8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8009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9BA5130D-BDA3-4A66-A9F9-A49FC4C4B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5C5612F0-730E-4D89-8729-F9A12F75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3B80-16DD-49C2-B890-89E99B94077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9E3C1061-518F-4060-A9A8-D63E13F9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FC2EDD6A-A9B2-4B9C-92CD-A5EBD9C5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2836-BA31-46AB-93CC-0ABA31845B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022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3AC5A6AD-E800-42E5-B57B-3E6E23A6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C87A-B00D-4197-8E65-41D2160F1E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2FE1CA77-8F8C-400D-9C41-259AA1A3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3F4966C6-F8D5-46F3-81AA-9A4D113D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2D58A-3270-42F6-A618-B088C8F448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2150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631FACCD-9687-4C38-91CD-D35F8DCE2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D7319688-D545-43E9-B202-1B3C3BB1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A59B-4D91-4AA7-AF73-845A0F382F6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62FBE637-FE5B-48AC-A556-F0A07B0D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E8DA5DEF-EE9B-485F-A8FE-0817513A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EBAAD3BC-51B0-4D09-AF64-EA7C9D98BA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3375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F0FB295E-312C-410F-A5FC-E731B5F9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0A98-9AE8-4BC9-8CD5-BE6AEBB4E7C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C3FB7C93-2559-4FCC-926A-6E3019FB5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0DF81450-888E-4724-9240-CF2A55668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DDE20-3134-4A0E-BD7C-47019E214D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2820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04F773FD-0926-4AC4-B54B-FEB97FAF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11FF-22DE-46D4-B015-67808FD5AD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AA673590-8F8B-41AC-8933-01FFA105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07A931B8-6A03-48D1-A4BE-84ABB134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8BE5-3622-43AC-92A3-6FA47D3BD7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613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60B5DDE-A790-40B8-AE46-9B535EC6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31FE-CF26-4114-BF9D-FAE6A024152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38ACD5B-A0ED-4AA5-BFBE-A4480AB3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2BC7AFF-5A54-40FB-9CDA-C78273EC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31573-AA5A-44B3-9AF2-1355A3F3CE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56564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C43B42B0-A1E5-4140-8D6D-819AA66FA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752C3544-CF45-4E7C-96A9-A7EC4682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BF06-EF58-4431-AEAF-C35475E7E2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04754F4E-FA68-4844-98A9-D53FC607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8D834F4-AE8D-4800-A1C1-3C452C11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084F9-EEDB-4310-9872-A2305107A6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918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153342A1-5354-4D04-8C88-04D83E91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F42C-F9A9-4DC6-9D2B-C13A356368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606BC7C1-79D4-4B24-9689-552B4423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7A063A9F-5A23-4DC0-9D3E-037B4911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F7434-8741-4776-BA7D-39185F499B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0603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BC0E0A3C-DB17-462B-BE5E-1E24CDA4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45F47-380C-4DD0-93AA-323629E00CB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2F0F4C1D-1D52-41F5-8AB6-0079AC7E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168A9F8D-086B-462D-B016-F83DA1B0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D702D-B2D9-4C1E-A136-7CE19032E3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4065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7BE9078-E72B-4C82-BC55-4071DC07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C989-B9E1-45A3-9FB0-CF6DC978E0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CC6F25E-2710-4314-9AEA-075CA841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C839653-F402-442A-A090-6C081DA8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6687C-AA08-4BD6-9621-BFABE700BC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719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989C1C08-4225-4BF2-8B45-30AC4FB88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7F64-348E-4A87-9948-795AE96C39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6842C8D-8332-4A08-936C-CA4646C9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61AB8750-4B11-4614-9003-8064E430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45955-1535-4D5A-8683-E96BC6D2B0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68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B256426E-690C-46F6-88CE-EE95C638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203B-F796-4B17-A273-16BC5A46C5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50F9F1B6-D894-4EE4-BAA1-DD9B9686B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7F0C6142-4391-4543-83D6-BF88F900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D45B6-BE8F-4F5E-AB2E-A51594BC96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41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79518377-89C3-494B-9304-C862FBCC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638E-F9F6-496B-9459-C300A9435B9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DFF3F793-7316-4D52-8CB4-5C3C167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78A60C83-6AC4-4181-9680-668A03C5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3A44-AD74-4233-BC30-E16310F193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53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4FF8FC88-20A2-4700-BF75-34C52BA1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E228-E1F0-42E7-95DC-16C18F4286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403B2E19-5A06-4CD1-8AA1-137097E5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5EE64FE-796F-4BFE-8E7F-DBF7FF99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38446-FCBA-459C-A301-7DF4439E8E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0637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BE809FF8-5D17-4DB9-82E5-15D14A38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22B3-5CAC-40D6-BBC1-5469D67D677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12759576-C3E3-4666-BEDB-B0AD12CB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17A7303-41C6-4298-BB51-9C91A161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BE134-627D-4BBF-9DE1-E30CE37F5A7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718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1BC5C5BE-72A7-4071-B44C-8C17F834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C460-3295-4E35-BF5F-7426759B36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E4DAFBCD-4529-4B40-BDF3-6E2C0153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3A2BFC6D-38A1-482C-98FA-4E34C33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3F01-F0A3-46CF-9593-956E2E5B09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446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8E5F09D0-CB41-4452-8F06-4320AEED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F2B734E6-4F6D-4ADD-9FC4-DCB50DC05E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A0034B99-3DB5-4A41-B007-B89665572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0FC48-2CC2-43B4-B442-1D7DFBB97E8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C4F3077-32CE-4466-906F-EBABF47F9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802C2895-25A4-41B5-8D5C-176859643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ECAAD6E5-2E17-4568-B6AC-0B80C5AE2C9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8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besedila 8">
            <a:extLst>
              <a:ext uri="{FF2B5EF4-FFF2-40B4-BE49-F238E27FC236}">
                <a16:creationId xmlns:a16="http://schemas.microsoft.com/office/drawing/2014/main" id="{C07BFFE3-09DB-4ECF-8C55-B156C86ED7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EA71DE10-261E-4F12-8B0C-C9DC0D299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E64EB-E3CB-4551-A4D5-FE55259AC11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EAE6D163-8CD7-4AA8-BAE2-8483D066A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3D015216-6254-4BE9-9715-B1D0C86AC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183AAF89-1A27-4DDF-BCFA-25E921B2604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7D4E88E6-5017-4C36-9A7A-5C83DF7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20" r:id="rId3"/>
    <p:sldLayoutId id="2147483710" r:id="rId4"/>
    <p:sldLayoutId id="2147483721" r:id="rId5"/>
    <p:sldLayoutId id="2147483711" r:id="rId6"/>
    <p:sldLayoutId id="2147483712" r:id="rId7"/>
    <p:sldLayoutId id="2147483722" r:id="rId8"/>
    <p:sldLayoutId id="2147483723" r:id="rId9"/>
    <p:sldLayoutId id="2147483713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F9832CD1-644B-4BEE-B92F-3F000F9C6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605" name="Ograda besedila 7">
            <a:extLst>
              <a:ext uri="{FF2B5EF4-FFF2-40B4-BE49-F238E27FC236}">
                <a16:creationId xmlns:a16="http://schemas.microsoft.com/office/drawing/2014/main" id="{2FD846B5-E881-43AE-BBDF-7A5DAD3795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9E81EC8D-4484-499E-948F-2B0FB5C27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A843C-BCD1-4EBF-87C0-6BAD227E3A6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8155EB84-6344-439E-B8BB-68ABD61AC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3B60F62E-747D-44CB-B695-6DD9A92F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022EB48B-3C46-452D-8464-25203C2E079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1FC1DB07-6DBB-411A-82E3-0295260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FE25E48A-9F55-4E35-8502-0EBBDF6BB0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FAD1A71E-3DEF-4445-AE63-017B64499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15" r:id="rId4"/>
    <p:sldLayoutId id="2147483727" r:id="rId5"/>
    <p:sldLayoutId id="2147483716" r:id="rId6"/>
    <p:sldLayoutId id="2147483728" r:id="rId7"/>
    <p:sldLayoutId id="2147483729" r:id="rId8"/>
    <p:sldLayoutId id="2147483730" r:id="rId9"/>
    <p:sldLayoutId id="2147483717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miki.com/lavoisier.php" TargetMode="External"/><Relationship Id="rId2" Type="http://schemas.openxmlformats.org/officeDocument/2006/relationships/hyperlink" Target="http://sl.wikipedia.org/wiki/Antoine_Lavoisi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bos.si/e-kemija/e-gradivo/1-sklop/17_in_18_stoletj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CF1B7-58B9-4697-AEDF-3ECA5CF210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dirty="0">
                <a:solidFill>
                  <a:srgbClr val="FF0000"/>
                </a:solidFill>
              </a:rPr>
              <a:t>ANTOINE LAVOISIER</a:t>
            </a:r>
          </a:p>
        </p:txBody>
      </p:sp>
      <p:sp>
        <p:nvSpPr>
          <p:cNvPr id="37891" name="Podnaslov 2">
            <a:extLst>
              <a:ext uri="{FF2B5EF4-FFF2-40B4-BE49-F238E27FC236}">
                <a16:creationId xmlns:a16="http://schemas.microsoft.com/office/drawing/2014/main" id="{39EC9C67-DFF0-41B9-A2F5-EF2920AF2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313" y="4643438"/>
            <a:ext cx="6400800" cy="17526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7C4B3B"/>
            </a:gs>
            <a:gs pos="50000">
              <a:srgbClr val="FFDAB7"/>
            </a:gs>
            <a:gs pos="100000">
              <a:srgbClr val="FFECD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957717-317C-4A75-87F6-D3773E02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ŽIVLJENJE </a:t>
            </a:r>
            <a:r>
              <a:rPr lang="sl-SI" b="1" dirty="0" err="1">
                <a:latin typeface="+mn-lt"/>
              </a:rPr>
              <a:t>Antoina</a:t>
            </a:r>
            <a:r>
              <a:rPr lang="sl-SI" b="1" dirty="0">
                <a:latin typeface="+mn-lt"/>
              </a:rPr>
              <a:t> </a:t>
            </a:r>
            <a:r>
              <a:rPr lang="sl-SI" b="1" dirty="0" err="1">
                <a:latin typeface="+mn-lt"/>
              </a:rPr>
              <a:t>Laurent</a:t>
            </a:r>
            <a:r>
              <a:rPr lang="sl-SI" b="1" dirty="0">
                <a:latin typeface="+mn-lt"/>
              </a:rPr>
              <a:t> de Lavoisier</a:t>
            </a:r>
            <a:endParaRPr lang="sl-SI" dirty="0">
              <a:latin typeface="+mn-lt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A649218-9BC3-4702-9C08-8E3D93646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Matura MT Script Capitals" pitchFamily="66" charset="0"/>
              </a:rPr>
              <a:t>1743-1794 (Pariz)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Matura MT Script Capitals" pitchFamily="66" charset="0"/>
              </a:rPr>
              <a:t>študiral pravo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Matura MT Script Capitals" pitchFamily="66" charset="0"/>
              </a:rPr>
              <a:t>član davčnega urada,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Matura MT Script Capitals" pitchFamily="66" charset="0"/>
              </a:rPr>
              <a:t>direktor smodnišnice,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Matura MT Script Capitals" pitchFamily="66" charset="0"/>
              </a:rPr>
              <a:t>tajnik, član komisije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Matura MT Script Capitals" pitchFamily="66" charset="0"/>
              </a:rPr>
              <a:t>(enotni merski sistem),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latin typeface="Matura MT Script Capitals" pitchFamily="66" charset="0"/>
              </a:rPr>
              <a:t>član Akademije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>
                <a:latin typeface="Matura MT Script Capitals" pitchFamily="66" charset="0"/>
              </a:rPr>
              <a:t>Leta 1771 se je poročil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sl-SI" dirty="0"/>
          </a:p>
        </p:txBody>
      </p:sp>
      <p:pic>
        <p:nvPicPr>
          <p:cNvPr id="5" name="Slika 4" descr="lavoisier (1).jpg">
            <a:extLst>
              <a:ext uri="{FF2B5EF4-FFF2-40B4-BE49-F238E27FC236}">
                <a16:creationId xmlns:a16="http://schemas.microsoft.com/office/drawing/2014/main" id="{34086A1D-ED2A-4298-9C78-CC9B6EB58F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1643074" cy="22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f449ad39373c9edb_landing.jpg">
            <a:extLst>
              <a:ext uri="{FF2B5EF4-FFF2-40B4-BE49-F238E27FC236}">
                <a16:creationId xmlns:a16="http://schemas.microsoft.com/office/drawing/2014/main" id="{59465663-1DC0-4979-92B6-7AC50F6D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786190"/>
            <a:ext cx="1571636" cy="2255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 descr="Lavoisier.gif">
            <a:extLst>
              <a:ext uri="{FF2B5EF4-FFF2-40B4-BE49-F238E27FC236}">
                <a16:creationId xmlns:a16="http://schemas.microsoft.com/office/drawing/2014/main" id="{35F06F73-7D3F-4D75-A6D3-605B7CFE3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357298"/>
            <a:ext cx="1666876" cy="207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16275FB-891C-4A00-9416-C8BE79DDD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poimenoval kisik in vodik.</a:t>
            </a:r>
          </a:p>
          <a:p>
            <a:r>
              <a:rPr lang="sl-SI" altLang="sl-SI"/>
              <a:t>pojasnil gorenje (oksidacija)</a:t>
            </a:r>
          </a:p>
          <a:p>
            <a:r>
              <a:rPr lang="pl-PL" altLang="sl-SI"/>
              <a:t>zavrgel flogistonsko teorijo</a:t>
            </a:r>
            <a:endParaRPr lang="sl-SI" altLang="sl-SI"/>
          </a:p>
          <a:p>
            <a:r>
              <a:rPr lang="pl-PL" altLang="sl-SI"/>
              <a:t>pionir na področju stohiometrije</a:t>
            </a:r>
          </a:p>
          <a:p>
            <a:r>
              <a:rPr lang="pl-PL" altLang="sl-SI"/>
              <a:t>pojasnil sestavo vode</a:t>
            </a:r>
          </a:p>
          <a:p>
            <a:r>
              <a:rPr lang="pl-PL" altLang="sl-SI"/>
              <a:t>ločil kemijske elemente od spojin</a:t>
            </a:r>
          </a:p>
          <a:p>
            <a:r>
              <a:rPr lang="pl-PL" altLang="sl-SI"/>
              <a:t>knjiga traite elementaire de chimie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sl-SI"/>
              <a:t>   (temeljna razprava o kemiji)</a:t>
            </a:r>
          </a:p>
          <a:p>
            <a:r>
              <a:rPr lang="sl-SI" altLang="sl-SI"/>
              <a:t>sestavil nov seznam elementov</a:t>
            </a:r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83AF23-5B4D-40C6-9917-0EEE391C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NJEGOVE ZASLUGE</a:t>
            </a:r>
          </a:p>
        </p:txBody>
      </p:sp>
      <p:pic>
        <p:nvPicPr>
          <p:cNvPr id="4" name="Slika 3" descr="220px-Antoine_lavoisier_color.jpg">
            <a:extLst>
              <a:ext uri="{FF2B5EF4-FFF2-40B4-BE49-F238E27FC236}">
                <a16:creationId xmlns:a16="http://schemas.microsoft.com/office/drawing/2014/main" id="{5D0A0A29-53F1-4FD2-89DD-E7EEA3E8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28688"/>
            <a:ext cx="2163763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lavoisier.jpg">
            <a:extLst>
              <a:ext uri="{FF2B5EF4-FFF2-40B4-BE49-F238E27FC236}">
                <a16:creationId xmlns:a16="http://schemas.microsoft.com/office/drawing/2014/main" id="{CB46D133-BF2B-4B5A-BC3B-D899CD9AA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57688"/>
            <a:ext cx="202406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antoine_lavoisier.jpg">
            <a:extLst>
              <a:ext uri="{FF2B5EF4-FFF2-40B4-BE49-F238E27FC236}">
                <a16:creationId xmlns:a16="http://schemas.microsoft.com/office/drawing/2014/main" id="{A8E54290-ACFF-43C7-BC1B-021F7C1A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928670"/>
            <a:ext cx="29718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938A0B9-7417-48C3-9FC7-D5D0250BA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5" name="Slika 4" descr="antoine_lavoisier-marie-anne_pierrette_paulze.jpg">
            <a:extLst>
              <a:ext uri="{FF2B5EF4-FFF2-40B4-BE49-F238E27FC236}">
                <a16:creationId xmlns:a16="http://schemas.microsoft.com/office/drawing/2014/main" id="{9139621C-A376-4C66-90B7-C8855B32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071546"/>
            <a:ext cx="3175000" cy="438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EC734ED-6146-42A2-9DCA-9A7CE398D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1E9DA-3556-4E6B-A18C-8F3B4928E7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642918"/>
            <a:ext cx="2667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3C1C0FD-D118-4884-853C-3FDDE722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2667000" cy="2000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D0E758-408C-441E-AA6D-3109FC7F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14752"/>
            <a:ext cx="2038350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8DDCC0-7319-4D97-B836-8BE98F68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030BD42-E063-414B-A7AC-19649977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2400"/>
              <a:t>Antoine Lavoisier.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>
                <a:hlinkClick r:id="rId2"/>
              </a:rPr>
              <a:t>http://sl.wikipedia.org/wiki/Antoine_Lavoisier</a:t>
            </a:r>
            <a:endParaRPr lang="sl-SI" altLang="sl-SI" sz="24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>
                <a:hlinkClick r:id="rId3"/>
              </a:rPr>
              <a:t>http://www.kemiki.com/lavoisier.php</a:t>
            </a:r>
            <a:endParaRPr lang="sl-SI" altLang="sl-SI" sz="2400"/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400">
                <a:hlinkClick r:id="rId4"/>
              </a:rPr>
              <a:t>http://www.osbos.si/e-kemija/e-gradivo/1-sklop/17_in_18_stoletje.html</a:t>
            </a:r>
            <a:endParaRPr lang="sl-SI" altLang="sl-SI" sz="2400"/>
          </a:p>
          <a:p>
            <a:r>
              <a:rPr lang="sl-SI" altLang="sl-SI" sz="2400"/>
              <a:t>GUINNESS: enciklopedija.Ljubljana:Slovenska knjiga,1995</a:t>
            </a:r>
          </a:p>
          <a:p>
            <a:r>
              <a:rPr lang="sl-SI" altLang="sl-SI" sz="2400"/>
              <a:t>ANTIČ, Igor. Veliki svetovni biografski leksikon.Ljubljana:Mladinska knjiga, 2002</a:t>
            </a:r>
          </a:p>
          <a:p>
            <a:r>
              <a:rPr lang="sl-SI" altLang="sl-SI" sz="2400"/>
              <a:t>SOVA:leksikon.Ljubljana:Cankarjeva založba,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Vrh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ir">
  <a:themeElements>
    <a:clrScheme name="Sredinsk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ovanj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165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Book Antiqua</vt:lpstr>
      <vt:lpstr>Constantia</vt:lpstr>
      <vt:lpstr>Franklin Gothic Book</vt:lpstr>
      <vt:lpstr>Franklin Gothic Medium</vt:lpstr>
      <vt:lpstr>Lucida Sans</vt:lpstr>
      <vt:lpstr>Matura MT Script Capitals</vt:lpstr>
      <vt:lpstr>Wingdings</vt:lpstr>
      <vt:lpstr>Wingdings 2</vt:lpstr>
      <vt:lpstr>Wingdings 3</vt:lpstr>
      <vt:lpstr>Vrh</vt:lpstr>
      <vt:lpstr>Papir</vt:lpstr>
      <vt:lpstr>Potovanje</vt:lpstr>
      <vt:lpstr>ANTOINE LAVOISIER</vt:lpstr>
      <vt:lpstr>ŽIVLJENJE Antoina Laurent de Lavoisier</vt:lpstr>
      <vt:lpstr>NJEGOVE ZASLUGE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2019-05-31T08:48:18Z</dcterms:created>
  <dcterms:modified xsi:type="dcterms:W3CDTF">2019-05-31T08:48:19Z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