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76" r:id="rId1"/>
  </p:sldMasterIdLst>
  <p:sldIdLst>
    <p:sldId id="257" r:id="rId2"/>
    <p:sldId id="273" r:id="rId3"/>
    <p:sldId id="274" r:id="rId4"/>
    <p:sldId id="275" r:id="rId5"/>
    <p:sldId id="258" r:id="rId6"/>
    <p:sldId id="269" r:id="rId7"/>
    <p:sldId id="268" r:id="rId8"/>
    <p:sldId id="270" r:id="rId9"/>
    <p:sldId id="267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108" d="100"/>
          <a:sy n="108" d="100"/>
        </p:scale>
        <p:origin x="2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80DEAC21-47E2-454E-927C-DCC61BECCAF7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002F1259-DAD9-4C2B-A326-4F25792A6773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51AABF90-0D60-4F4D-B6FF-DE46462AC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6EA73-210E-4E5A-BB94-61CCC3DD19A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AB6284F0-98CE-4B97-9529-4494358B3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D91A2255-9332-4A8D-8118-3FA4B402E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2F2F5D-5D39-4818-B675-0B1B73AA5F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9508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B2C12E7-2C2E-45EE-BF19-120973FC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F4830-2334-4DF8-9DCC-DFA023F5CD0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09492F3-F541-4711-9655-16C06E695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61C994D-85C5-4FB7-9C94-4D61A38B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AB6BC-F744-4BDE-9C7E-1FB28ED3E0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605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000B8DA7-9D8E-46BC-AEE7-2FAA698B0F3F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99471ED8-26D6-4893-8B8C-2921C26DE787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0E3FA5EF-7F52-4222-91D5-038C236BF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C5866-1BA8-4EC9-B0AF-A50362C1809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71BF26E5-F767-4D4E-9076-0B36E422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27D995F4-E9F0-44E4-B299-796D2D95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AD77B-9D07-4F37-8CE3-22DE190E29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018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96F15F6-8447-43E7-B2FF-A942092DF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E365F-84FE-4A2B-8356-D72561F3A8B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9C14493-31D7-4797-B60B-226D8A09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2FCB298-3F65-432C-A1ED-DBC241F4A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3647E-B691-4FB6-BF8E-577D1333D7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5291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3E3A37D0-DFD6-4404-B005-CD005778192F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B87054BC-6432-4DF4-8256-A709D5238DA7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4D55269D-9D15-4DCD-BCC5-EB6CF404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F9C2C-674C-4D28-B621-7D2A4381E41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5133CE44-0691-49E4-85D3-6734E97F3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9FACAE3B-0328-458C-984F-FC48D35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32FF73-C085-4B03-B210-EF56A6D18F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4970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9AAB4431-E591-41F8-BDF7-9A538108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FC753-CD26-464E-A99D-52C63DFAB77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74E846F2-DF0C-4D7B-BCAD-7D914B0D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C93C8325-D777-4635-97FE-73A4DA93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40CDD-E845-4DDE-992A-33E1ABB1C8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1899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17CA39AF-56D4-4F3B-9259-EB5CBB03B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8CA20-5AB7-43D1-8526-2C03A175AF1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9C001D9D-0DEA-4C1B-81F8-AC5A19E76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69624A12-60F9-47DB-9F96-C39944CD5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12D8F-FC7F-4EB8-A7C0-8714CBF989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3250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7F208705-E19F-46DA-8ABB-416AC75E9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F9295-930B-4D26-8991-E95CDEC2843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374A9739-BE6E-4649-A7AD-6D28DCF0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D87178E3-04E3-488D-970B-8FB38A997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CAA11-EE08-4852-A0E4-A3FCAF9C73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3330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E2789069-DE02-4F89-8802-23EDEFD64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0D456-91BB-4E7D-B3D4-79FD4382110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4BA48AE4-4BB9-41AC-8ECE-B81DA821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0A541383-C335-4F44-A324-C162A8C3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B593E-99AD-403F-8C82-5E347D66C7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420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1">
            <a:extLst>
              <a:ext uri="{FF2B5EF4-FFF2-40B4-BE49-F238E27FC236}">
                <a16:creationId xmlns:a16="http://schemas.microsoft.com/office/drawing/2014/main" id="{4B630B80-5735-440E-A7B6-EDEC99BB64A0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85C0E869-D6F0-4431-A0B3-36CC22D331A0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5426621D-63E2-4A8A-A23D-0350DEDB5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172E7-A007-4EA9-81EA-C7D2961A843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7A27E573-69A3-42DE-8AC9-75934052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4532F192-3AAF-40D6-8AEA-2CE00EE5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7F104-4B45-4C5E-BDE0-5FB30671FE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4951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0">
            <a:extLst>
              <a:ext uri="{FF2B5EF4-FFF2-40B4-BE49-F238E27FC236}">
                <a16:creationId xmlns:a16="http://schemas.microsoft.com/office/drawing/2014/main" id="{0C36B45E-FA48-4339-B1DE-F7300354BB02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9E640676-4D29-4A41-8261-76899530A3F0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DE76606B-DF69-461B-9E21-55D2395BD0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5A78-9DAA-4190-8866-5BFA6F2F83E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3A08C115-CABA-4B1D-BCEF-33E42DE2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28BD3109-FF60-43A7-A430-0C283FAE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3FD7A794-91CA-4891-B2DC-17AD078F67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6349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>
            <a:extLst>
              <a:ext uri="{FF2B5EF4-FFF2-40B4-BE49-F238E27FC236}">
                <a16:creationId xmlns:a16="http://schemas.microsoft.com/office/drawing/2014/main" id="{A71EC8C7-B6FA-432E-B2FF-32FE29AC4D22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C06B3489-EB70-4482-A7A9-E1DAFD85CD5A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grada naslova 1">
            <a:extLst>
              <a:ext uri="{FF2B5EF4-FFF2-40B4-BE49-F238E27FC236}">
                <a16:creationId xmlns:a16="http://schemas.microsoft.com/office/drawing/2014/main" id="{34547CF0-AB56-4ACB-8D07-52CA5D27C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9" name="Ograda besedila 2">
            <a:extLst>
              <a:ext uri="{FF2B5EF4-FFF2-40B4-BE49-F238E27FC236}">
                <a16:creationId xmlns:a16="http://schemas.microsoft.com/office/drawing/2014/main" id="{A870F570-DFE1-4E49-B3D8-44F818F6BF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3D024E6-81E5-4DB3-8E4C-F6C9D9699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FDAECEB-0425-4831-ABCF-6C14935CEE7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0AA1BFA-BED5-4642-8B82-06A3921AB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36E1975-25D8-4871-BC61-8AA67139CF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6707F7F4-4448-4B81-9E00-4AA591B54B7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4" r:id="rId2"/>
    <p:sldLayoutId id="2147483900" r:id="rId3"/>
    <p:sldLayoutId id="2147483895" r:id="rId4"/>
    <p:sldLayoutId id="2147483896" r:id="rId5"/>
    <p:sldLayoutId id="2147483897" r:id="rId6"/>
    <p:sldLayoutId id="2147483901" r:id="rId7"/>
    <p:sldLayoutId id="2147483902" r:id="rId8"/>
    <p:sldLayoutId id="2147483903" r:id="rId9"/>
    <p:sldLayoutId id="2147483898" r:id="rId10"/>
    <p:sldLayoutId id="214748390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5031F307-FCBD-41B5-92CE-93BA6E55B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NASTANEK IN </a:t>
            </a:r>
            <a:br>
              <a:rPr lang="sl-SI" dirty="0"/>
            </a:br>
            <a:r>
              <a:rPr lang="sl-SI" dirty="0"/>
              <a:t>PREDELAVA NAFTE</a:t>
            </a:r>
            <a:br>
              <a:rPr lang="sl-SI" dirty="0">
                <a:solidFill>
                  <a:schemeClr val="accent1">
                    <a:satMod val="150000"/>
                  </a:schemeClr>
                </a:solidFill>
              </a:rPr>
            </a:br>
            <a:endParaRPr lang="sl-SI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Ograda vsebine 4">
            <a:extLst>
              <a:ext uri="{FF2B5EF4-FFF2-40B4-BE49-F238E27FC236}">
                <a16:creationId xmlns:a16="http://schemas.microsoft.com/office/drawing/2014/main" id="{4692F4D8-DAB2-40EC-8851-1D1249BCC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4868863"/>
            <a:ext cx="6202363" cy="12573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endParaRPr lang="sl-SI" altLang="sl-SI" sz="1800" dirty="0"/>
          </a:p>
        </p:txBody>
      </p:sp>
      <p:pic>
        <p:nvPicPr>
          <p:cNvPr id="8197" name="Picture 2" descr="C:\Users\Nel\Desktop\nafta.jpg">
            <a:extLst>
              <a:ext uri="{FF2B5EF4-FFF2-40B4-BE49-F238E27FC236}">
                <a16:creationId xmlns:a16="http://schemas.microsoft.com/office/drawing/2014/main" id="{6D29BA6F-0C5A-4B34-9266-B43BBD779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492375"/>
            <a:ext cx="3175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D278-2E95-438D-BCA9-E0A7DAD31F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75782C-3857-4E2E-927C-CBB4976FE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Organski nastanek</a:t>
            </a:r>
          </a:p>
        </p:txBody>
      </p:sp>
      <p:sp>
        <p:nvSpPr>
          <p:cNvPr id="9219" name="Ograda vsebine 4">
            <a:extLst>
              <a:ext uri="{FF2B5EF4-FFF2-40B4-BE49-F238E27FC236}">
                <a16:creationId xmlns:a16="http://schemas.microsoft.com/office/drawing/2014/main" id="{CAE8D6AD-6BA0-4A76-91DB-CF362B675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odmrli morski mikroorgani in rastline</a:t>
            </a:r>
          </a:p>
          <a:p>
            <a:r>
              <a:rPr lang="sl-SI" altLang="sl-SI"/>
              <a:t>plast peska, mulja in blata</a:t>
            </a:r>
          </a:p>
          <a:p>
            <a:r>
              <a:rPr lang="sl-SI" altLang="sl-SI"/>
              <a:t>visok tlak, temperatura</a:t>
            </a:r>
          </a:p>
          <a:p>
            <a:r>
              <a:rPr lang="sl-SI" altLang="sl-SI"/>
              <a:t>anaerobne bakterije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47698A-FE52-4705-9F0D-818EDB4C4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Anorganski nastanek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89F67A45-8B67-40B7-986A-EB90D142E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voda, grafit, železov sulfat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C3B8E7-8C3E-4355-8DB6-7B025CFB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Razvoj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D5D8B105-ED06-4AD9-964E-6207EC7A4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ZDA, 1859</a:t>
            </a:r>
          </a:p>
          <a:p>
            <a:r>
              <a:rPr lang="sl-SI" altLang="sl-SI"/>
              <a:t>1900 (mazalno olje)</a:t>
            </a:r>
          </a:p>
          <a:p>
            <a:r>
              <a:rPr lang="sl-SI" altLang="sl-SI"/>
              <a:t>1915 (utekočinjenje butana in propana)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07E1F12B-A582-450C-84B4-76AE1D7FE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Sestava</a:t>
            </a:r>
          </a:p>
        </p:txBody>
      </p:sp>
      <p:sp>
        <p:nvSpPr>
          <p:cNvPr id="12291" name="Ograda vsebine 10">
            <a:extLst>
              <a:ext uri="{FF2B5EF4-FFF2-40B4-BE49-F238E27FC236}">
                <a16:creationId xmlns:a16="http://schemas.microsoft.com/office/drawing/2014/main" id="{8C440592-B9EF-4D94-A38B-50902FF53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1-40 ogljikovih atomov</a:t>
            </a:r>
          </a:p>
          <a:p>
            <a:r>
              <a:rPr lang="sl-SI" altLang="sl-SI"/>
              <a:t>cikloalkani</a:t>
            </a:r>
          </a:p>
          <a:p>
            <a:r>
              <a:rPr lang="sl-SI" altLang="sl-SI"/>
              <a:t>areni</a:t>
            </a:r>
          </a:p>
          <a:p>
            <a:r>
              <a:rPr lang="sl-SI" altLang="sl-SI"/>
              <a:t>nezaželene primesi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51C9AA50-7F64-420C-B581-A956A9C9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Vrste </a:t>
            </a:r>
          </a:p>
        </p:txBody>
      </p:sp>
      <p:sp>
        <p:nvSpPr>
          <p:cNvPr id="13315" name="Ograda vsebine 6">
            <a:extLst>
              <a:ext uri="{FF2B5EF4-FFF2-40B4-BE49-F238E27FC236}">
                <a16:creationId xmlns:a16="http://schemas.microsoft.com/office/drawing/2014/main" id="{FBB56D59-46E1-47A5-9639-A31017463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parafinska nafta</a:t>
            </a:r>
          </a:p>
          <a:p>
            <a:r>
              <a:rPr lang="sl-SI" altLang="sl-SI"/>
              <a:t>naftenska nafta</a:t>
            </a:r>
          </a:p>
          <a:p>
            <a:r>
              <a:rPr lang="sl-SI" altLang="sl-SI"/>
              <a:t>mešana nafta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CDE130DF-D184-4A7F-900F-9B0E98874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Predelava</a:t>
            </a:r>
          </a:p>
        </p:txBody>
      </p:sp>
      <p:sp>
        <p:nvSpPr>
          <p:cNvPr id="14339" name="Ograda vsebine 8">
            <a:extLst>
              <a:ext uri="{FF2B5EF4-FFF2-40B4-BE49-F238E27FC236}">
                <a16:creationId xmlns:a16="http://schemas.microsoft.com/office/drawing/2014/main" id="{7D523406-86D5-4ACC-9DDD-BECC3E856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frakcionirna destilacija</a:t>
            </a:r>
          </a:p>
          <a:p>
            <a:r>
              <a:rPr lang="sl-SI" altLang="sl-SI"/>
              <a:t>kreking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99FF5E-7727-45AF-9E6D-42DB4D192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>
                <a:solidFill>
                  <a:schemeClr val="accent1">
                    <a:satMod val="150000"/>
                  </a:schemeClr>
                </a:solidFill>
              </a:rPr>
              <a:t>Frakcionirna</a:t>
            </a: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 destilacija</a:t>
            </a:r>
            <a:br>
              <a:rPr lang="sl-SI" dirty="0">
                <a:solidFill>
                  <a:schemeClr val="accent1">
                    <a:satMod val="150000"/>
                  </a:schemeClr>
                </a:solidFill>
              </a:rPr>
            </a:br>
            <a:endParaRPr lang="sl-SI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Ograda vsebine 8">
            <a:extLst>
              <a:ext uri="{FF2B5EF4-FFF2-40B4-BE49-F238E27FC236}">
                <a16:creationId xmlns:a16="http://schemas.microsoft.com/office/drawing/2014/main" id="{A81A93FD-0DF5-4A1C-AB76-C226FEE37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pic>
        <p:nvPicPr>
          <p:cNvPr id="12" name="Picture 2" descr="C:\Users\Nel\Desktop\neimenovana.JPG">
            <a:extLst>
              <a:ext uri="{FF2B5EF4-FFF2-40B4-BE49-F238E27FC236}">
                <a16:creationId xmlns:a16="http://schemas.microsoft.com/office/drawing/2014/main" id="{4983BC74-B293-482A-BFF0-056E2FDFA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557338"/>
            <a:ext cx="61214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4D0065AA-C1E1-4CE1-A660-DEE1234F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>
                <a:solidFill>
                  <a:schemeClr val="accent1">
                    <a:satMod val="150000"/>
                  </a:schemeClr>
                </a:solidFill>
              </a:rPr>
              <a:t>Kreking</a:t>
            </a:r>
            <a:endParaRPr lang="sl-SI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Ograda vsebine 5">
            <a:extLst>
              <a:ext uri="{FF2B5EF4-FFF2-40B4-BE49-F238E27FC236}">
                <a16:creationId xmlns:a16="http://schemas.microsoft.com/office/drawing/2014/main" id="{C2E30F3B-1CA0-4C24-BE16-66095B812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cepitev velikih molekul (ogljikovodikov) v manjše</a:t>
            </a:r>
          </a:p>
        </p:txBody>
      </p:sp>
      <p:pic>
        <p:nvPicPr>
          <p:cNvPr id="2051" name="Picture 3" descr="C:\Users\Nel\Desktop\kreking.gif">
            <a:extLst>
              <a:ext uri="{FF2B5EF4-FFF2-40B4-BE49-F238E27FC236}">
                <a16:creationId xmlns:a16="http://schemas.microsoft.com/office/drawing/2014/main" id="{C11D7593-476E-4223-8214-7C29055B5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6338"/>
            <a:ext cx="78295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75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Corbel</vt:lpstr>
      <vt:lpstr>Wingdings</vt:lpstr>
      <vt:lpstr>Wingdings 2</vt:lpstr>
      <vt:lpstr>Wingdings 3</vt:lpstr>
      <vt:lpstr>Modul</vt:lpstr>
      <vt:lpstr>NASTANEK IN  PREDELAVA NAFTE </vt:lpstr>
      <vt:lpstr>Organski nastanek</vt:lpstr>
      <vt:lpstr>Anorganski nastanek</vt:lpstr>
      <vt:lpstr>Razvoj</vt:lpstr>
      <vt:lpstr>Sestava</vt:lpstr>
      <vt:lpstr>Vrste </vt:lpstr>
      <vt:lpstr>Predelava</vt:lpstr>
      <vt:lpstr>Frakcionirna destilacija </vt:lpstr>
      <vt:lpstr>Kreking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2019-05-31T08:48:21Z</dcterms:created>
  <dcterms:modified xsi:type="dcterms:W3CDTF">2019-05-31T08:48:21Z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