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08" d="100"/>
          <a:sy n="108" d="100"/>
        </p:scale>
        <p:origin x="2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>
            <a:extLst>
              <a:ext uri="{FF2B5EF4-FFF2-40B4-BE49-F238E27FC236}">
                <a16:creationId xmlns:a16="http://schemas.microsoft.com/office/drawing/2014/main" id="{7FB723B4-516F-4DB8-B5CB-AC4279C80A7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9875" name="Freeform 3">
              <a:extLst>
                <a:ext uri="{FF2B5EF4-FFF2-40B4-BE49-F238E27FC236}">
                  <a16:creationId xmlns:a16="http://schemas.microsoft.com/office/drawing/2014/main" id="{DCD6E3C9-4B43-4254-B3E3-8BA4EE174A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79876" name="Group 4">
              <a:extLst>
                <a:ext uri="{FF2B5EF4-FFF2-40B4-BE49-F238E27FC236}">
                  <a16:creationId xmlns:a16="http://schemas.microsoft.com/office/drawing/2014/main" id="{FBA2301D-B844-47C5-B27A-A4E72ACC9CB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9877" name="Freeform 5">
                <a:extLst>
                  <a:ext uri="{FF2B5EF4-FFF2-40B4-BE49-F238E27FC236}">
                    <a16:creationId xmlns:a16="http://schemas.microsoft.com/office/drawing/2014/main" id="{A4FDFDC1-3D3D-4DFD-B442-519BCF8DF6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78" name="Freeform 6">
                <a:extLst>
                  <a:ext uri="{FF2B5EF4-FFF2-40B4-BE49-F238E27FC236}">
                    <a16:creationId xmlns:a16="http://schemas.microsoft.com/office/drawing/2014/main" id="{0231B853-549F-4371-AB21-505E0D2B72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79" name="Freeform 7">
                <a:extLst>
                  <a:ext uri="{FF2B5EF4-FFF2-40B4-BE49-F238E27FC236}">
                    <a16:creationId xmlns:a16="http://schemas.microsoft.com/office/drawing/2014/main" id="{69586FB7-878B-4003-AA73-26849B7ED9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80" name="Freeform 8">
                <a:extLst>
                  <a:ext uri="{FF2B5EF4-FFF2-40B4-BE49-F238E27FC236}">
                    <a16:creationId xmlns:a16="http://schemas.microsoft.com/office/drawing/2014/main" id="{7A60F593-811D-4C54-83A1-24F7CCD813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81" name="Freeform 9">
                <a:extLst>
                  <a:ext uri="{FF2B5EF4-FFF2-40B4-BE49-F238E27FC236}">
                    <a16:creationId xmlns:a16="http://schemas.microsoft.com/office/drawing/2014/main" id="{E2DE4F9B-9D8C-4596-A4B9-4C0833C343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82" name="Freeform 10">
                <a:extLst>
                  <a:ext uri="{FF2B5EF4-FFF2-40B4-BE49-F238E27FC236}">
                    <a16:creationId xmlns:a16="http://schemas.microsoft.com/office/drawing/2014/main" id="{DFC7AAFF-311D-4472-BF4C-A307A78B13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83" name="Freeform 11">
                <a:extLst>
                  <a:ext uri="{FF2B5EF4-FFF2-40B4-BE49-F238E27FC236}">
                    <a16:creationId xmlns:a16="http://schemas.microsoft.com/office/drawing/2014/main" id="{26743CF7-51D5-4702-A68C-BFD2214351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84" name="Freeform 12">
                <a:extLst>
                  <a:ext uri="{FF2B5EF4-FFF2-40B4-BE49-F238E27FC236}">
                    <a16:creationId xmlns:a16="http://schemas.microsoft.com/office/drawing/2014/main" id="{F37C117D-BDB9-46C0-B461-EADB7BD0AAA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85" name="Freeform 13">
                <a:extLst>
                  <a:ext uri="{FF2B5EF4-FFF2-40B4-BE49-F238E27FC236}">
                    <a16:creationId xmlns:a16="http://schemas.microsoft.com/office/drawing/2014/main" id="{4D5F8F68-9B79-4622-876D-2726515B75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86" name="Freeform 14">
                <a:extLst>
                  <a:ext uri="{FF2B5EF4-FFF2-40B4-BE49-F238E27FC236}">
                    <a16:creationId xmlns:a16="http://schemas.microsoft.com/office/drawing/2014/main" id="{F373EA1D-B3E6-41D2-ACB7-A4D6DA5D24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87" name="Freeform 15">
                <a:extLst>
                  <a:ext uri="{FF2B5EF4-FFF2-40B4-BE49-F238E27FC236}">
                    <a16:creationId xmlns:a16="http://schemas.microsoft.com/office/drawing/2014/main" id="{BEA7BD71-A813-4D0E-8EB1-180B6E6791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88" name="Freeform 16">
                <a:extLst>
                  <a:ext uri="{FF2B5EF4-FFF2-40B4-BE49-F238E27FC236}">
                    <a16:creationId xmlns:a16="http://schemas.microsoft.com/office/drawing/2014/main" id="{98BB35BE-F8F5-47D7-8E9E-1C31187A67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89" name="Freeform 17">
                <a:extLst>
                  <a:ext uri="{FF2B5EF4-FFF2-40B4-BE49-F238E27FC236}">
                    <a16:creationId xmlns:a16="http://schemas.microsoft.com/office/drawing/2014/main" id="{F4659B63-29AA-4292-842D-9CF78C8DF9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90" name="Freeform 18">
                <a:extLst>
                  <a:ext uri="{FF2B5EF4-FFF2-40B4-BE49-F238E27FC236}">
                    <a16:creationId xmlns:a16="http://schemas.microsoft.com/office/drawing/2014/main" id="{CF861292-8CD8-4FA4-AE97-8C88018C93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91" name="Freeform 19">
                <a:extLst>
                  <a:ext uri="{FF2B5EF4-FFF2-40B4-BE49-F238E27FC236}">
                    <a16:creationId xmlns:a16="http://schemas.microsoft.com/office/drawing/2014/main" id="{3E333ED6-B79A-4F08-A0AF-60D443E75A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92" name="Freeform 20">
                <a:extLst>
                  <a:ext uri="{FF2B5EF4-FFF2-40B4-BE49-F238E27FC236}">
                    <a16:creationId xmlns:a16="http://schemas.microsoft.com/office/drawing/2014/main" id="{FB3E9B8A-1713-4B33-BD0C-265863FD1B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93" name="Freeform 21">
                <a:extLst>
                  <a:ext uri="{FF2B5EF4-FFF2-40B4-BE49-F238E27FC236}">
                    <a16:creationId xmlns:a16="http://schemas.microsoft.com/office/drawing/2014/main" id="{985D11E4-E2CB-40B6-8401-ED28563335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94" name="Freeform 22">
                <a:extLst>
                  <a:ext uri="{FF2B5EF4-FFF2-40B4-BE49-F238E27FC236}">
                    <a16:creationId xmlns:a16="http://schemas.microsoft.com/office/drawing/2014/main" id="{70CD9D95-E7E7-40EF-AEB2-5505B51EA7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95" name="Freeform 23">
                <a:extLst>
                  <a:ext uri="{FF2B5EF4-FFF2-40B4-BE49-F238E27FC236}">
                    <a16:creationId xmlns:a16="http://schemas.microsoft.com/office/drawing/2014/main" id="{759FFB2F-EBDC-4B97-A88A-C99F822073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96" name="Freeform 24">
                <a:extLst>
                  <a:ext uri="{FF2B5EF4-FFF2-40B4-BE49-F238E27FC236}">
                    <a16:creationId xmlns:a16="http://schemas.microsoft.com/office/drawing/2014/main" id="{B6D78619-2615-4541-84FB-EABF2F8FAD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97" name="Freeform 25">
                <a:extLst>
                  <a:ext uri="{FF2B5EF4-FFF2-40B4-BE49-F238E27FC236}">
                    <a16:creationId xmlns:a16="http://schemas.microsoft.com/office/drawing/2014/main" id="{C9AF7BE1-9A5F-40D7-8BC4-854AFAE3825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98" name="Freeform 26">
                <a:extLst>
                  <a:ext uri="{FF2B5EF4-FFF2-40B4-BE49-F238E27FC236}">
                    <a16:creationId xmlns:a16="http://schemas.microsoft.com/office/drawing/2014/main" id="{D9BE6376-3F77-4571-BD12-376596BE5D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899" name="Freeform 27">
                <a:extLst>
                  <a:ext uri="{FF2B5EF4-FFF2-40B4-BE49-F238E27FC236}">
                    <a16:creationId xmlns:a16="http://schemas.microsoft.com/office/drawing/2014/main" id="{BDB3EA1D-DB9F-4472-B5DD-BBC2DE9E34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900" name="Freeform 28">
                <a:extLst>
                  <a:ext uri="{FF2B5EF4-FFF2-40B4-BE49-F238E27FC236}">
                    <a16:creationId xmlns:a16="http://schemas.microsoft.com/office/drawing/2014/main" id="{022ED73C-AFF4-49C8-8C80-869D0CB1E3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901" name="Freeform 29">
                <a:extLst>
                  <a:ext uri="{FF2B5EF4-FFF2-40B4-BE49-F238E27FC236}">
                    <a16:creationId xmlns:a16="http://schemas.microsoft.com/office/drawing/2014/main" id="{411305B9-5BDA-4945-B3E1-D6CC0B63B22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79902" name="Group 30">
                <a:extLst>
                  <a:ext uri="{FF2B5EF4-FFF2-40B4-BE49-F238E27FC236}">
                    <a16:creationId xmlns:a16="http://schemas.microsoft.com/office/drawing/2014/main" id="{D0F06858-B9FC-4C3B-BC5C-D9894BE78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79903" name="Freeform 31">
                  <a:extLst>
                    <a:ext uri="{FF2B5EF4-FFF2-40B4-BE49-F238E27FC236}">
                      <a16:creationId xmlns:a16="http://schemas.microsoft.com/office/drawing/2014/main" id="{F08DF85F-0062-4BE3-B3AE-EA6833BD49C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04" name="Freeform 32">
                  <a:extLst>
                    <a:ext uri="{FF2B5EF4-FFF2-40B4-BE49-F238E27FC236}">
                      <a16:creationId xmlns:a16="http://schemas.microsoft.com/office/drawing/2014/main" id="{9D5A0C6A-228C-4EEE-B6C7-78BDD045C2F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05" name="Freeform 33">
                  <a:extLst>
                    <a:ext uri="{FF2B5EF4-FFF2-40B4-BE49-F238E27FC236}">
                      <a16:creationId xmlns:a16="http://schemas.microsoft.com/office/drawing/2014/main" id="{9F3C1D51-36F4-481D-BAC4-1AFC3E2F8EE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06" name="Freeform 34">
                  <a:extLst>
                    <a:ext uri="{FF2B5EF4-FFF2-40B4-BE49-F238E27FC236}">
                      <a16:creationId xmlns:a16="http://schemas.microsoft.com/office/drawing/2014/main" id="{0B97B0E2-8B53-442A-892C-E1930EC89C7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07" name="Freeform 35">
                  <a:extLst>
                    <a:ext uri="{FF2B5EF4-FFF2-40B4-BE49-F238E27FC236}">
                      <a16:creationId xmlns:a16="http://schemas.microsoft.com/office/drawing/2014/main" id="{BD7E53A0-E610-47DD-BDAF-6F219FCA21C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08" name="Freeform 36">
                  <a:extLst>
                    <a:ext uri="{FF2B5EF4-FFF2-40B4-BE49-F238E27FC236}">
                      <a16:creationId xmlns:a16="http://schemas.microsoft.com/office/drawing/2014/main" id="{CCCEF343-4691-4A36-ABC3-CC67B504C6F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09" name="Freeform 37">
                  <a:extLst>
                    <a:ext uri="{FF2B5EF4-FFF2-40B4-BE49-F238E27FC236}">
                      <a16:creationId xmlns:a16="http://schemas.microsoft.com/office/drawing/2014/main" id="{6DE65FB7-416E-4DD2-8317-6692A86C00C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10" name="Freeform 38">
                  <a:extLst>
                    <a:ext uri="{FF2B5EF4-FFF2-40B4-BE49-F238E27FC236}">
                      <a16:creationId xmlns:a16="http://schemas.microsoft.com/office/drawing/2014/main" id="{EB2BFBC2-791A-42CE-A9E4-4DF04413280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11" name="Freeform 39">
                  <a:extLst>
                    <a:ext uri="{FF2B5EF4-FFF2-40B4-BE49-F238E27FC236}">
                      <a16:creationId xmlns:a16="http://schemas.microsoft.com/office/drawing/2014/main" id="{96AFC1D1-C458-4B5C-9CD8-E7F0795F34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12" name="Freeform 40">
                  <a:extLst>
                    <a:ext uri="{FF2B5EF4-FFF2-40B4-BE49-F238E27FC236}">
                      <a16:creationId xmlns:a16="http://schemas.microsoft.com/office/drawing/2014/main" id="{1430BA07-B607-4860-A237-5797586ECCF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13" name="Freeform 41">
                  <a:extLst>
                    <a:ext uri="{FF2B5EF4-FFF2-40B4-BE49-F238E27FC236}">
                      <a16:creationId xmlns:a16="http://schemas.microsoft.com/office/drawing/2014/main" id="{4AF048B9-0219-45DB-B8AA-3EC08FB2D9C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14" name="Freeform 42">
                  <a:extLst>
                    <a:ext uri="{FF2B5EF4-FFF2-40B4-BE49-F238E27FC236}">
                      <a16:creationId xmlns:a16="http://schemas.microsoft.com/office/drawing/2014/main" id="{525DFA20-4908-4023-BD76-17DC9611D1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15" name="Freeform 43">
                  <a:extLst>
                    <a:ext uri="{FF2B5EF4-FFF2-40B4-BE49-F238E27FC236}">
                      <a16:creationId xmlns:a16="http://schemas.microsoft.com/office/drawing/2014/main" id="{1463873F-0613-4784-8876-AB0FFE2EFD5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16" name="Freeform 44">
                  <a:extLst>
                    <a:ext uri="{FF2B5EF4-FFF2-40B4-BE49-F238E27FC236}">
                      <a16:creationId xmlns:a16="http://schemas.microsoft.com/office/drawing/2014/main" id="{775143F0-F48C-424F-91EA-17B3F6059AC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17" name="Freeform 45">
                  <a:extLst>
                    <a:ext uri="{FF2B5EF4-FFF2-40B4-BE49-F238E27FC236}">
                      <a16:creationId xmlns:a16="http://schemas.microsoft.com/office/drawing/2014/main" id="{271369DF-A719-4269-BBF2-28E552F91D6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grpSp>
            <p:nvGrpSpPr>
              <p:cNvPr id="79918" name="Group 46">
                <a:extLst>
                  <a:ext uri="{FF2B5EF4-FFF2-40B4-BE49-F238E27FC236}">
                    <a16:creationId xmlns:a16="http://schemas.microsoft.com/office/drawing/2014/main" id="{0230AEB1-29AE-4916-B110-38FF79291C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79919" name="Freeform 47">
                  <a:extLst>
                    <a:ext uri="{FF2B5EF4-FFF2-40B4-BE49-F238E27FC236}">
                      <a16:creationId xmlns:a16="http://schemas.microsoft.com/office/drawing/2014/main" id="{F81E4F89-F305-4309-8EE8-2A5B97DB94A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20" name="Freeform 48">
                  <a:extLst>
                    <a:ext uri="{FF2B5EF4-FFF2-40B4-BE49-F238E27FC236}">
                      <a16:creationId xmlns:a16="http://schemas.microsoft.com/office/drawing/2014/main" id="{FCA65CD5-3BD1-4DC7-9B8D-B74ED19D694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grpSp>
            <p:nvGrpSpPr>
              <p:cNvPr id="79921" name="Group 49">
                <a:extLst>
                  <a:ext uri="{FF2B5EF4-FFF2-40B4-BE49-F238E27FC236}">
                    <a16:creationId xmlns:a16="http://schemas.microsoft.com/office/drawing/2014/main" id="{A3EE3367-CAC5-453F-BA72-EEB487DF8B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79922" name="Freeform 50">
                  <a:extLst>
                    <a:ext uri="{FF2B5EF4-FFF2-40B4-BE49-F238E27FC236}">
                      <a16:creationId xmlns:a16="http://schemas.microsoft.com/office/drawing/2014/main" id="{6FD5DF4C-3B1E-4076-B013-594F3B1C431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23" name="Freeform 51">
                  <a:extLst>
                    <a:ext uri="{FF2B5EF4-FFF2-40B4-BE49-F238E27FC236}">
                      <a16:creationId xmlns:a16="http://schemas.microsoft.com/office/drawing/2014/main" id="{BA234DA0-591A-482C-ACDB-6D589BF7BD3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24" name="Freeform 52">
                  <a:extLst>
                    <a:ext uri="{FF2B5EF4-FFF2-40B4-BE49-F238E27FC236}">
                      <a16:creationId xmlns:a16="http://schemas.microsoft.com/office/drawing/2014/main" id="{47FBFA94-D3BF-4F84-86C2-BBC3EF8AFAA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25" name="Freeform 53">
                  <a:extLst>
                    <a:ext uri="{FF2B5EF4-FFF2-40B4-BE49-F238E27FC236}">
                      <a16:creationId xmlns:a16="http://schemas.microsoft.com/office/drawing/2014/main" id="{923014E2-A631-4664-BDA1-D463BA588E9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26" name="Freeform 54">
                  <a:extLst>
                    <a:ext uri="{FF2B5EF4-FFF2-40B4-BE49-F238E27FC236}">
                      <a16:creationId xmlns:a16="http://schemas.microsoft.com/office/drawing/2014/main" id="{822FD9EC-7C36-47D5-97A4-FDE7DE03B3D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27" name="Freeform 55">
                  <a:extLst>
                    <a:ext uri="{FF2B5EF4-FFF2-40B4-BE49-F238E27FC236}">
                      <a16:creationId xmlns:a16="http://schemas.microsoft.com/office/drawing/2014/main" id="{052E7133-90F7-4D0C-9A0C-E7BBFA3F53B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28" name="Freeform 56">
                  <a:extLst>
                    <a:ext uri="{FF2B5EF4-FFF2-40B4-BE49-F238E27FC236}">
                      <a16:creationId xmlns:a16="http://schemas.microsoft.com/office/drawing/2014/main" id="{D8D039A7-0CB6-414B-9123-F1296BD4FC3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29" name="Freeform 57">
                  <a:extLst>
                    <a:ext uri="{FF2B5EF4-FFF2-40B4-BE49-F238E27FC236}">
                      <a16:creationId xmlns:a16="http://schemas.microsoft.com/office/drawing/2014/main" id="{47EF1858-7DC9-4F81-87B9-631061784A2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9930" name="Freeform 58">
                  <a:extLst>
                    <a:ext uri="{FF2B5EF4-FFF2-40B4-BE49-F238E27FC236}">
                      <a16:creationId xmlns:a16="http://schemas.microsoft.com/office/drawing/2014/main" id="{97F674E7-5C6E-4738-A2B7-F94FF7AB3D1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sp>
            <p:nvSpPr>
              <p:cNvPr id="79931" name="Freeform 59">
                <a:extLst>
                  <a:ext uri="{FF2B5EF4-FFF2-40B4-BE49-F238E27FC236}">
                    <a16:creationId xmlns:a16="http://schemas.microsoft.com/office/drawing/2014/main" id="{0B9F8CFD-50F3-4EFF-A2AF-697019DB13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932" name="Freeform 60">
                <a:extLst>
                  <a:ext uri="{FF2B5EF4-FFF2-40B4-BE49-F238E27FC236}">
                    <a16:creationId xmlns:a16="http://schemas.microsoft.com/office/drawing/2014/main" id="{6CA7F76C-8937-4DA2-A42A-A56D5FBE3D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933" name="Freeform 61">
                <a:extLst>
                  <a:ext uri="{FF2B5EF4-FFF2-40B4-BE49-F238E27FC236}">
                    <a16:creationId xmlns:a16="http://schemas.microsoft.com/office/drawing/2014/main" id="{26A51E9C-9C7D-42CD-908E-B809761E4A5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934" name="Freeform 62">
                <a:extLst>
                  <a:ext uri="{FF2B5EF4-FFF2-40B4-BE49-F238E27FC236}">
                    <a16:creationId xmlns:a16="http://schemas.microsoft.com/office/drawing/2014/main" id="{EFE9DBA2-CF47-421C-9DAD-BD75386C69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935" name="Freeform 63">
                <a:extLst>
                  <a:ext uri="{FF2B5EF4-FFF2-40B4-BE49-F238E27FC236}">
                    <a16:creationId xmlns:a16="http://schemas.microsoft.com/office/drawing/2014/main" id="{0CC01162-06E4-4B94-A8A1-38A0A9EA74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936" name="Freeform 64">
                <a:extLst>
                  <a:ext uri="{FF2B5EF4-FFF2-40B4-BE49-F238E27FC236}">
                    <a16:creationId xmlns:a16="http://schemas.microsoft.com/office/drawing/2014/main" id="{35577AE2-72AA-44E2-82BA-CDB57F5A8E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937" name="Freeform 65">
                <a:extLst>
                  <a:ext uri="{FF2B5EF4-FFF2-40B4-BE49-F238E27FC236}">
                    <a16:creationId xmlns:a16="http://schemas.microsoft.com/office/drawing/2014/main" id="{38022E8B-B9BA-4B98-ABE7-37AE2D4F84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938" name="Freeform 66">
                <a:extLst>
                  <a:ext uri="{FF2B5EF4-FFF2-40B4-BE49-F238E27FC236}">
                    <a16:creationId xmlns:a16="http://schemas.microsoft.com/office/drawing/2014/main" id="{B0032357-7DD5-474E-9E90-F4DF815A95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79939" name="Rectangle 67">
            <a:extLst>
              <a:ext uri="{FF2B5EF4-FFF2-40B4-BE49-F238E27FC236}">
                <a16:creationId xmlns:a16="http://schemas.microsoft.com/office/drawing/2014/main" id="{59FC9B86-D2F5-4FE4-832A-499FA2C52CA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79940" name="Rectangle 68">
            <a:extLst>
              <a:ext uri="{FF2B5EF4-FFF2-40B4-BE49-F238E27FC236}">
                <a16:creationId xmlns:a16="http://schemas.microsoft.com/office/drawing/2014/main" id="{C2FA7064-86CA-42FD-BB5D-32EA830640BD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79941" name="Rectangle 69">
            <a:extLst>
              <a:ext uri="{FF2B5EF4-FFF2-40B4-BE49-F238E27FC236}">
                <a16:creationId xmlns:a16="http://schemas.microsoft.com/office/drawing/2014/main" id="{DDAE3B2F-4A28-4555-9A85-B69F1769003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9942" name="Rectangle 70">
            <a:extLst>
              <a:ext uri="{FF2B5EF4-FFF2-40B4-BE49-F238E27FC236}">
                <a16:creationId xmlns:a16="http://schemas.microsoft.com/office/drawing/2014/main" id="{4B519A82-F913-4373-94D3-4FCB41D3B2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9943" name="Rectangle 71">
            <a:extLst>
              <a:ext uri="{FF2B5EF4-FFF2-40B4-BE49-F238E27FC236}">
                <a16:creationId xmlns:a16="http://schemas.microsoft.com/office/drawing/2014/main" id="{B4803440-C19B-4CBA-A5C4-808DA9FA64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9E0296-A491-417D-84CC-636E5C9FB09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9D642-D071-4955-8A8E-22CA6394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C4E6D-241D-4764-8B7D-2FF21D3D8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8E5B0-B924-426F-888E-A05800A3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0021-1121-4D25-A665-ADA71966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B7F8F-60D7-4629-80DF-AC92E88C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F57C0-2D31-4EB3-874B-52C005179E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5044136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79C07-26A7-4300-AE11-261AF2A23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29974-06CC-4CFB-BCE0-DABF3BDB3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9D1BE-9758-4A6F-A576-7FAEAC37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ECD71-18E1-4F15-9356-2EE24E21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968B6-5C5D-4016-AFD5-204C4B54C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89189-85E3-48E4-8A7F-82CFD8B210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8384441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7096-A497-4F2A-A2CF-BF458E0A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EB3B0-999E-49E6-B3D3-32BF4CF67FC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8226425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EE590-98DE-4960-99EA-881B66BC1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13" y="3922713"/>
            <a:ext cx="822642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47997-DC77-486F-AF18-23C30B7B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FC2DB-6B1C-42FF-A22E-B43190ED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242DC-9928-481E-8D5C-18D57B5B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E8938E30-E50C-4527-8D81-8DCF749659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9267142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1FD3-A2C5-4157-A5FB-149352E1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AEDD4-B89B-4F3A-852C-EC1233AB3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6EF2B-9BCE-4DBF-85D5-F0F500CA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E3EA2-7AB8-40A1-8BA6-DB581C6E1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A3774-D38C-434F-BABC-40784609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3F5AE-2049-417E-AADF-719695D7EE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0987699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FB8F-0CD1-4198-85FE-21CE0768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D362D-8029-4D90-BEEB-3920DDA67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0A78-F627-4E5F-8A41-E03A95EF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DB964-AD32-415D-9494-30DF3052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5D91-66C4-44E0-B40B-6FE935AA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34036-B522-4CBA-9FDA-5FB07E2004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3755953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100F-D62D-4E51-B148-8DC48D12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129F-8874-4D95-9707-CBB3C4C1A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CDD32-C704-43D7-B276-27438FD8D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D1F39-91BC-4193-B5B1-806CC9FE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25DAE-6643-43A7-9845-1D8A0D324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CA77A-D66C-4A25-866F-70A11E80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FF6B0-EDC0-4FF5-9A8F-7E247285B5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1419258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D08A-DF24-47D7-A4BB-293BA7C4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CD63C-0D3C-436C-8FF2-9B19F2337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5FB0B-0133-46D2-8387-49CA2A757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3257-C5B6-4D21-A938-B67952740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C074A-21D9-486C-BB81-643D5DA47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9BD7D-A97F-4E90-B618-131506499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62FC1A-D142-4BFE-9FEB-F7CC00F9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4BC59-3EC7-4BBD-B9F3-EBD27D82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FD3CD-C0D4-4744-ABA0-94E5F1E6C1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0847396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3D78-AFEF-4342-B1BF-14AB560F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91367-EFA2-4CD8-A846-07E99883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24E58-AC8F-4C38-A739-624973AD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40D70-337A-4AAF-8937-74DB03BF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BBD86-F659-4B69-A141-E314F3C015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2420638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4F21A2-0E24-4E3E-834A-5022E3A6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6D99F-78A8-4D90-B5F7-B0259F15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15EAD-64EF-44DB-B1BB-44E318CC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7659B-A3A5-427D-9816-CF8E80CB81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8254087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A438-80EF-4160-9A1C-CEE07D2C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3EB6A-3461-4E09-B7D9-7F3A467C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30F11-F183-4349-ADDE-F2D5D4D13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D03BD-B258-497B-A80A-0B759DA3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A73B2-629E-4561-891F-D7E43194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FB21A-138C-45C9-8800-39A6059F5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6846-CE33-4487-9281-1BF7634D76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9854831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7144-ECFD-4875-9F35-F8B67D3E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67060-BB60-41E8-984E-B9C1F4C67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6C48F-E209-4B64-BC14-1384D3E76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A3E25-5807-49F7-BF66-9FDAD00E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B0986-D131-4F89-87A1-60383B4C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9F4E2-AC63-4FCF-88B4-37ADF205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687D6-DA58-4B9A-BBF4-F5DEFBC198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9536928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>
            <a:extLst>
              <a:ext uri="{FF2B5EF4-FFF2-40B4-BE49-F238E27FC236}">
                <a16:creationId xmlns:a16="http://schemas.microsoft.com/office/drawing/2014/main" id="{222884F1-01E4-443C-B202-736176BF65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8851" name="Freeform 3">
              <a:extLst>
                <a:ext uri="{FF2B5EF4-FFF2-40B4-BE49-F238E27FC236}">
                  <a16:creationId xmlns:a16="http://schemas.microsoft.com/office/drawing/2014/main" id="{14FACA72-825E-4767-B97D-6FFD081A4CE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78852" name="Group 4">
              <a:extLst>
                <a:ext uri="{FF2B5EF4-FFF2-40B4-BE49-F238E27FC236}">
                  <a16:creationId xmlns:a16="http://schemas.microsoft.com/office/drawing/2014/main" id="{262C69C6-91FD-42AE-B0E3-A7ED77A5553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8853" name="Freeform 5">
                <a:extLst>
                  <a:ext uri="{FF2B5EF4-FFF2-40B4-BE49-F238E27FC236}">
                    <a16:creationId xmlns:a16="http://schemas.microsoft.com/office/drawing/2014/main" id="{78A936A0-B063-446A-AA30-4DD280A15E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54" name="Freeform 6">
                <a:extLst>
                  <a:ext uri="{FF2B5EF4-FFF2-40B4-BE49-F238E27FC236}">
                    <a16:creationId xmlns:a16="http://schemas.microsoft.com/office/drawing/2014/main" id="{6C032E5C-9D52-44D6-9956-13BE80BEA4D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55" name="Freeform 7">
                <a:extLst>
                  <a:ext uri="{FF2B5EF4-FFF2-40B4-BE49-F238E27FC236}">
                    <a16:creationId xmlns:a16="http://schemas.microsoft.com/office/drawing/2014/main" id="{E196CD6B-AF87-4EBB-9897-7408A6A861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56" name="Freeform 8">
                <a:extLst>
                  <a:ext uri="{FF2B5EF4-FFF2-40B4-BE49-F238E27FC236}">
                    <a16:creationId xmlns:a16="http://schemas.microsoft.com/office/drawing/2014/main" id="{9FD47F03-ED08-41B1-97F5-979623D94C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57" name="Freeform 9">
                <a:extLst>
                  <a:ext uri="{FF2B5EF4-FFF2-40B4-BE49-F238E27FC236}">
                    <a16:creationId xmlns:a16="http://schemas.microsoft.com/office/drawing/2014/main" id="{8B0CE6C6-6BDA-4C05-A52C-DFD791A980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58" name="Freeform 10">
                <a:extLst>
                  <a:ext uri="{FF2B5EF4-FFF2-40B4-BE49-F238E27FC236}">
                    <a16:creationId xmlns:a16="http://schemas.microsoft.com/office/drawing/2014/main" id="{4AB13A62-8496-49FE-9881-BE1DF5A656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59" name="Freeform 11">
                <a:extLst>
                  <a:ext uri="{FF2B5EF4-FFF2-40B4-BE49-F238E27FC236}">
                    <a16:creationId xmlns:a16="http://schemas.microsoft.com/office/drawing/2014/main" id="{A84A6E54-A8AE-4F99-8BBD-6C2B4E3C9B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60" name="Freeform 12">
                <a:extLst>
                  <a:ext uri="{FF2B5EF4-FFF2-40B4-BE49-F238E27FC236}">
                    <a16:creationId xmlns:a16="http://schemas.microsoft.com/office/drawing/2014/main" id="{E334AC5B-6079-4A4A-9264-18317DF94D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61" name="Freeform 13">
                <a:extLst>
                  <a:ext uri="{FF2B5EF4-FFF2-40B4-BE49-F238E27FC236}">
                    <a16:creationId xmlns:a16="http://schemas.microsoft.com/office/drawing/2014/main" id="{B419F9A1-BD02-4FFC-A344-866C7E0D00A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62" name="Freeform 14">
                <a:extLst>
                  <a:ext uri="{FF2B5EF4-FFF2-40B4-BE49-F238E27FC236}">
                    <a16:creationId xmlns:a16="http://schemas.microsoft.com/office/drawing/2014/main" id="{54E48B0D-C2F7-415A-9996-ECD5849C5F0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63" name="Freeform 15">
                <a:extLst>
                  <a:ext uri="{FF2B5EF4-FFF2-40B4-BE49-F238E27FC236}">
                    <a16:creationId xmlns:a16="http://schemas.microsoft.com/office/drawing/2014/main" id="{99E107E2-46CC-46BC-A600-DE2B2A5831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64" name="Freeform 16">
                <a:extLst>
                  <a:ext uri="{FF2B5EF4-FFF2-40B4-BE49-F238E27FC236}">
                    <a16:creationId xmlns:a16="http://schemas.microsoft.com/office/drawing/2014/main" id="{589C6351-5C5A-4F26-976B-A5A808FB6A5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65" name="Freeform 17">
                <a:extLst>
                  <a:ext uri="{FF2B5EF4-FFF2-40B4-BE49-F238E27FC236}">
                    <a16:creationId xmlns:a16="http://schemas.microsoft.com/office/drawing/2014/main" id="{FD48403C-EAD6-4354-960F-C88622D558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66" name="Freeform 18">
                <a:extLst>
                  <a:ext uri="{FF2B5EF4-FFF2-40B4-BE49-F238E27FC236}">
                    <a16:creationId xmlns:a16="http://schemas.microsoft.com/office/drawing/2014/main" id="{400DEB8E-FCDC-4DE8-82E2-E41173B109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67" name="Freeform 19">
                <a:extLst>
                  <a:ext uri="{FF2B5EF4-FFF2-40B4-BE49-F238E27FC236}">
                    <a16:creationId xmlns:a16="http://schemas.microsoft.com/office/drawing/2014/main" id="{DD228D43-3BD5-46DE-AD22-0A21FF7B19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68" name="Freeform 20">
                <a:extLst>
                  <a:ext uri="{FF2B5EF4-FFF2-40B4-BE49-F238E27FC236}">
                    <a16:creationId xmlns:a16="http://schemas.microsoft.com/office/drawing/2014/main" id="{676C9B71-8660-46F7-BC4A-31EE582365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69" name="Freeform 21">
                <a:extLst>
                  <a:ext uri="{FF2B5EF4-FFF2-40B4-BE49-F238E27FC236}">
                    <a16:creationId xmlns:a16="http://schemas.microsoft.com/office/drawing/2014/main" id="{6E832DED-58E3-434A-81BE-0B2FE17ABE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70" name="Freeform 22">
                <a:extLst>
                  <a:ext uri="{FF2B5EF4-FFF2-40B4-BE49-F238E27FC236}">
                    <a16:creationId xmlns:a16="http://schemas.microsoft.com/office/drawing/2014/main" id="{F3EEA2CF-0E6B-4C88-8DF9-1AA28A588A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71" name="Freeform 23">
                <a:extLst>
                  <a:ext uri="{FF2B5EF4-FFF2-40B4-BE49-F238E27FC236}">
                    <a16:creationId xmlns:a16="http://schemas.microsoft.com/office/drawing/2014/main" id="{758753B0-7E60-49BD-880F-E6CB8CD334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72" name="Freeform 24">
                <a:extLst>
                  <a:ext uri="{FF2B5EF4-FFF2-40B4-BE49-F238E27FC236}">
                    <a16:creationId xmlns:a16="http://schemas.microsoft.com/office/drawing/2014/main" id="{279E0338-64AA-4170-9378-D7477404FB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73" name="Freeform 25">
                <a:extLst>
                  <a:ext uri="{FF2B5EF4-FFF2-40B4-BE49-F238E27FC236}">
                    <a16:creationId xmlns:a16="http://schemas.microsoft.com/office/drawing/2014/main" id="{7082172A-2B90-410A-B2B0-88DE669AEB3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74" name="Freeform 26">
                <a:extLst>
                  <a:ext uri="{FF2B5EF4-FFF2-40B4-BE49-F238E27FC236}">
                    <a16:creationId xmlns:a16="http://schemas.microsoft.com/office/drawing/2014/main" id="{FC38E468-212A-4C74-ACB6-EFAF2B3AEA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75" name="Freeform 27">
                <a:extLst>
                  <a:ext uri="{FF2B5EF4-FFF2-40B4-BE49-F238E27FC236}">
                    <a16:creationId xmlns:a16="http://schemas.microsoft.com/office/drawing/2014/main" id="{25256766-11E8-4179-9935-E9294647A8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76" name="Freeform 28">
                <a:extLst>
                  <a:ext uri="{FF2B5EF4-FFF2-40B4-BE49-F238E27FC236}">
                    <a16:creationId xmlns:a16="http://schemas.microsoft.com/office/drawing/2014/main" id="{A5E1A2C8-F79C-47B5-8FC9-E17C6476EF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877" name="Freeform 29">
                <a:extLst>
                  <a:ext uri="{FF2B5EF4-FFF2-40B4-BE49-F238E27FC236}">
                    <a16:creationId xmlns:a16="http://schemas.microsoft.com/office/drawing/2014/main" id="{4FD48B35-992D-427E-A4DB-0798AE09FA6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78878" name="Group 30">
                <a:extLst>
                  <a:ext uri="{FF2B5EF4-FFF2-40B4-BE49-F238E27FC236}">
                    <a16:creationId xmlns:a16="http://schemas.microsoft.com/office/drawing/2014/main" id="{8A2760F8-D284-4F34-9199-2E39DB30B2D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78879" name="Freeform 31">
                  <a:extLst>
                    <a:ext uri="{FF2B5EF4-FFF2-40B4-BE49-F238E27FC236}">
                      <a16:creationId xmlns:a16="http://schemas.microsoft.com/office/drawing/2014/main" id="{D8E5F1E0-5E1E-4358-94B6-D1B66510FEE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880" name="Freeform 32">
                  <a:extLst>
                    <a:ext uri="{FF2B5EF4-FFF2-40B4-BE49-F238E27FC236}">
                      <a16:creationId xmlns:a16="http://schemas.microsoft.com/office/drawing/2014/main" id="{CA415626-BFAD-406A-A654-7191FAB19B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881" name="Freeform 33">
                  <a:extLst>
                    <a:ext uri="{FF2B5EF4-FFF2-40B4-BE49-F238E27FC236}">
                      <a16:creationId xmlns:a16="http://schemas.microsoft.com/office/drawing/2014/main" id="{8E728F98-A40C-4CE9-BC54-2372BB404AD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882" name="Freeform 34">
                  <a:extLst>
                    <a:ext uri="{FF2B5EF4-FFF2-40B4-BE49-F238E27FC236}">
                      <a16:creationId xmlns:a16="http://schemas.microsoft.com/office/drawing/2014/main" id="{9C2018F1-106A-4583-BBA3-53B365F0D5B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883" name="Freeform 35">
                  <a:extLst>
                    <a:ext uri="{FF2B5EF4-FFF2-40B4-BE49-F238E27FC236}">
                      <a16:creationId xmlns:a16="http://schemas.microsoft.com/office/drawing/2014/main" id="{808623F3-9381-4B16-A01C-3191E068A5A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884" name="Freeform 36">
                  <a:extLst>
                    <a:ext uri="{FF2B5EF4-FFF2-40B4-BE49-F238E27FC236}">
                      <a16:creationId xmlns:a16="http://schemas.microsoft.com/office/drawing/2014/main" id="{07B2A660-B030-423D-9F02-93B6CC2CFC4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885" name="Freeform 37">
                  <a:extLst>
                    <a:ext uri="{FF2B5EF4-FFF2-40B4-BE49-F238E27FC236}">
                      <a16:creationId xmlns:a16="http://schemas.microsoft.com/office/drawing/2014/main" id="{FA0DE0CC-AE5D-4C37-ADAA-6C70A1C5ED0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886" name="Freeform 38">
                  <a:extLst>
                    <a:ext uri="{FF2B5EF4-FFF2-40B4-BE49-F238E27FC236}">
                      <a16:creationId xmlns:a16="http://schemas.microsoft.com/office/drawing/2014/main" id="{CE9C582F-59D7-4954-BAD6-9D9EEC7B2BE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887" name="Freeform 39">
                  <a:extLst>
                    <a:ext uri="{FF2B5EF4-FFF2-40B4-BE49-F238E27FC236}">
                      <a16:creationId xmlns:a16="http://schemas.microsoft.com/office/drawing/2014/main" id="{ACB9C8BF-99A6-4F58-8F63-727E8EF8D23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888" name="Freeform 40">
                  <a:extLst>
                    <a:ext uri="{FF2B5EF4-FFF2-40B4-BE49-F238E27FC236}">
                      <a16:creationId xmlns:a16="http://schemas.microsoft.com/office/drawing/2014/main" id="{83817144-BF83-4992-9407-EDB5487768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889" name="Freeform 41">
                  <a:extLst>
                    <a:ext uri="{FF2B5EF4-FFF2-40B4-BE49-F238E27FC236}">
                      <a16:creationId xmlns:a16="http://schemas.microsoft.com/office/drawing/2014/main" id="{34B9CFCB-38B9-41CB-8687-F78BF5AC6F2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890" name="Freeform 42">
                  <a:extLst>
                    <a:ext uri="{FF2B5EF4-FFF2-40B4-BE49-F238E27FC236}">
                      <a16:creationId xmlns:a16="http://schemas.microsoft.com/office/drawing/2014/main" id="{40B96456-6870-403F-B458-514441BE495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891" name="Freeform 43">
                  <a:extLst>
                    <a:ext uri="{FF2B5EF4-FFF2-40B4-BE49-F238E27FC236}">
                      <a16:creationId xmlns:a16="http://schemas.microsoft.com/office/drawing/2014/main" id="{05CA503C-2AAA-440D-8572-E36A881FE18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892" name="Freeform 44">
                  <a:extLst>
                    <a:ext uri="{FF2B5EF4-FFF2-40B4-BE49-F238E27FC236}">
                      <a16:creationId xmlns:a16="http://schemas.microsoft.com/office/drawing/2014/main" id="{EA6489C0-72B2-43A2-A56F-DF41C1A815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893" name="Freeform 45">
                  <a:extLst>
                    <a:ext uri="{FF2B5EF4-FFF2-40B4-BE49-F238E27FC236}">
                      <a16:creationId xmlns:a16="http://schemas.microsoft.com/office/drawing/2014/main" id="{934755EA-533B-4F11-B980-DFD7C656CC4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grpSp>
            <p:nvGrpSpPr>
              <p:cNvPr id="78894" name="Group 46">
                <a:extLst>
                  <a:ext uri="{FF2B5EF4-FFF2-40B4-BE49-F238E27FC236}">
                    <a16:creationId xmlns:a16="http://schemas.microsoft.com/office/drawing/2014/main" id="{81FC362D-A417-4369-8DFD-1DC47C34CFF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78895" name="Freeform 47">
                  <a:extLst>
                    <a:ext uri="{FF2B5EF4-FFF2-40B4-BE49-F238E27FC236}">
                      <a16:creationId xmlns:a16="http://schemas.microsoft.com/office/drawing/2014/main" id="{BE5373C0-5F1D-4B65-B1E5-11BDE1C02A4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896" name="Freeform 48">
                  <a:extLst>
                    <a:ext uri="{FF2B5EF4-FFF2-40B4-BE49-F238E27FC236}">
                      <a16:creationId xmlns:a16="http://schemas.microsoft.com/office/drawing/2014/main" id="{A4D3011A-9245-465C-895B-19484698283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grpSp>
            <p:nvGrpSpPr>
              <p:cNvPr id="78897" name="Group 49">
                <a:extLst>
                  <a:ext uri="{FF2B5EF4-FFF2-40B4-BE49-F238E27FC236}">
                    <a16:creationId xmlns:a16="http://schemas.microsoft.com/office/drawing/2014/main" id="{5891CFAC-D97C-4507-B43C-293C487D285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78898" name="Freeform 50">
                  <a:extLst>
                    <a:ext uri="{FF2B5EF4-FFF2-40B4-BE49-F238E27FC236}">
                      <a16:creationId xmlns:a16="http://schemas.microsoft.com/office/drawing/2014/main" id="{FECCA973-CE9F-4F55-93C7-C53792F155B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899" name="Freeform 51">
                  <a:extLst>
                    <a:ext uri="{FF2B5EF4-FFF2-40B4-BE49-F238E27FC236}">
                      <a16:creationId xmlns:a16="http://schemas.microsoft.com/office/drawing/2014/main" id="{66F272A7-DA13-40A9-BE0A-2195F3997BD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900" name="Freeform 52">
                  <a:extLst>
                    <a:ext uri="{FF2B5EF4-FFF2-40B4-BE49-F238E27FC236}">
                      <a16:creationId xmlns:a16="http://schemas.microsoft.com/office/drawing/2014/main" id="{92FBE40D-F28B-4E11-8B5D-BD6F8778FB5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901" name="Freeform 53">
                  <a:extLst>
                    <a:ext uri="{FF2B5EF4-FFF2-40B4-BE49-F238E27FC236}">
                      <a16:creationId xmlns:a16="http://schemas.microsoft.com/office/drawing/2014/main" id="{D92A4F10-9532-4EAB-A2AD-5C17645A3EC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902" name="Freeform 54">
                  <a:extLst>
                    <a:ext uri="{FF2B5EF4-FFF2-40B4-BE49-F238E27FC236}">
                      <a16:creationId xmlns:a16="http://schemas.microsoft.com/office/drawing/2014/main" id="{05D617FD-0AE8-4A14-849A-6463A19A0D6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903" name="Freeform 55">
                  <a:extLst>
                    <a:ext uri="{FF2B5EF4-FFF2-40B4-BE49-F238E27FC236}">
                      <a16:creationId xmlns:a16="http://schemas.microsoft.com/office/drawing/2014/main" id="{DF121975-19DD-4E34-AD7B-E17E0E0D3CD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904" name="Freeform 56">
                  <a:extLst>
                    <a:ext uri="{FF2B5EF4-FFF2-40B4-BE49-F238E27FC236}">
                      <a16:creationId xmlns:a16="http://schemas.microsoft.com/office/drawing/2014/main" id="{70050D31-63FC-4E6D-AA25-F7B039B87A5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905" name="Freeform 57">
                  <a:extLst>
                    <a:ext uri="{FF2B5EF4-FFF2-40B4-BE49-F238E27FC236}">
                      <a16:creationId xmlns:a16="http://schemas.microsoft.com/office/drawing/2014/main" id="{4D0748D9-519B-44E3-B406-9F5422BA420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78906" name="Freeform 58">
                  <a:extLst>
                    <a:ext uri="{FF2B5EF4-FFF2-40B4-BE49-F238E27FC236}">
                      <a16:creationId xmlns:a16="http://schemas.microsoft.com/office/drawing/2014/main" id="{48D6B5E0-5944-449C-B54B-CB4CAB262A1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sp>
            <p:nvSpPr>
              <p:cNvPr id="78907" name="Freeform 59">
                <a:extLst>
                  <a:ext uri="{FF2B5EF4-FFF2-40B4-BE49-F238E27FC236}">
                    <a16:creationId xmlns:a16="http://schemas.microsoft.com/office/drawing/2014/main" id="{72CCCF90-F2C2-4722-9CD2-7B3C1520086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908" name="Freeform 60">
                <a:extLst>
                  <a:ext uri="{FF2B5EF4-FFF2-40B4-BE49-F238E27FC236}">
                    <a16:creationId xmlns:a16="http://schemas.microsoft.com/office/drawing/2014/main" id="{7E4C74C0-CCD6-4F19-968A-0487EB02E8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909" name="Freeform 61">
                <a:extLst>
                  <a:ext uri="{FF2B5EF4-FFF2-40B4-BE49-F238E27FC236}">
                    <a16:creationId xmlns:a16="http://schemas.microsoft.com/office/drawing/2014/main" id="{9BE8D537-49E9-4C7C-9842-8D31B92F5D1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910" name="Freeform 62">
                <a:extLst>
                  <a:ext uri="{FF2B5EF4-FFF2-40B4-BE49-F238E27FC236}">
                    <a16:creationId xmlns:a16="http://schemas.microsoft.com/office/drawing/2014/main" id="{54FB8B56-21AE-434A-89AD-35BF037254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911" name="Freeform 63">
                <a:extLst>
                  <a:ext uri="{FF2B5EF4-FFF2-40B4-BE49-F238E27FC236}">
                    <a16:creationId xmlns:a16="http://schemas.microsoft.com/office/drawing/2014/main" id="{B5DEBE7F-4935-448D-B973-6AE098FD1D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912" name="Freeform 64">
                <a:extLst>
                  <a:ext uri="{FF2B5EF4-FFF2-40B4-BE49-F238E27FC236}">
                    <a16:creationId xmlns:a16="http://schemas.microsoft.com/office/drawing/2014/main" id="{E92146D9-DD7A-41E6-9D52-E469A343D8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913" name="Freeform 65">
                <a:extLst>
                  <a:ext uri="{FF2B5EF4-FFF2-40B4-BE49-F238E27FC236}">
                    <a16:creationId xmlns:a16="http://schemas.microsoft.com/office/drawing/2014/main" id="{8179F564-D125-4459-8896-BCBF195DF5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8914" name="Freeform 66">
                <a:extLst>
                  <a:ext uri="{FF2B5EF4-FFF2-40B4-BE49-F238E27FC236}">
                    <a16:creationId xmlns:a16="http://schemas.microsoft.com/office/drawing/2014/main" id="{85942D56-B0C3-41EA-A9EC-88600B91955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78915" name="Rectangle 67">
            <a:extLst>
              <a:ext uri="{FF2B5EF4-FFF2-40B4-BE49-F238E27FC236}">
                <a16:creationId xmlns:a16="http://schemas.microsoft.com/office/drawing/2014/main" id="{32B3F1B6-96FE-4F74-B454-9968FFDCA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78916" name="Rectangle 68">
            <a:extLst>
              <a:ext uri="{FF2B5EF4-FFF2-40B4-BE49-F238E27FC236}">
                <a16:creationId xmlns:a16="http://schemas.microsoft.com/office/drawing/2014/main" id="{899959D6-FCDD-4187-9E35-87E5D14AAE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78917" name="Rectangle 69">
            <a:extLst>
              <a:ext uri="{FF2B5EF4-FFF2-40B4-BE49-F238E27FC236}">
                <a16:creationId xmlns:a16="http://schemas.microsoft.com/office/drawing/2014/main" id="{A1D0C945-9A1D-4C63-9C3C-E05FB9D96D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78918" name="Rectangle 70">
            <a:extLst>
              <a:ext uri="{FF2B5EF4-FFF2-40B4-BE49-F238E27FC236}">
                <a16:creationId xmlns:a16="http://schemas.microsoft.com/office/drawing/2014/main" id="{1F6F1D9E-7EB6-4581-9464-DB9DAF5E86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2E74210-C6A9-4A4B-BC64-C9C1E040C40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8919" name="Rectangle 71">
            <a:extLst>
              <a:ext uri="{FF2B5EF4-FFF2-40B4-BE49-F238E27FC236}">
                <a16:creationId xmlns:a16="http://schemas.microsoft.com/office/drawing/2014/main" id="{A438711C-DBB0-4819-B115-7015D2804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bos.s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://www.osbos.si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oroz.si/po-poteh-transromanice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26777958@N05/3070041561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rbancic-events.com/Mojca%20in%20predstave.html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0" name="Group 12">
            <a:extLst>
              <a:ext uri="{FF2B5EF4-FFF2-40B4-BE49-F238E27FC236}">
                <a16:creationId xmlns:a16="http://schemas.microsoft.com/office/drawing/2014/main" id="{D4ADCDAE-3100-4F32-B1E5-2EF2DB36927F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1268413"/>
            <a:ext cx="5472112" cy="3643312"/>
            <a:chOff x="295" y="2296"/>
            <a:chExt cx="2812" cy="1777"/>
          </a:xfrm>
        </p:grpSpPr>
        <p:sp>
          <p:nvSpPr>
            <p:cNvPr id="2058" name="Rectangle 10" descr="32886Salt-5to1">
              <a:extLst>
                <a:ext uri="{FF2B5EF4-FFF2-40B4-BE49-F238E27FC236}">
                  <a16:creationId xmlns:a16="http://schemas.microsoft.com/office/drawing/2014/main" id="{2E174427-3E46-4021-B355-12D29BCB8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296"/>
              <a:ext cx="2767" cy="167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b="-10011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59" name="Text Box 11">
              <a:extLst>
                <a:ext uri="{FF2B5EF4-FFF2-40B4-BE49-F238E27FC236}">
                  <a16:creationId xmlns:a16="http://schemas.microsoft.com/office/drawing/2014/main" id="{F2D4FB6D-D40D-49DC-9096-B13440C59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3968"/>
              <a:ext cx="2449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http://www.fredmiranda.com/hosting/showphoto.php?photo=31187</a:t>
              </a:r>
            </a:p>
          </p:txBody>
        </p:sp>
      </p:grpSp>
      <p:sp>
        <p:nvSpPr>
          <p:cNvPr id="2050" name="Rectangle 2">
            <a:extLst>
              <a:ext uri="{FF2B5EF4-FFF2-40B4-BE49-F238E27FC236}">
                <a16:creationId xmlns:a16="http://schemas.microsoft.com/office/drawing/2014/main" id="{27284C11-033A-42F7-A2D6-594D25BD5E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06400"/>
            <a:ext cx="9144000" cy="1223963"/>
          </a:xfrm>
        </p:spPr>
        <p:txBody>
          <a:bodyPr/>
          <a:lstStyle/>
          <a:p>
            <a:r>
              <a:rPr lang="sl-SI" altLang="sl-SI" sz="6000">
                <a:solidFill>
                  <a:schemeClr val="tx1"/>
                </a:solidFill>
              </a:rPr>
              <a:t>Natrijev klorid</a:t>
            </a:r>
          </a:p>
        </p:txBody>
      </p:sp>
      <p:graphicFrame>
        <p:nvGraphicFramePr>
          <p:cNvPr id="2100" name="Group 52">
            <a:extLst>
              <a:ext uri="{FF2B5EF4-FFF2-40B4-BE49-F238E27FC236}">
                <a16:creationId xmlns:a16="http://schemas.microsoft.com/office/drawing/2014/main" id="{A5AFADC8-8E35-4EEE-92A9-B44856A60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55540"/>
              </p:ext>
            </p:extLst>
          </p:nvPr>
        </p:nvGraphicFramePr>
        <p:xfrm>
          <a:off x="468313" y="5157788"/>
          <a:ext cx="8064500" cy="457200"/>
        </p:xfrm>
        <a:graphic>
          <a:graphicData uri="http://schemas.openxmlformats.org/drawingml/2006/table">
            <a:tbl>
              <a:tblPr/>
              <a:tblGrid>
                <a:gridCol w="4032250">
                  <a:extLst>
                    <a:ext uri="{9D8B030D-6E8A-4147-A177-3AD203B41FA5}">
                      <a16:colId xmlns:a16="http://schemas.microsoft.com/office/drawing/2014/main" val="2661983138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3517137496"/>
                    </a:ext>
                  </a:extLst>
                </a:gridCol>
              </a:tblGrid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Mentorici: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Avtor: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93069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76435F04-C290-4AD6-A261-AD8EC9BFC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6425" cy="1143000"/>
          </a:xfrm>
        </p:spPr>
        <p:txBody>
          <a:bodyPr/>
          <a:lstStyle/>
          <a:p>
            <a:r>
              <a:rPr lang="sl-SI" altLang="sl-SI"/>
              <a:t>Nastanek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052762BC-5C99-4DE6-9A26-8D993A1FB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4535488" cy="4497387"/>
          </a:xfrm>
        </p:spPr>
        <p:txBody>
          <a:bodyPr/>
          <a:lstStyle/>
          <a:p>
            <a:r>
              <a:rPr lang="sl-SI" altLang="sl-SI"/>
              <a:t>reakcija med Na in Cl: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	2Na + Cl</a:t>
            </a:r>
            <a:r>
              <a:rPr lang="sl-SI" altLang="sl-SI" baseline="-25000"/>
              <a:t>2</a:t>
            </a:r>
            <a:r>
              <a:rPr lang="sl-SI" altLang="sl-SI"/>
              <a:t> </a:t>
            </a:r>
            <a:r>
              <a:rPr lang="sl-SI" altLang="sl-SI">
                <a:sym typeface="Wingdings" panose="05000000000000000000" pitchFamily="2" charset="2"/>
              </a:rPr>
              <a:t> NaCl</a:t>
            </a:r>
            <a:endParaRPr lang="sl-SI" altLang="sl-SI" sz="2000" baseline="30000">
              <a:sym typeface="Wingdings" panose="05000000000000000000" pitchFamily="2" charset="2"/>
            </a:endParaRPr>
          </a:p>
          <a:p>
            <a:r>
              <a:rPr lang="sl-SI" altLang="sl-SI">
                <a:sym typeface="Wingdings" panose="05000000000000000000" pitchFamily="2" charset="2"/>
              </a:rPr>
              <a:t>preskok elektrona in nastanek ionov</a:t>
            </a:r>
            <a:endParaRPr lang="sl-SI" altLang="sl-SI" sz="2000">
              <a:sym typeface="Wingdings" panose="05000000000000000000" pitchFamily="2" charset="2"/>
            </a:endParaRPr>
          </a:p>
          <a:p>
            <a:r>
              <a:rPr lang="sl-SI" altLang="sl-SI">
                <a:sym typeface="Wingdings" panose="05000000000000000000" pitchFamily="2" charset="2"/>
              </a:rPr>
              <a:t>ionska vez</a:t>
            </a:r>
          </a:p>
        </p:txBody>
      </p:sp>
      <p:grpSp>
        <p:nvGrpSpPr>
          <p:cNvPr id="82951" name="Group 7">
            <a:extLst>
              <a:ext uri="{FF2B5EF4-FFF2-40B4-BE49-F238E27FC236}">
                <a16:creationId xmlns:a16="http://schemas.microsoft.com/office/drawing/2014/main" id="{3A101DF9-C4AF-4C71-831F-B40B68944077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1916113"/>
            <a:ext cx="3586163" cy="4248150"/>
            <a:chOff x="3198" y="1207"/>
            <a:chExt cx="2259" cy="2676"/>
          </a:xfrm>
        </p:grpSpPr>
        <p:pic>
          <p:nvPicPr>
            <p:cNvPr id="82948" name="Picture 4">
              <a:extLst>
                <a:ext uri="{FF2B5EF4-FFF2-40B4-BE49-F238E27FC236}">
                  <a16:creationId xmlns:a16="http://schemas.microsoft.com/office/drawing/2014/main" id="{A980AA64-C15A-494A-8257-D9BB754F4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207"/>
              <a:ext cx="2259" cy="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49" name="Text Box 5">
              <a:extLst>
                <a:ext uri="{FF2B5EF4-FFF2-40B4-BE49-F238E27FC236}">
                  <a16:creationId xmlns:a16="http://schemas.microsoft.com/office/drawing/2014/main" id="{BC6F33BD-637F-4D41-9FF3-D5EB67851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3748"/>
              <a:ext cx="136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</a:t>
              </a:r>
              <a:r>
                <a:rPr lang="sl-SI" altLang="sl-SI" sz="800">
                  <a:hlinkClick r:id="rId3"/>
                </a:rPr>
                <a:t>www.osbos.si</a:t>
              </a:r>
              <a:r>
                <a:rPr lang="sl-SI" altLang="sl-SI" sz="800"/>
                <a:t> </a:t>
              </a: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78ED5F6B-9C06-4C2F-80FB-EA6A6093E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6425" cy="1143000"/>
          </a:xfrm>
        </p:spPr>
        <p:txBody>
          <a:bodyPr/>
          <a:lstStyle/>
          <a:p>
            <a:r>
              <a:rPr lang="sl-SI" altLang="sl-SI"/>
              <a:t>Struktura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68B2A0B-6BC3-4E69-83F9-1BD46D311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64163" y="1628775"/>
            <a:ext cx="3240087" cy="3744913"/>
          </a:xfrm>
        </p:spPr>
        <p:txBody>
          <a:bodyPr/>
          <a:lstStyle/>
          <a:p>
            <a:r>
              <a:rPr lang="sl-SI" altLang="sl-SI"/>
              <a:t>koordinacijsko število: 6/6</a:t>
            </a:r>
            <a:endParaRPr lang="sl-SI" altLang="sl-SI" sz="2000"/>
          </a:p>
          <a:p>
            <a:r>
              <a:rPr lang="sl-SI" altLang="sl-SI"/>
              <a:t>ploskovno centrirana ureditev</a:t>
            </a:r>
            <a:endParaRPr lang="sl-SI" altLang="sl-SI" sz="2000"/>
          </a:p>
          <a:p>
            <a:r>
              <a:rPr lang="sl-SI" altLang="sl-SI"/>
              <a:t>oktaeder</a:t>
            </a:r>
          </a:p>
        </p:txBody>
      </p:sp>
      <p:grpSp>
        <p:nvGrpSpPr>
          <p:cNvPr id="83975" name="Group 7">
            <a:extLst>
              <a:ext uri="{FF2B5EF4-FFF2-40B4-BE49-F238E27FC236}">
                <a16:creationId xmlns:a16="http://schemas.microsoft.com/office/drawing/2014/main" id="{E89C57A3-88EB-43D8-A5AA-DF03B5A7FBC1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628775"/>
            <a:ext cx="4449762" cy="2085975"/>
            <a:chOff x="295" y="890"/>
            <a:chExt cx="2803" cy="1314"/>
          </a:xfrm>
        </p:grpSpPr>
        <p:pic>
          <p:nvPicPr>
            <p:cNvPr id="83972" name="Picture 4">
              <a:extLst>
                <a:ext uri="{FF2B5EF4-FFF2-40B4-BE49-F238E27FC236}">
                  <a16:creationId xmlns:a16="http://schemas.microsoft.com/office/drawing/2014/main" id="{BE05487A-FE53-430D-B934-2244C5F98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74"/>
            <a:stretch>
              <a:fillRect/>
            </a:stretch>
          </p:blipFill>
          <p:spPr bwMode="auto">
            <a:xfrm>
              <a:off x="295" y="890"/>
              <a:ext cx="2803" cy="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4" name="Text Box 6">
              <a:extLst>
                <a:ext uri="{FF2B5EF4-FFF2-40B4-BE49-F238E27FC236}">
                  <a16:creationId xmlns:a16="http://schemas.microsoft.com/office/drawing/2014/main" id="{05BD0974-5C8A-4098-96F1-5DD7D026D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2069"/>
              <a:ext cx="113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l-SI" altLang="sl-SI" sz="800"/>
                <a:t>Vir: http://cwx.prenhall.com/petrucci</a:t>
              </a:r>
            </a:p>
          </p:txBody>
        </p:sp>
      </p:grpSp>
      <p:grpSp>
        <p:nvGrpSpPr>
          <p:cNvPr id="83977" name="Group 9">
            <a:extLst>
              <a:ext uri="{FF2B5EF4-FFF2-40B4-BE49-F238E27FC236}">
                <a16:creationId xmlns:a16="http://schemas.microsoft.com/office/drawing/2014/main" id="{47B1CAC2-0E82-4FC5-9E12-9EDBBDC07E7C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076700"/>
            <a:ext cx="4557712" cy="2474913"/>
            <a:chOff x="249" y="2568"/>
            <a:chExt cx="2871" cy="1559"/>
          </a:xfrm>
        </p:grpSpPr>
        <p:pic>
          <p:nvPicPr>
            <p:cNvPr id="83973" name="Picture 5" descr="scan učbenik 2 brez besedila">
              <a:extLst>
                <a:ext uri="{FF2B5EF4-FFF2-40B4-BE49-F238E27FC236}">
                  <a16:creationId xmlns:a16="http://schemas.microsoft.com/office/drawing/2014/main" id="{F89711B7-DD3A-4FD7-89BD-2EF500DB9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0" r="1137"/>
            <a:stretch>
              <a:fillRect/>
            </a:stretch>
          </p:blipFill>
          <p:spPr bwMode="auto">
            <a:xfrm>
              <a:off x="295" y="2568"/>
              <a:ext cx="2825" cy="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976" name="Text Box 8">
              <a:extLst>
                <a:ext uri="{FF2B5EF4-FFF2-40B4-BE49-F238E27FC236}">
                  <a16:creationId xmlns:a16="http://schemas.microsoft.com/office/drawing/2014/main" id="{B950ADDD-8419-4890-A5AE-33A723AF3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838"/>
              <a:ext cx="246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l-SI" altLang="sl-SI" sz="800"/>
                <a:t>Vir: Bukovec, Nataša, in Brenčič, Jurij. 2000. Kemija za gimnazije 1. 1. izd., 1. nat. Ljubljana : DZS. ISBN 86-341-2497-5</a:t>
              </a:r>
            </a:p>
            <a:p>
              <a:endParaRPr lang="sl-SI" altLang="sl-SI" sz="800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01" name="Group 9">
            <a:extLst>
              <a:ext uri="{FF2B5EF4-FFF2-40B4-BE49-F238E27FC236}">
                <a16:creationId xmlns:a16="http://schemas.microsoft.com/office/drawing/2014/main" id="{0806417C-95EC-4D90-83B7-F65265589A2F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628775"/>
            <a:ext cx="2630488" cy="2487613"/>
            <a:chOff x="3696" y="1071"/>
            <a:chExt cx="1657" cy="1567"/>
          </a:xfrm>
        </p:grpSpPr>
        <p:pic>
          <p:nvPicPr>
            <p:cNvPr id="84999" name="Picture 7">
              <a:extLst>
                <a:ext uri="{FF2B5EF4-FFF2-40B4-BE49-F238E27FC236}">
                  <a16:creationId xmlns:a16="http://schemas.microsoft.com/office/drawing/2014/main" id="{6C57CD10-6F96-449E-9831-D62241958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74" r="40158"/>
            <a:stretch>
              <a:fillRect/>
            </a:stretch>
          </p:blipFill>
          <p:spPr bwMode="auto">
            <a:xfrm>
              <a:off x="3696" y="1071"/>
              <a:ext cx="1657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00" name="Text Box 8">
              <a:extLst>
                <a:ext uri="{FF2B5EF4-FFF2-40B4-BE49-F238E27FC236}">
                  <a16:creationId xmlns:a16="http://schemas.microsoft.com/office/drawing/2014/main" id="{49C0B253-9F5D-4C9B-B1C4-F5DDD70A6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387"/>
              <a:ext cx="1497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http://cwx.prenhall.com/petrucci</a:t>
              </a:r>
            </a:p>
            <a:p>
              <a:pPr>
                <a:spcBef>
                  <a:spcPct val="50000"/>
                </a:spcBef>
              </a:pPr>
              <a:endParaRPr lang="sl-SI" altLang="sl-SI" sz="800"/>
            </a:p>
          </p:txBody>
        </p:sp>
      </p:grpSp>
      <p:sp>
        <p:nvSpPr>
          <p:cNvPr id="84994" name="Rectangle 2">
            <a:extLst>
              <a:ext uri="{FF2B5EF4-FFF2-40B4-BE49-F238E27FC236}">
                <a16:creationId xmlns:a16="http://schemas.microsoft.com/office/drawing/2014/main" id="{0A77C193-72E7-41BC-897B-BE63E8748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Podatki</a:t>
            </a:r>
          </a:p>
        </p:txBody>
      </p:sp>
      <p:sp>
        <p:nvSpPr>
          <p:cNvPr id="84998" name="Text Box 6">
            <a:extLst>
              <a:ext uri="{FF2B5EF4-FFF2-40B4-BE49-F238E27FC236}">
                <a16:creationId xmlns:a16="http://schemas.microsoft.com/office/drawing/2014/main" id="{49E935D8-36FC-4E42-BC41-A82D5304C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482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*564,1 pm = 0,0000005641 mm </a:t>
            </a:r>
          </a:p>
        </p:txBody>
      </p:sp>
      <p:grpSp>
        <p:nvGrpSpPr>
          <p:cNvPr id="85004" name="Group 12">
            <a:extLst>
              <a:ext uri="{FF2B5EF4-FFF2-40B4-BE49-F238E27FC236}">
                <a16:creationId xmlns:a16="http://schemas.microsoft.com/office/drawing/2014/main" id="{A7E83BB4-D078-4740-970E-F5001EA6BC0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844675"/>
            <a:ext cx="4032250" cy="3886200"/>
            <a:chOff x="2880" y="1026"/>
            <a:chExt cx="2540" cy="2448"/>
          </a:xfrm>
        </p:grpSpPr>
        <p:pic>
          <p:nvPicPr>
            <p:cNvPr id="85002" name="Picture 10" descr="107851480_26501cfa04">
              <a:extLst>
                <a:ext uri="{FF2B5EF4-FFF2-40B4-BE49-F238E27FC236}">
                  <a16:creationId xmlns:a16="http://schemas.microsoft.com/office/drawing/2014/main" id="{C941B299-D42F-4F1E-8B59-67877C37B9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026"/>
              <a:ext cx="2540" cy="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003" name="Text Box 11">
              <a:extLst>
                <a:ext uri="{FF2B5EF4-FFF2-40B4-BE49-F238E27FC236}">
                  <a16:creationId xmlns:a16="http://schemas.microsoft.com/office/drawing/2014/main" id="{A9043A2D-8463-4E28-B398-A343DE666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39"/>
              <a:ext cx="235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http://www.flickr.com/photos/sunshinecity/107851480/</a:t>
              </a:r>
            </a:p>
          </p:txBody>
        </p:sp>
      </p:grpSp>
      <p:sp>
        <p:nvSpPr>
          <p:cNvPr id="84996" name="Rectangle 4">
            <a:extLst>
              <a:ext uri="{FF2B5EF4-FFF2-40B4-BE49-F238E27FC236}">
                <a16:creationId xmlns:a16="http://schemas.microsoft.com/office/drawing/2014/main" id="{4B7ACA1A-E18C-4372-BF82-E944EF3AF5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73238"/>
            <a:ext cx="6553200" cy="4497387"/>
          </a:xfrm>
        </p:spPr>
        <p:txBody>
          <a:bodyPr/>
          <a:lstStyle/>
          <a:p>
            <a:r>
              <a:rPr lang="sl-SI" altLang="sl-SI"/>
              <a:t>tališče: 800,8 </a:t>
            </a:r>
            <a:r>
              <a:rPr lang="en-US" altLang="sl-SI"/>
              <a:t>°</a:t>
            </a:r>
            <a:r>
              <a:rPr lang="sl-SI" altLang="sl-SI"/>
              <a:t>C</a:t>
            </a:r>
            <a:endParaRPr lang="sl-SI" altLang="sl-SI" sz="2000"/>
          </a:p>
          <a:p>
            <a:r>
              <a:rPr lang="sl-SI" altLang="sl-SI"/>
              <a:t>vrelišče: 1465 </a:t>
            </a:r>
            <a:r>
              <a:rPr lang="en-US" altLang="sl-SI"/>
              <a:t>°</a:t>
            </a:r>
            <a:r>
              <a:rPr lang="sl-SI" altLang="sl-SI"/>
              <a:t>C</a:t>
            </a:r>
          </a:p>
          <a:p>
            <a:r>
              <a:rPr lang="sl-SI" altLang="sl-SI"/>
              <a:t>gostota: 2,163 g/mL</a:t>
            </a:r>
            <a:endParaRPr lang="sl-SI" altLang="sl-SI" sz="2000"/>
          </a:p>
          <a:p>
            <a:r>
              <a:rPr lang="sl-SI" altLang="sl-SI"/>
              <a:t>molska masa: 55,4 g/mol</a:t>
            </a:r>
            <a:endParaRPr lang="sl-SI" altLang="sl-SI" sz="2000"/>
          </a:p>
          <a:p>
            <a:r>
              <a:rPr lang="sl-SI" altLang="sl-SI"/>
              <a:t>trdota: 2,5 (Mohsova lestvica)</a:t>
            </a:r>
          </a:p>
          <a:p>
            <a:r>
              <a:rPr lang="sl-SI" altLang="sl-SI"/>
              <a:t>rob osnovne celice: 564,1 pm*</a:t>
            </a:r>
            <a:endParaRPr lang="en-US" altLang="sl-SI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8" grpId="0"/>
      <p:bldP spid="8499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DBCBE02B-7430-44D6-9488-36AA855E9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6425" cy="1143000"/>
          </a:xfrm>
        </p:spPr>
        <p:txBody>
          <a:bodyPr/>
          <a:lstStyle/>
          <a:p>
            <a:r>
              <a:rPr lang="sl-SI" altLang="sl-SI"/>
              <a:t>Topnost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BDECC0B3-98B5-44F1-A063-128D1DFD11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98613"/>
            <a:ext cx="4979987" cy="2406650"/>
          </a:xfrm>
        </p:spPr>
        <p:txBody>
          <a:bodyPr/>
          <a:lstStyle/>
          <a:p>
            <a:r>
              <a:rPr lang="sl-SI" altLang="sl-SI"/>
              <a:t>voda </a:t>
            </a:r>
            <a:r>
              <a:rPr lang="sl-SI" altLang="sl-SI">
                <a:solidFill>
                  <a:schemeClr val="accent1"/>
                </a:solidFill>
                <a:sym typeface="Wingdings 2" panose="05020102010507070707" pitchFamily="18" charset="2"/>
              </a:rPr>
              <a:t></a:t>
            </a:r>
            <a:endParaRPr lang="sl-SI" altLang="sl-SI">
              <a:solidFill>
                <a:srgbClr val="FF0000"/>
              </a:solidFill>
              <a:sym typeface="Wingdings 2" panose="05020102010507070707" pitchFamily="18" charset="2"/>
            </a:endParaRPr>
          </a:p>
          <a:p>
            <a:r>
              <a:rPr lang="sl-SI" altLang="sl-SI"/>
              <a:t>organska topila </a:t>
            </a:r>
            <a:r>
              <a:rPr lang="sl-SI" altLang="sl-SI">
                <a:solidFill>
                  <a:srgbClr val="FF0000"/>
                </a:solidFill>
                <a:sym typeface="Wingdings 2" panose="05020102010507070707" pitchFamily="18" charset="2"/>
              </a:rPr>
              <a:t></a:t>
            </a:r>
          </a:p>
          <a:p>
            <a:r>
              <a:rPr lang="sl-SI" altLang="sl-SI">
                <a:sym typeface="Wingdings 2" panose="05020102010507070707" pitchFamily="18" charset="2"/>
              </a:rPr>
              <a:t>viša se s temperaturo</a:t>
            </a:r>
          </a:p>
          <a:p>
            <a:r>
              <a:rPr lang="sl-SI" altLang="sl-SI">
                <a:sym typeface="Wingdings 2" panose="05020102010507070707" pitchFamily="18" charset="2"/>
              </a:rPr>
              <a:t>raztopina prevaja el. tok</a:t>
            </a:r>
            <a:endParaRPr lang="en-US" altLang="sl-SI">
              <a:sym typeface="Wingdings 2" panose="05020102010507070707" pitchFamily="18" charset="2"/>
            </a:endParaRPr>
          </a:p>
        </p:txBody>
      </p:sp>
      <p:grpSp>
        <p:nvGrpSpPr>
          <p:cNvPr id="88075" name="Group 11">
            <a:extLst>
              <a:ext uri="{FF2B5EF4-FFF2-40B4-BE49-F238E27FC236}">
                <a16:creationId xmlns:a16="http://schemas.microsoft.com/office/drawing/2014/main" id="{842A6A42-EB6B-4FBF-99A0-ACB7E629B50C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437063"/>
            <a:ext cx="4681537" cy="1847850"/>
            <a:chOff x="295" y="2704"/>
            <a:chExt cx="3583" cy="1336"/>
          </a:xfrm>
        </p:grpSpPr>
        <p:pic>
          <p:nvPicPr>
            <p:cNvPr id="88070" name="Picture 6">
              <a:extLst>
                <a:ext uri="{FF2B5EF4-FFF2-40B4-BE49-F238E27FC236}">
                  <a16:creationId xmlns:a16="http://schemas.microsoft.com/office/drawing/2014/main" id="{CFB89D69-409B-41F9-BB09-C4EE1AECC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704"/>
              <a:ext cx="1575" cy="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2" name="Picture 8">
              <a:extLst>
                <a:ext uri="{FF2B5EF4-FFF2-40B4-BE49-F238E27FC236}">
                  <a16:creationId xmlns:a16="http://schemas.microsoft.com/office/drawing/2014/main" id="{91DAEFBC-458E-42B0-9C86-0812BF3AD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2704"/>
              <a:ext cx="1270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3" name="Line 9">
              <a:extLst>
                <a:ext uri="{FF2B5EF4-FFF2-40B4-BE49-F238E27FC236}">
                  <a16:creationId xmlns:a16="http://schemas.microsoft.com/office/drawing/2014/main" id="{A866CB1C-08BE-4508-B692-858396B74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294"/>
              <a:ext cx="54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8074" name="Text Box 10">
              <a:extLst>
                <a:ext uri="{FF2B5EF4-FFF2-40B4-BE49-F238E27FC236}">
                  <a16:creationId xmlns:a16="http://schemas.microsoft.com/office/drawing/2014/main" id="{6AC696E3-B578-46B1-9922-A709D6226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3885"/>
              <a:ext cx="158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: </a:t>
              </a:r>
              <a:r>
                <a:rPr lang="sl-SI" altLang="sl-SI" sz="800">
                  <a:hlinkClick r:id="rId4"/>
                </a:rPr>
                <a:t>www.osbos.si</a:t>
              </a:r>
              <a:r>
                <a:rPr lang="sl-SI" altLang="sl-SI" sz="800"/>
                <a:t> </a:t>
              </a:r>
            </a:p>
          </p:txBody>
        </p:sp>
      </p:grpSp>
      <p:grpSp>
        <p:nvGrpSpPr>
          <p:cNvPr id="88079" name="Group 15">
            <a:extLst>
              <a:ext uri="{FF2B5EF4-FFF2-40B4-BE49-F238E27FC236}">
                <a16:creationId xmlns:a16="http://schemas.microsoft.com/office/drawing/2014/main" id="{E6BC681A-592A-4BC8-BDDA-D38D27405151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60350"/>
            <a:ext cx="7993063" cy="6335713"/>
            <a:chOff x="158" y="164"/>
            <a:chExt cx="5035" cy="3991"/>
          </a:xfrm>
        </p:grpSpPr>
        <p:pic>
          <p:nvPicPr>
            <p:cNvPr id="88076" name="Picture 12" descr="topnost">
              <a:extLst>
                <a:ext uri="{FF2B5EF4-FFF2-40B4-BE49-F238E27FC236}">
                  <a16:creationId xmlns:a16="http://schemas.microsoft.com/office/drawing/2014/main" id="{0091B7E8-BF68-4557-8881-E12CFBE35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64"/>
              <a:ext cx="4989" cy="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078" name="Text Box 14">
              <a:extLst>
                <a:ext uri="{FF2B5EF4-FFF2-40B4-BE49-F238E27FC236}">
                  <a16:creationId xmlns:a16="http://schemas.microsoft.com/office/drawing/2014/main" id="{8963413E-9076-4DEA-A8AA-70819AEE2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4020"/>
              <a:ext cx="195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http://en.wikipedia.org/wiki/Solubility</a:t>
              </a: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9" name="Group 7">
            <a:extLst>
              <a:ext uri="{FF2B5EF4-FFF2-40B4-BE49-F238E27FC236}">
                <a16:creationId xmlns:a16="http://schemas.microsoft.com/office/drawing/2014/main" id="{936DDBD6-D151-46E7-906E-B1B9A77ABF17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2636838"/>
            <a:ext cx="2233612" cy="3914775"/>
            <a:chOff x="476" y="1854"/>
            <a:chExt cx="1407" cy="2466"/>
          </a:xfrm>
        </p:grpSpPr>
        <p:sp>
          <p:nvSpPr>
            <p:cNvPr id="90117" name="Rectangle 5" descr="64194-4">
              <a:extLst>
                <a:ext uri="{FF2B5EF4-FFF2-40B4-BE49-F238E27FC236}">
                  <a16:creationId xmlns:a16="http://schemas.microsoft.com/office/drawing/2014/main" id="{588D7CF2-D2A3-47F4-9EC7-4AAB02D3A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1854"/>
              <a:ext cx="1362" cy="217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b="-1141"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0118" name="Text Box 6">
              <a:extLst>
                <a:ext uri="{FF2B5EF4-FFF2-40B4-BE49-F238E27FC236}">
                  <a16:creationId xmlns:a16="http://schemas.microsoft.com/office/drawing/2014/main" id="{D0F5778C-03BC-44F2-A66E-F5D107316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4031"/>
              <a:ext cx="136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http://vitanetonline.com/Organic-Foods/64194-4/vitamins/SEA-SALT-IODIZED/</a:t>
              </a:r>
            </a:p>
          </p:txBody>
        </p:sp>
      </p:grpSp>
      <p:grpSp>
        <p:nvGrpSpPr>
          <p:cNvPr id="90122" name="Group 10">
            <a:extLst>
              <a:ext uri="{FF2B5EF4-FFF2-40B4-BE49-F238E27FC236}">
                <a16:creationId xmlns:a16="http://schemas.microsoft.com/office/drawing/2014/main" id="{B9F1965C-34F2-4245-8205-37F522854311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3644900"/>
            <a:ext cx="2305050" cy="2870200"/>
            <a:chOff x="1156" y="2205"/>
            <a:chExt cx="1588" cy="2005"/>
          </a:xfrm>
        </p:grpSpPr>
        <p:sp>
          <p:nvSpPr>
            <p:cNvPr id="90120" name="Rectangle 8" descr="salt_shaker2">
              <a:extLst>
                <a:ext uri="{FF2B5EF4-FFF2-40B4-BE49-F238E27FC236}">
                  <a16:creationId xmlns:a16="http://schemas.microsoft.com/office/drawing/2014/main" id="{1010542F-C2AA-48CA-A13D-5B95BE157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2205"/>
              <a:ext cx="1360" cy="1769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r="-358"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0121" name="Text Box 9">
              <a:extLst>
                <a:ext uri="{FF2B5EF4-FFF2-40B4-BE49-F238E27FC236}">
                  <a16:creationId xmlns:a16="http://schemas.microsoft.com/office/drawing/2014/main" id="{E84E9AA5-12D4-487A-9123-B561D165D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975"/>
              <a:ext cx="1588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http://reader.feedshow.com/show_items-feed=5fd0530dc3761b5e9985c0ea2061b1fe</a:t>
              </a:r>
            </a:p>
          </p:txBody>
        </p:sp>
      </p:grpSp>
      <p:sp>
        <p:nvSpPr>
          <p:cNvPr id="90116" name="Rectangle 4">
            <a:extLst>
              <a:ext uri="{FF2B5EF4-FFF2-40B4-BE49-F238E27FC236}">
                <a16:creationId xmlns:a16="http://schemas.microsoft.com/office/drawing/2014/main" id="{B7F9A126-BE78-45FE-A054-78D605BAE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6425" cy="1143000"/>
          </a:xfrm>
        </p:spPr>
        <p:txBody>
          <a:bodyPr/>
          <a:lstStyle/>
          <a:p>
            <a:r>
              <a:rPr lang="sl-SI" altLang="sl-SI"/>
              <a:t>Uporaba</a:t>
            </a:r>
          </a:p>
        </p:txBody>
      </p:sp>
      <p:grpSp>
        <p:nvGrpSpPr>
          <p:cNvPr id="90126" name="Group 14">
            <a:extLst>
              <a:ext uri="{FF2B5EF4-FFF2-40B4-BE49-F238E27FC236}">
                <a16:creationId xmlns:a16="http://schemas.microsoft.com/office/drawing/2014/main" id="{1970C5C6-418C-4E67-9C8A-49BD724A5E07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3644900"/>
            <a:ext cx="3240088" cy="2795588"/>
            <a:chOff x="3016" y="2296"/>
            <a:chExt cx="2041" cy="1761"/>
          </a:xfrm>
        </p:grpSpPr>
        <p:sp>
          <p:nvSpPr>
            <p:cNvPr id="90124" name="Rectangle 12" descr="chef-1">
              <a:extLst>
                <a:ext uri="{FF2B5EF4-FFF2-40B4-BE49-F238E27FC236}">
                  <a16:creationId xmlns:a16="http://schemas.microsoft.com/office/drawing/2014/main" id="{77040923-5698-4468-9EE8-31CE0A301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296"/>
              <a:ext cx="1860" cy="163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r="-6204"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0125" name="Text Box 13">
              <a:extLst>
                <a:ext uri="{FF2B5EF4-FFF2-40B4-BE49-F238E27FC236}">
                  <a16:creationId xmlns:a16="http://schemas.microsoft.com/office/drawing/2014/main" id="{0DBA3E58-D277-4675-9899-28C1E1522C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3922"/>
              <a:ext cx="204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http://www.bighospitality.co.uk/item/1019/23/5/3</a:t>
              </a:r>
            </a:p>
          </p:txBody>
        </p:sp>
      </p:grpSp>
      <p:grpSp>
        <p:nvGrpSpPr>
          <p:cNvPr id="90129" name="Group 17">
            <a:extLst>
              <a:ext uri="{FF2B5EF4-FFF2-40B4-BE49-F238E27FC236}">
                <a16:creationId xmlns:a16="http://schemas.microsoft.com/office/drawing/2014/main" id="{4D4E9941-AFD3-4D60-A917-D2963275F84E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4149725"/>
            <a:ext cx="3311525" cy="2301875"/>
            <a:chOff x="612" y="2614"/>
            <a:chExt cx="2086" cy="1450"/>
          </a:xfrm>
        </p:grpSpPr>
        <p:sp>
          <p:nvSpPr>
            <p:cNvPr id="90127" name="Rectangle 15" descr="woman-exfoliating-skin">
              <a:extLst>
                <a:ext uri="{FF2B5EF4-FFF2-40B4-BE49-F238E27FC236}">
                  <a16:creationId xmlns:a16="http://schemas.microsoft.com/office/drawing/2014/main" id="{3522459F-F124-431D-A700-CC483ECF1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614"/>
              <a:ext cx="2086" cy="1316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b="-5410"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0128" name="Text Box 16">
              <a:extLst>
                <a:ext uri="{FF2B5EF4-FFF2-40B4-BE49-F238E27FC236}">
                  <a16:creationId xmlns:a16="http://schemas.microsoft.com/office/drawing/2014/main" id="{AEB00E9E-C92A-4D73-A0F3-0522123B0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3929"/>
              <a:ext cx="163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http://www.sheknows.com/articles/6547.htm</a:t>
              </a:r>
            </a:p>
          </p:txBody>
        </p:sp>
      </p:grpSp>
      <p:grpSp>
        <p:nvGrpSpPr>
          <p:cNvPr id="90132" name="Group 20">
            <a:extLst>
              <a:ext uri="{FF2B5EF4-FFF2-40B4-BE49-F238E27FC236}">
                <a16:creationId xmlns:a16="http://schemas.microsoft.com/office/drawing/2014/main" id="{8AF91EFC-D2A7-414A-A42E-D2DADDC0A619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3573463"/>
            <a:ext cx="2881313" cy="3122612"/>
            <a:chOff x="3288" y="2251"/>
            <a:chExt cx="1815" cy="1967"/>
          </a:xfrm>
        </p:grpSpPr>
        <p:sp>
          <p:nvSpPr>
            <p:cNvPr id="90130" name="Rectangle 18" descr="SeaSaltBodyScrub">
              <a:extLst>
                <a:ext uri="{FF2B5EF4-FFF2-40B4-BE49-F238E27FC236}">
                  <a16:creationId xmlns:a16="http://schemas.microsoft.com/office/drawing/2014/main" id="{FBF26BA7-8621-4D3B-98C4-051A3F4A2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2251"/>
              <a:ext cx="1633" cy="167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 r="-2756"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0131" name="Text Box 19">
              <a:extLst>
                <a:ext uri="{FF2B5EF4-FFF2-40B4-BE49-F238E27FC236}">
                  <a16:creationId xmlns:a16="http://schemas.microsoft.com/office/drawing/2014/main" id="{F7D0054F-CE24-4425-8DD3-CBD3B0540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3929"/>
              <a:ext cx="181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http://pureskinshop.com/index.php?main_page=index&amp;cPath=20_41</a:t>
              </a:r>
            </a:p>
          </p:txBody>
        </p:sp>
      </p:grpSp>
      <p:grpSp>
        <p:nvGrpSpPr>
          <p:cNvPr id="90135" name="Group 23">
            <a:extLst>
              <a:ext uri="{FF2B5EF4-FFF2-40B4-BE49-F238E27FC236}">
                <a16:creationId xmlns:a16="http://schemas.microsoft.com/office/drawing/2014/main" id="{B5EC38BA-68E5-4B52-B07A-181868831493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4652963"/>
            <a:ext cx="2952750" cy="2009775"/>
            <a:chOff x="3560" y="2931"/>
            <a:chExt cx="1860" cy="1266"/>
          </a:xfrm>
        </p:grpSpPr>
        <p:sp>
          <p:nvSpPr>
            <p:cNvPr id="90133" name="Rectangle 21" descr="gritter">
              <a:extLst>
                <a:ext uri="{FF2B5EF4-FFF2-40B4-BE49-F238E27FC236}">
                  <a16:creationId xmlns:a16="http://schemas.microsoft.com/office/drawing/2014/main" id="{92E46D08-A9E5-413C-8932-F3723364E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931"/>
              <a:ext cx="1542" cy="1089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 r="-5934"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0134" name="Text Box 22">
              <a:extLst>
                <a:ext uri="{FF2B5EF4-FFF2-40B4-BE49-F238E27FC236}">
                  <a16:creationId xmlns:a16="http://schemas.microsoft.com/office/drawing/2014/main" id="{3B15373E-B63F-4BDC-BA55-DA73166D2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3985"/>
              <a:ext cx="18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http://www.freefoto.com/preview/16-15-13?ffid=16-15-13&amp;k=Road+Gritter</a:t>
              </a:r>
            </a:p>
          </p:txBody>
        </p:sp>
      </p:grpSp>
      <p:grpSp>
        <p:nvGrpSpPr>
          <p:cNvPr id="90138" name="Group 26">
            <a:extLst>
              <a:ext uri="{FF2B5EF4-FFF2-40B4-BE49-F238E27FC236}">
                <a16:creationId xmlns:a16="http://schemas.microsoft.com/office/drawing/2014/main" id="{6D29D3B7-9F30-4E74-99F7-AA14C338D4C2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4652963"/>
            <a:ext cx="2951162" cy="1992312"/>
            <a:chOff x="703" y="2931"/>
            <a:chExt cx="1859" cy="1255"/>
          </a:xfrm>
        </p:grpSpPr>
        <p:sp>
          <p:nvSpPr>
            <p:cNvPr id="90136" name="Rectangle 24" descr="cesta">
              <a:extLst>
                <a:ext uri="{FF2B5EF4-FFF2-40B4-BE49-F238E27FC236}">
                  <a16:creationId xmlns:a16="http://schemas.microsoft.com/office/drawing/2014/main" id="{5ADD9127-C6D1-4A31-B732-D8D6343A4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2931"/>
              <a:ext cx="1859" cy="1089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 b="-13805"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0137" name="Text Box 25">
              <a:extLst>
                <a:ext uri="{FF2B5EF4-FFF2-40B4-BE49-F238E27FC236}">
                  <a16:creationId xmlns:a16="http://schemas.microsoft.com/office/drawing/2014/main" id="{4159F288-F45C-4DF5-B144-44341123B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3974"/>
              <a:ext cx="18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http://www.madphotoworld.com/2008/04/deepest-snow-road.html</a:t>
              </a:r>
            </a:p>
          </p:txBody>
        </p:sp>
      </p:grp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B6733E2-5A8A-4334-8191-BA18239DD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6425" cy="3486150"/>
          </a:xfrm>
        </p:spPr>
        <p:txBody>
          <a:bodyPr/>
          <a:lstStyle/>
          <a:p>
            <a:r>
              <a:rPr lang="sl-SI" altLang="sl-SI"/>
              <a:t>velik pomen v vsakdanjem življenju</a:t>
            </a:r>
          </a:p>
          <a:p>
            <a:r>
              <a:rPr lang="sl-SI" altLang="sl-SI"/>
              <a:t>vsaj 97% NaCl</a:t>
            </a:r>
          </a:p>
          <a:p>
            <a:r>
              <a:rPr lang="sl-SI" altLang="sl-SI"/>
              <a:t>priprava hrane (začimba, konzervans)</a:t>
            </a:r>
          </a:p>
          <a:p>
            <a:r>
              <a:rPr lang="sl-SI" altLang="sl-SI"/>
              <a:t>nega telesa</a:t>
            </a:r>
          </a:p>
          <a:p>
            <a:r>
              <a:rPr lang="sl-SI" altLang="sl-SI"/>
              <a:t>posipanje poledenelih cest</a:t>
            </a:r>
          </a:p>
          <a:p>
            <a:endParaRPr lang="sl-SI" altLang="sl-SI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57" name="Group 21">
            <a:extLst>
              <a:ext uri="{FF2B5EF4-FFF2-40B4-BE49-F238E27FC236}">
                <a16:creationId xmlns:a16="http://schemas.microsoft.com/office/drawing/2014/main" id="{137DD834-CD46-41F0-8B05-3836F5BDF09C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500438"/>
            <a:ext cx="3744912" cy="2735262"/>
            <a:chOff x="295" y="2205"/>
            <a:chExt cx="2359" cy="1723"/>
          </a:xfrm>
        </p:grpSpPr>
        <p:sp>
          <p:nvSpPr>
            <p:cNvPr id="91140" name="Rectangle 4" descr="sorodnik od ane š">
              <a:extLst>
                <a:ext uri="{FF2B5EF4-FFF2-40B4-BE49-F238E27FC236}">
                  <a16:creationId xmlns:a16="http://schemas.microsoft.com/office/drawing/2014/main" id="{25F281F0-3D7A-492F-8465-DFBE5E797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205"/>
              <a:ext cx="2314" cy="158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b="-244"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1142" name="Text Box 6">
              <a:extLst>
                <a:ext uri="{FF2B5EF4-FFF2-40B4-BE49-F238E27FC236}">
                  <a16:creationId xmlns:a16="http://schemas.microsoft.com/office/drawing/2014/main" id="{E517F4CA-C1E4-40A1-BB9A-F81D7071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3793"/>
              <a:ext cx="226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</a:t>
              </a:r>
              <a:r>
                <a:rPr lang="sl-SI" altLang="sl-SI" sz="800">
                  <a:hlinkClick r:id="rId3"/>
                </a:rPr>
                <a:t>http://www.portoroz.si/po-poteh-transromanice</a:t>
              </a:r>
              <a:endParaRPr lang="sl-SI" altLang="sl-SI" sz="800"/>
            </a:p>
          </p:txBody>
        </p:sp>
      </p:grpSp>
      <p:grpSp>
        <p:nvGrpSpPr>
          <p:cNvPr id="91148" name="Group 12">
            <a:extLst>
              <a:ext uri="{FF2B5EF4-FFF2-40B4-BE49-F238E27FC236}">
                <a16:creationId xmlns:a16="http://schemas.microsoft.com/office/drawing/2014/main" id="{328727E3-9E09-4610-B608-992B4ACBFC03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3357563"/>
            <a:ext cx="3529013" cy="3094037"/>
            <a:chOff x="3016" y="1979"/>
            <a:chExt cx="2223" cy="1949"/>
          </a:xfrm>
        </p:grpSpPr>
        <p:sp>
          <p:nvSpPr>
            <p:cNvPr id="91146" name="Rectangle 10" descr="Brez naslova">
              <a:extLst>
                <a:ext uri="{FF2B5EF4-FFF2-40B4-BE49-F238E27FC236}">
                  <a16:creationId xmlns:a16="http://schemas.microsoft.com/office/drawing/2014/main" id="{22EF5F77-C235-4A0A-8569-A8E1A3B95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1979"/>
              <a:ext cx="2223" cy="181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r="-933"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1147" name="Text Box 11">
              <a:extLst>
                <a:ext uri="{FF2B5EF4-FFF2-40B4-BE49-F238E27FC236}">
                  <a16:creationId xmlns:a16="http://schemas.microsoft.com/office/drawing/2014/main" id="{4831291A-E460-4485-891A-3BE6D2DF3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3793"/>
              <a:ext cx="217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http://www.goodearthgraphics.com/virtcave/saltcaves/saltcaves.html</a:t>
              </a:r>
            </a:p>
          </p:txBody>
        </p:sp>
      </p:grpSp>
      <p:sp>
        <p:nvSpPr>
          <p:cNvPr id="91138" name="Rectangle 2">
            <a:extLst>
              <a:ext uri="{FF2B5EF4-FFF2-40B4-BE49-F238E27FC236}">
                <a16:creationId xmlns:a16="http://schemas.microsoft.com/office/drawing/2014/main" id="{13D06F94-5F73-4E75-A56C-0D449E11D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6425" cy="1143000"/>
          </a:xfrm>
        </p:spPr>
        <p:txBody>
          <a:bodyPr/>
          <a:lstStyle/>
          <a:p>
            <a:r>
              <a:rPr lang="sl-SI" altLang="sl-SI"/>
              <a:t>Pridobivanje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D2503CA-54A5-49DF-BC26-D11205A1B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148637" cy="4497387"/>
          </a:xfrm>
        </p:spPr>
        <p:txBody>
          <a:bodyPr/>
          <a:lstStyle/>
          <a:p>
            <a:r>
              <a:rPr lang="sl-SI" altLang="sl-SI"/>
              <a:t>morska sol</a:t>
            </a:r>
          </a:p>
          <a:p>
            <a:r>
              <a:rPr lang="sl-SI" altLang="sl-SI"/>
              <a:t>kamena sol</a:t>
            </a:r>
          </a:p>
          <a:p>
            <a:r>
              <a:rPr lang="sl-SI" altLang="sl-SI"/>
              <a:t>ZDA: 45,1 milijonov ton (2005)</a:t>
            </a:r>
          </a:p>
        </p:txBody>
      </p:sp>
      <p:grpSp>
        <p:nvGrpSpPr>
          <p:cNvPr id="91158" name="Group 22">
            <a:extLst>
              <a:ext uri="{FF2B5EF4-FFF2-40B4-BE49-F238E27FC236}">
                <a16:creationId xmlns:a16="http://schemas.microsoft.com/office/drawing/2014/main" id="{6461A055-1DD5-415F-B804-5AD464E7AE11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3357563"/>
            <a:ext cx="3527425" cy="2878137"/>
            <a:chOff x="3016" y="2115"/>
            <a:chExt cx="2222" cy="1813"/>
          </a:xfrm>
        </p:grpSpPr>
        <p:pic>
          <p:nvPicPr>
            <p:cNvPr id="91141" name="Picture 5">
              <a:extLst>
                <a:ext uri="{FF2B5EF4-FFF2-40B4-BE49-F238E27FC236}">
                  <a16:creationId xmlns:a16="http://schemas.microsoft.com/office/drawing/2014/main" id="{DE3483FB-6E2E-4E41-9191-DE05AE3E5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115"/>
              <a:ext cx="2222" cy="16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43" name="Text Box 7">
              <a:extLst>
                <a:ext uri="{FF2B5EF4-FFF2-40B4-BE49-F238E27FC236}">
                  <a16:creationId xmlns:a16="http://schemas.microsoft.com/office/drawing/2014/main" id="{4DFFCA00-15B3-4C01-BDD5-E046312C4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3793"/>
              <a:ext cx="195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http://cwx.prenhall.com/petrucci </a:t>
              </a:r>
            </a:p>
          </p:txBody>
        </p:sp>
      </p:grpSp>
      <p:grpSp>
        <p:nvGrpSpPr>
          <p:cNvPr id="91152" name="Group 16">
            <a:extLst>
              <a:ext uri="{FF2B5EF4-FFF2-40B4-BE49-F238E27FC236}">
                <a16:creationId xmlns:a16="http://schemas.microsoft.com/office/drawing/2014/main" id="{F8114896-9C99-4838-A5F6-591E2534A57C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573463"/>
            <a:ext cx="3598862" cy="2878137"/>
            <a:chOff x="295" y="2115"/>
            <a:chExt cx="2267" cy="1813"/>
          </a:xfrm>
        </p:grpSpPr>
        <p:sp>
          <p:nvSpPr>
            <p:cNvPr id="91149" name="Rectangle 13" descr="salt_mine">
              <a:extLst>
                <a:ext uri="{FF2B5EF4-FFF2-40B4-BE49-F238E27FC236}">
                  <a16:creationId xmlns:a16="http://schemas.microsoft.com/office/drawing/2014/main" id="{64B7809E-2C72-4A38-8E9E-71257AF45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115"/>
              <a:ext cx="2222" cy="1679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 r="-13457"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/>
            </a:p>
          </p:txBody>
        </p:sp>
        <p:sp>
          <p:nvSpPr>
            <p:cNvPr id="91151" name="Text Box 15">
              <a:extLst>
                <a:ext uri="{FF2B5EF4-FFF2-40B4-BE49-F238E27FC236}">
                  <a16:creationId xmlns:a16="http://schemas.microsoft.com/office/drawing/2014/main" id="{AFA74363-5FB1-4D17-800C-88418815C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3793"/>
              <a:ext cx="22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http://www.weblo.com/property/real_estate/The_Salt_Mine/1055372/</a:t>
              </a:r>
            </a:p>
          </p:txBody>
        </p:sp>
      </p:grpSp>
      <p:grpSp>
        <p:nvGrpSpPr>
          <p:cNvPr id="91161" name="Group 25">
            <a:extLst>
              <a:ext uri="{FF2B5EF4-FFF2-40B4-BE49-F238E27FC236}">
                <a16:creationId xmlns:a16="http://schemas.microsoft.com/office/drawing/2014/main" id="{5E054B85-D665-4A22-9D4E-CC08609702D8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3500438"/>
            <a:ext cx="3600450" cy="3073400"/>
            <a:chOff x="340" y="2205"/>
            <a:chExt cx="2268" cy="1936"/>
          </a:xfrm>
        </p:grpSpPr>
        <p:sp>
          <p:nvSpPr>
            <p:cNvPr id="91159" name="Rectangle 23" descr="FINAL IDD Feb2005_img_7">
              <a:extLst>
                <a:ext uri="{FF2B5EF4-FFF2-40B4-BE49-F238E27FC236}">
                  <a16:creationId xmlns:a16="http://schemas.microsoft.com/office/drawing/2014/main" id="{695CB55D-2168-4216-848E-1A1AE41DA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205"/>
              <a:ext cx="2268" cy="167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 b="-1609"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1160" name="Text Box 24">
              <a:extLst>
                <a:ext uri="{FF2B5EF4-FFF2-40B4-BE49-F238E27FC236}">
                  <a16:creationId xmlns:a16="http://schemas.microsoft.com/office/drawing/2014/main" id="{D24B5FDF-B5C3-4FCE-86BB-5A5AE9EEC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3929"/>
              <a:ext cx="22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http://www.iccidd.org/media/IDD%20Newsletter/1991-2006/feb2005.htm</a:t>
              </a: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2F230407-ED46-4694-AE95-A146B5779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Vpliv na zdravje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68B61BB0-A001-44FE-8C33-93DED5E237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98613"/>
            <a:ext cx="7788275" cy="4497387"/>
          </a:xfrm>
        </p:spPr>
        <p:txBody>
          <a:bodyPr/>
          <a:lstStyle/>
          <a:p>
            <a:pPr marL="609600" indent="-609600"/>
            <a:r>
              <a:rPr lang="sl-SI" altLang="sl-SI"/>
              <a:t>preveč soljena hrana</a:t>
            </a:r>
          </a:p>
          <a:p>
            <a:pPr marL="609600" indent="-609600"/>
            <a:r>
              <a:rPr lang="sl-SI" altLang="sl-SI"/>
              <a:t>več kot 6 gramov na dan:</a:t>
            </a:r>
            <a:endParaRPr lang="sl-SI" altLang="sl-SI">
              <a:solidFill>
                <a:srgbClr val="FF0000"/>
              </a:solidFill>
              <a:sym typeface="Wingdings 2" panose="05020102010507070707" pitchFamily="18" charset="2"/>
            </a:endParaRPr>
          </a:p>
          <a:p>
            <a:pPr marL="990600" lvl="1" indent="-533400">
              <a:buFont typeface="Wingdings" panose="05000000000000000000" pitchFamily="2" charset="2"/>
              <a:buChar char="L"/>
            </a:pPr>
            <a:r>
              <a:rPr lang="sl-SI" altLang="sl-SI" sz="2200">
                <a:sym typeface="Wingdings 2" panose="05020102010507070707" pitchFamily="18" charset="2"/>
              </a:rPr>
              <a:t>povišan krvni pritisk</a:t>
            </a:r>
          </a:p>
          <a:p>
            <a:pPr marL="990600" lvl="1" indent="-533400">
              <a:buFont typeface="Wingdings" panose="05000000000000000000" pitchFamily="2" charset="2"/>
              <a:buChar char="L"/>
            </a:pPr>
            <a:r>
              <a:rPr lang="sl-SI" altLang="sl-SI" sz="2200">
                <a:sym typeface="Wingdings 2" panose="05020102010507070707" pitchFamily="18" charset="2"/>
              </a:rPr>
              <a:t>srčni infarkt</a:t>
            </a:r>
          </a:p>
          <a:p>
            <a:pPr marL="990600" lvl="1" indent="-533400">
              <a:buFont typeface="Wingdings" panose="05000000000000000000" pitchFamily="2" charset="2"/>
              <a:buChar char="L"/>
            </a:pPr>
            <a:r>
              <a:rPr lang="sl-SI" altLang="sl-SI" sz="2200">
                <a:sym typeface="Wingdings 2" panose="05020102010507070707" pitchFamily="18" charset="2"/>
              </a:rPr>
              <a:t>obolenja notranjih organov</a:t>
            </a:r>
          </a:p>
          <a:p>
            <a:pPr marL="990600" lvl="1" indent="-533400">
              <a:buFont typeface="Wingdings" panose="05000000000000000000" pitchFamily="2" charset="2"/>
              <a:buChar char="L"/>
            </a:pPr>
            <a:r>
              <a:rPr lang="sl-SI" altLang="sl-SI" sz="2200">
                <a:sym typeface="Wingdings 2" panose="05020102010507070707" pitchFamily="18" charset="2"/>
              </a:rPr>
              <a:t>osteoporoza …</a:t>
            </a:r>
            <a:endParaRPr lang="sl-SI" altLang="sl-SI"/>
          </a:p>
          <a:p>
            <a:pPr marL="609600" indent="-609600"/>
            <a:r>
              <a:rPr lang="sl-SI" altLang="sl-SI"/>
              <a:t>manjše količine </a:t>
            </a:r>
            <a:r>
              <a:rPr lang="sl-SI" altLang="sl-SI">
                <a:sym typeface="Wingdings" panose="05000000000000000000" pitchFamily="2" charset="2"/>
              </a:rPr>
              <a:t></a:t>
            </a:r>
            <a:endParaRPr lang="sl-SI" altLang="sl-SI"/>
          </a:p>
        </p:txBody>
      </p:sp>
      <p:grpSp>
        <p:nvGrpSpPr>
          <p:cNvPr id="92167" name="Group 7">
            <a:extLst>
              <a:ext uri="{FF2B5EF4-FFF2-40B4-BE49-F238E27FC236}">
                <a16:creationId xmlns:a16="http://schemas.microsoft.com/office/drawing/2014/main" id="{BBD05091-273F-4FC3-9CA0-A919C7DD4684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3213100"/>
            <a:ext cx="3095625" cy="2806700"/>
            <a:chOff x="3424" y="2024"/>
            <a:chExt cx="1950" cy="1768"/>
          </a:xfrm>
        </p:grpSpPr>
        <p:sp>
          <p:nvSpPr>
            <p:cNvPr id="92165" name="Rectangle 5" descr="burgy">
              <a:extLst>
                <a:ext uri="{FF2B5EF4-FFF2-40B4-BE49-F238E27FC236}">
                  <a16:creationId xmlns:a16="http://schemas.microsoft.com/office/drawing/2014/main" id="{4AC90705-3C8E-4349-B270-0BCF6B429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024"/>
              <a:ext cx="1814" cy="1633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b="-11345"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2166" name="Text Box 6">
              <a:extLst>
                <a:ext uri="{FF2B5EF4-FFF2-40B4-BE49-F238E27FC236}">
                  <a16:creationId xmlns:a16="http://schemas.microsoft.com/office/drawing/2014/main" id="{5DD91F1B-ACB8-4636-BC49-3EA1A0E7E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3657"/>
              <a:ext cx="195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</a:t>
              </a:r>
              <a:r>
                <a:rPr lang="sl-SI" altLang="sl-SI" sz="800">
                  <a:hlinkClick r:id="rId3"/>
                </a:rPr>
                <a:t>http://www.flickr.com/photos/26777958@N05/3070041561/</a:t>
              </a:r>
              <a:endParaRPr lang="sl-SI" altLang="sl-SI" sz="800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AB8AEF3-495E-4581-9B4F-66ABA8928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Zgodovina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683C5B14-4148-44C6-8116-FD847610D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3438" y="1773238"/>
            <a:ext cx="4038600" cy="4497387"/>
          </a:xfrm>
        </p:spPr>
        <p:txBody>
          <a:bodyPr/>
          <a:lstStyle/>
          <a:p>
            <a:r>
              <a:rPr lang="sl-SI" altLang="sl-SI"/>
              <a:t>stari Egipčani</a:t>
            </a:r>
          </a:p>
          <a:p>
            <a:r>
              <a:rPr lang="sl-SI" altLang="sl-SI"/>
              <a:t>plačilo za rimske vojake</a:t>
            </a:r>
          </a:p>
          <a:p>
            <a:r>
              <a:rPr lang="sl-SI" altLang="sl-SI"/>
              <a:t>Martin Krpan</a:t>
            </a:r>
          </a:p>
          <a:p>
            <a:r>
              <a:rPr lang="sl-SI" altLang="sl-SI"/>
              <a:t>legende, zgodbe, reki, …</a:t>
            </a:r>
          </a:p>
        </p:txBody>
      </p:sp>
      <p:grpSp>
        <p:nvGrpSpPr>
          <p:cNvPr id="96262" name="Group 6">
            <a:extLst>
              <a:ext uri="{FF2B5EF4-FFF2-40B4-BE49-F238E27FC236}">
                <a16:creationId xmlns:a16="http://schemas.microsoft.com/office/drawing/2014/main" id="{4DB7C720-D388-4C28-988D-95B07A193385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133600"/>
            <a:ext cx="3600450" cy="3444875"/>
            <a:chOff x="431" y="1162"/>
            <a:chExt cx="2268" cy="2170"/>
          </a:xfrm>
        </p:grpSpPr>
        <p:sp>
          <p:nvSpPr>
            <p:cNvPr id="96260" name="Rectangle 4" descr="Roman_Legion">
              <a:extLst>
                <a:ext uri="{FF2B5EF4-FFF2-40B4-BE49-F238E27FC236}">
                  <a16:creationId xmlns:a16="http://schemas.microsoft.com/office/drawing/2014/main" id="{FBC991FF-146F-4207-9FA8-04BE690B9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162"/>
              <a:ext cx="2222" cy="204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r="-26695"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6261" name="Text Box 5">
              <a:extLst>
                <a:ext uri="{FF2B5EF4-FFF2-40B4-BE49-F238E27FC236}">
                  <a16:creationId xmlns:a16="http://schemas.microsoft.com/office/drawing/2014/main" id="{AF4D8780-5996-4170-B061-2519EF248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197"/>
              <a:ext cx="226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http://www.ronatvan.com/facts.htm</a:t>
              </a:r>
            </a:p>
          </p:txBody>
        </p:sp>
      </p:grpSp>
      <p:grpSp>
        <p:nvGrpSpPr>
          <p:cNvPr id="96266" name="Group 10">
            <a:extLst>
              <a:ext uri="{FF2B5EF4-FFF2-40B4-BE49-F238E27FC236}">
                <a16:creationId xmlns:a16="http://schemas.microsoft.com/office/drawing/2014/main" id="{7AABB37D-AB50-4C67-97AD-EEEA06B271D3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700213"/>
            <a:ext cx="2879725" cy="4491037"/>
            <a:chOff x="703" y="1117"/>
            <a:chExt cx="1814" cy="2829"/>
          </a:xfrm>
        </p:grpSpPr>
        <p:sp>
          <p:nvSpPr>
            <p:cNvPr id="96264" name="Rectangle 8" descr="Egypt_Through_Other_Eyes_Sig_335">
              <a:extLst>
                <a:ext uri="{FF2B5EF4-FFF2-40B4-BE49-F238E27FC236}">
                  <a16:creationId xmlns:a16="http://schemas.microsoft.com/office/drawing/2014/main" id="{63905D7C-A625-4D54-A98F-856D320C1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1117"/>
              <a:ext cx="1814" cy="254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r="-4471"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6265" name="Text Box 9">
              <a:extLst>
                <a:ext uri="{FF2B5EF4-FFF2-40B4-BE49-F238E27FC236}">
                  <a16:creationId xmlns:a16="http://schemas.microsoft.com/office/drawing/2014/main" id="{0EFA0751-34FD-43F7-8FF2-EFB1F2B2F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3657"/>
              <a:ext cx="163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http://www.brooklynmuseum.org/exhibitions/egypt_through_other_eyes/</a:t>
              </a:r>
            </a:p>
          </p:txBody>
        </p:sp>
      </p:grpSp>
      <p:grpSp>
        <p:nvGrpSpPr>
          <p:cNvPr id="96269" name="Group 13">
            <a:extLst>
              <a:ext uri="{FF2B5EF4-FFF2-40B4-BE49-F238E27FC236}">
                <a16:creationId xmlns:a16="http://schemas.microsoft.com/office/drawing/2014/main" id="{F8346ABD-D583-4F96-96D4-B4F3F1AEEA4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989138"/>
            <a:ext cx="3384550" cy="3167062"/>
            <a:chOff x="476" y="1253"/>
            <a:chExt cx="2132" cy="1995"/>
          </a:xfrm>
        </p:grpSpPr>
        <p:sp>
          <p:nvSpPr>
            <p:cNvPr id="96267" name="Rectangle 11" descr="martinchek">
              <a:extLst>
                <a:ext uri="{FF2B5EF4-FFF2-40B4-BE49-F238E27FC236}">
                  <a16:creationId xmlns:a16="http://schemas.microsoft.com/office/drawing/2014/main" id="{0D43776C-B5BF-49D2-8EF0-B415A15FE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253"/>
              <a:ext cx="2132" cy="186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r="-8229"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6268" name="Text Box 12">
              <a:extLst>
                <a:ext uri="{FF2B5EF4-FFF2-40B4-BE49-F238E27FC236}">
                  <a16:creationId xmlns:a16="http://schemas.microsoft.com/office/drawing/2014/main" id="{E73E2D6E-741A-47B1-BD12-76A30A73E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113"/>
              <a:ext cx="208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800"/>
                <a:t>Vir: </a:t>
              </a:r>
              <a:r>
                <a:rPr lang="sl-SI" altLang="sl-SI" sz="800">
                  <a:hlinkClick r:id="rId5"/>
                </a:rPr>
                <a:t>http://urbancic-events.com/Mojca%20in%20predstave.html</a:t>
              </a:r>
              <a:endParaRPr lang="sl-SI" altLang="sl-SI" sz="800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uiExpand="1" build="p"/>
    </p:bldLst>
  </p:timing>
</p:sld>
</file>

<file path=ppt/theme/theme1.xml><?xml version="1.0" encoding="utf-8"?>
<a:theme xmlns:a="http://schemas.openxmlformats.org/drawingml/2006/main" name="Pojemajoča mreža">
  <a:themeElements>
    <a:clrScheme name="Pojemajoča mreža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Pojemajoča mrež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ojemajoča mreža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0</TotalTime>
  <Words>543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Wingdings</vt:lpstr>
      <vt:lpstr>Pojemajoča mreža</vt:lpstr>
      <vt:lpstr>Natrijev klorid</vt:lpstr>
      <vt:lpstr>Nastanek</vt:lpstr>
      <vt:lpstr>Struktura</vt:lpstr>
      <vt:lpstr>Podatki</vt:lpstr>
      <vt:lpstr>Topnost</vt:lpstr>
      <vt:lpstr>Uporaba</vt:lpstr>
      <vt:lpstr>Pridobivanje</vt:lpstr>
      <vt:lpstr>Vpliv na zdravje</vt:lpstr>
      <vt:lpstr>Zgodovina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2019-05-31T08:48:23Z</dcterms:created>
  <dcterms:modified xsi:type="dcterms:W3CDTF">2019-05-31T08:48:23Z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