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1B3004B-53B6-4CB1-8F1F-A30AEC94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0D54B-5972-4081-A502-8D46C2C00B5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6FB66D3-302E-457A-A8A5-AFD070CC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A88377F-C45D-4968-9710-8669B969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F21B1-BF9D-483B-A284-D0C6FF2E551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60019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D10CEEB-2020-4304-9437-CE09C53BB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AA011-C6FD-469C-AFF3-9F0A50ED1F5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36A45EB-C9D2-4B71-BDCB-5213FB055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C1F8C4F-FA6C-4782-B5C6-9FABF049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45FD4-CFD1-4747-A4CB-E35834FA765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405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8FB4F6E-5D32-46F4-AD45-F32346B7D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D9CE-1719-478E-B616-47F8F229A2E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7C078F3-F572-4C96-8DEC-E6E050342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7B2D5F8-305E-412D-84A8-8124976B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A32E0-8C21-498E-9133-419C48BD35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2774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EC536F0-8BD8-497C-9587-57BFD52CF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06B2-7DE6-4D96-BEBF-0D2BFF97397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05E7678-E89F-4EA2-9846-7A0C1EFB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F94CBB7-4E61-45C8-B932-A8C4F061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3210C-6BFD-430F-8220-33FEACB6AC4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2717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E324C2F-8958-46F4-9558-0AE35FA3C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38B07-185F-4C08-A935-C369B423159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67D194B-4F26-4397-96FF-5E2762C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F29D595-ABEE-4268-899F-51F71D7BE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3A5D7-5FBD-45F5-A753-8A0FC3D12E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5771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809535A1-5414-4D92-8489-3856E0A6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5D3A-0D6E-4357-973B-B9479A52C85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8381E599-49D5-42D3-BBBC-2E6B239D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0D72989B-D331-4AFA-BC57-B1DFA575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DCD3F-C065-4E12-BF38-D3072A6CA7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2135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04114313-40D6-4B6A-BBF4-E2E02797F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B30BA-6DF8-4AEB-A2AB-F4652067A70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46CFB99E-E428-4FCD-B382-F0F3317BB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A7DB458A-6E4F-4A2F-BE98-59C91B71D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7E8FE-3C80-4039-B1FF-F2A779804B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3244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4C342806-205F-46B7-BFE9-659BE17B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10AE6-FF50-4A70-9327-0682795E24E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AF2499FD-16CE-44DA-A802-4BE01A8BA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991A2A68-561F-4355-8FF0-65DCF14E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6F3F7-2260-4829-A692-7CBCECB80A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368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12A1B5B4-BBD2-43DF-B61A-22CAAB209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21A9E-BD17-4576-8D60-4DF92713812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DCBA6567-0B2A-46C3-AAB3-B9A057146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3D6DA20F-5756-4874-AAAD-FA016B5C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55F9C-EECA-4575-BB5B-E7F7DCEE79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4074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E3E04BE-E68B-43B2-933B-B6677B13F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27897-D3E0-412D-A524-56D45075712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D3C19B17-6278-488A-ACC6-2F595BC6C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9608644-24F5-4534-A970-288E7182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E2A6D-D20F-47DD-9471-343D5F0347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9070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0590F426-7852-4B5D-A05F-FEA043961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9B6F-76B7-4E3D-A993-7B7C6262A43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E31FB07B-1883-4661-954E-393524A8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42D935B4-F4C3-4ABB-A5BA-209895FD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8DD7C-5D3D-492F-AD65-29EF580287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2198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9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94766861-A113-401D-98DD-705B507D27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D7250E67-E517-4BB8-A934-D33480C139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B693C80-C24B-40AB-B926-DE25DAA5D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BF5399-DD20-4DFA-8401-7ABC9046BF4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F2D9C81-E17A-4384-BD7A-B7D6B9BA3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A414DE7-E9B8-4830-94F5-E3DEECA9A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17FE65E-DF17-4301-A1DB-E3EB1425527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uzCD7EP1Z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AA1CE6D-4882-45AC-A356-ED644D9DE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5300"/>
            <a:ext cx="9251950" cy="925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Naslov 1">
            <a:extLst>
              <a:ext uri="{FF2B5EF4-FFF2-40B4-BE49-F238E27FC236}">
                <a16:creationId xmlns:a16="http://schemas.microsoft.com/office/drawing/2014/main" id="{2B2FC742-B6C2-4555-9590-D769C54ED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260350"/>
            <a:ext cx="7772400" cy="1470025"/>
          </a:xfrm>
        </p:spPr>
        <p:txBody>
          <a:bodyPr/>
          <a:lstStyle/>
          <a:p>
            <a:r>
              <a:rPr lang="sl-SI" altLang="sl-SI"/>
              <a:t>Uporaba pepela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0B610CD-7F9C-4FAC-ACC4-24110BC0D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A0EA91B5-3614-4235-AFC3-C04E45204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334AB32A-2273-4457-96BC-FCD769382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DB79717C-D2C7-4EAA-940B-2CAC60E27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68463"/>
            <a:ext cx="8172450" cy="39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23A1F4CE-667E-436E-9D47-F378582F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Zanimivosti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D8A861B4-2E1E-4DC1-AB2A-1A3057767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Pepel za posipanje ledenih tal</a:t>
            </a:r>
          </a:p>
          <a:p>
            <a:r>
              <a:rPr lang="sl-SI" altLang="sl-SI"/>
              <a:t>Odstranjevanje madežev</a:t>
            </a:r>
          </a:p>
          <a:p>
            <a:r>
              <a:rPr lang="sl-SI" altLang="sl-SI"/>
              <a:t>Odstranjevanje lepljive etikete</a:t>
            </a:r>
          </a:p>
          <a:p>
            <a:r>
              <a:rPr lang="sl-SI" altLang="sl-SI"/>
              <a:t>Čiščenje vodnega kamna</a:t>
            </a:r>
          </a:p>
          <a:p>
            <a:r>
              <a:rPr lang="sl-SI" altLang="sl-SI"/>
              <a:t>Izdelava diamantov iz pepela pokojnih</a:t>
            </a:r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A39302C1-9CDF-4BA5-A7B0-46525AB4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Sestava in lastnosti pepela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76A9F22-E3EE-4E7F-AB90-446F8EC88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Gre za anorganske snovi, ki ne zgorijo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Bazična zmes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Kalcijev karbonat (CaCO</a:t>
            </a:r>
            <a:r>
              <a:rPr lang="sl-SI" baseline="-25000" dirty="0"/>
              <a:t>3</a:t>
            </a:r>
            <a:r>
              <a:rPr lang="sl-SI" dirty="0"/>
              <a:t> )</a:t>
            </a:r>
            <a:endParaRPr lang="sl-SI" baseline="-25000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Kalijev karbonat(K</a:t>
            </a:r>
            <a:r>
              <a:rPr lang="sl-SI" baseline="-25000" dirty="0"/>
              <a:t>2</a:t>
            </a:r>
            <a:r>
              <a:rPr lang="sl-SI" dirty="0"/>
              <a:t>CO</a:t>
            </a:r>
            <a:r>
              <a:rPr lang="sl-SI" baseline="-25000" dirty="0"/>
              <a:t>3</a:t>
            </a:r>
            <a:r>
              <a:rPr lang="sl-SI" dirty="0"/>
              <a:t>)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Kalijev hidroksid ( KOH)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Natrijev hidroksid ( </a:t>
            </a:r>
            <a:r>
              <a:rPr lang="sl-SI" dirty="0" err="1"/>
              <a:t>NaOH</a:t>
            </a:r>
            <a:r>
              <a:rPr lang="sl-SI" dirty="0"/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Fosfor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Elementi v sledovih predvsem težke kovine: železo, mangan, cink, baker…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7B919239-DB4D-4670-9E2F-5095101A1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Uporaba v steklarstvu</a:t>
            </a:r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9160993C-4102-47C3-9B05-BC616D82C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Pepelika ( pepel listavcev)-Kalijev karbonat(K</a:t>
            </a:r>
            <a:r>
              <a:rPr lang="sl-SI" altLang="sl-SI" baseline="-25000"/>
              <a:t>2</a:t>
            </a:r>
            <a:r>
              <a:rPr lang="sl-SI" altLang="sl-SI"/>
              <a:t>CO</a:t>
            </a:r>
            <a:r>
              <a:rPr lang="sl-SI" altLang="sl-SI" baseline="-25000"/>
              <a:t>3</a:t>
            </a:r>
            <a:r>
              <a:rPr lang="sl-SI" altLang="sl-SI"/>
              <a:t>) </a:t>
            </a:r>
          </a:p>
          <a:p>
            <a:r>
              <a:rPr lang="sl-SI" altLang="sl-SI"/>
              <a:t>„Glažutarstvo“</a:t>
            </a:r>
          </a:p>
          <a:p>
            <a:r>
              <a:rPr lang="sl-SI" altLang="sl-SI"/>
              <a:t>„Pepelarji“</a:t>
            </a:r>
          </a:p>
          <a:p>
            <a:r>
              <a:rPr lang="sl-SI" altLang="sl-SI"/>
              <a:t>V procesu taljenja razpade na K</a:t>
            </a:r>
            <a:r>
              <a:rPr lang="sl-SI" altLang="sl-SI" baseline="-25000"/>
              <a:t>2</a:t>
            </a:r>
            <a:r>
              <a:rPr lang="sl-SI" altLang="sl-SI"/>
              <a:t>O , ki se veže v sestavo stekla</a:t>
            </a:r>
          </a:p>
          <a:p>
            <a:r>
              <a:rPr lang="sl-SI" altLang="sl-SI"/>
              <a:t>Nastane tudi CO</a:t>
            </a:r>
            <a:r>
              <a:rPr lang="sl-SI" altLang="sl-SI" baseline="-25000"/>
              <a:t>2, </a:t>
            </a:r>
            <a:r>
              <a:rPr lang="sl-SI" altLang="sl-SI"/>
              <a:t>njegovi mehurčki bistrijo steklo</a:t>
            </a:r>
          </a:p>
          <a:p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201F052C-D734-4D8D-B0A9-C7EE3894A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5123" name="Ograda vsebine 2">
            <a:extLst>
              <a:ext uri="{FF2B5EF4-FFF2-40B4-BE49-F238E27FC236}">
                <a16:creationId xmlns:a16="http://schemas.microsoft.com/office/drawing/2014/main" id="{D823C0C8-0B4C-4636-89A6-1D41CD731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8AEB0A6F-FFD2-4B8B-8D47-5159485D2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82625"/>
            <a:ext cx="7850187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E35E1E78-39EE-4280-9FD4-BA2D8615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Uporaba v vrtnarstvu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F89F9EE-E0FB-4D1B-8BB0-DCCD954E9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Lahko uravnavamo kislost tal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Vsebuje veliko fosforja, kalija in kalcija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Pepel ne vsebuje dušika, saj med gorenjem izgori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Korenovke in krompir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Kompost -&gt; izboljša proces razgradnje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Pazljivost! Težke kovine</a:t>
            </a:r>
          </a:p>
          <a:p>
            <a:pPr fontAlgn="auto">
              <a:spcAft>
                <a:spcPts val="0"/>
              </a:spcAft>
              <a:defRPr/>
            </a:pPr>
            <a:r>
              <a:rPr lang="pl-PL" dirty="0"/>
              <a:t>Pol kilograma na kvadratni meter.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E2FD4D31-C71A-488D-81C8-E4C33FF4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810E8893-AFD3-4F90-8959-4D3176BB4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E5C9CB00-D63C-4419-8513-FAD692A04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416800" cy="494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A84BDC5C-24D8-43ED-8A99-919C0423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Izdelava mila s pepelom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8352B7CC-B177-40F3-AA87-9414B206C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Prvo milo nastalo s pepelom</a:t>
            </a:r>
          </a:p>
          <a:p>
            <a:r>
              <a:rPr lang="sv-SE" altLang="sl-SI"/>
              <a:t>Najbolj znan primer odkritja mila</a:t>
            </a:r>
            <a:r>
              <a:rPr lang="sl-SI" altLang="sl-SI"/>
              <a:t>( gora Soap, žrtvovanje živali)</a:t>
            </a:r>
          </a:p>
          <a:p>
            <a:r>
              <a:rPr lang="sl-SI" altLang="sl-SI"/>
              <a:t>Maščoba+baza(lug)= glicerol +milo</a:t>
            </a:r>
          </a:p>
          <a:p>
            <a:r>
              <a:rPr lang="sl-SI" altLang="sl-SI"/>
              <a:t> Koncentriranje pepelike v srednjem veku </a:t>
            </a:r>
          </a:p>
          <a:p>
            <a:r>
              <a:rPr lang="sl-SI" altLang="sl-SI"/>
              <a:t>„Domač test koncentracije luga“</a:t>
            </a:r>
          </a:p>
          <a:p>
            <a:r>
              <a:rPr lang="sl-SI" altLang="sl-SI"/>
              <a:t>Star babilonski recept : na 7kg pepela daj 1liter olivnega olja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4850B106-7D4D-42D0-8655-6B438D74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F5197866-8AD6-453A-9BEC-D2BC3C36D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hlinkClick r:id="rId2"/>
              </a:rPr>
              <a:t>http://www.youtube.com/watch?v=ZuzCD7EP1ZM</a:t>
            </a:r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61174A5C-3438-446C-8CF6-542577D86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391245DF-D0F6-4BAF-8775-619F92DAA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89CD6303-B128-40C7-A865-FF06C0169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54013"/>
            <a:ext cx="3667125" cy="611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Officeova tema</vt:lpstr>
      <vt:lpstr>Uporaba pepela</vt:lpstr>
      <vt:lpstr>Sestava in lastnosti pepela</vt:lpstr>
      <vt:lpstr>Uporaba v steklarstvu</vt:lpstr>
      <vt:lpstr>PowerPoint Presentation</vt:lpstr>
      <vt:lpstr>Uporaba v vrtnarstvu</vt:lpstr>
      <vt:lpstr>PowerPoint Presentation</vt:lpstr>
      <vt:lpstr>Izdelava mila s pepelom</vt:lpstr>
      <vt:lpstr>PowerPoint Presentation</vt:lpstr>
      <vt:lpstr>PowerPoint Presentation</vt:lpstr>
      <vt:lpstr>PowerPoint Presentation</vt:lpstr>
      <vt:lpstr>Zanimivosti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2019-05-31T08:48:28Z</dcterms:created>
  <dcterms:modified xsi:type="dcterms:W3CDTF">2019-05-31T08:48:28Z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