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66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3" r:id="rId17"/>
    <p:sldId id="264" r:id="rId18"/>
    <p:sldId id="284" r:id="rId19"/>
    <p:sldId id="260" r:id="rId20"/>
    <p:sldId id="265" r:id="rId21"/>
    <p:sldId id="285" r:id="rId22"/>
    <p:sldId id="259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Script" panose="030B0504020000000003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>
        <p:scale>
          <a:sx n="89" d="100"/>
          <a:sy n="89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1">
            <a:extLst>
              <a:ext uri="{FF2B5EF4-FFF2-40B4-BE49-F238E27FC236}">
                <a16:creationId xmlns:a16="http://schemas.microsoft.com/office/drawing/2014/main" id="{0E5CEA87-CA1E-4D11-A3CE-D4386A396F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12">
            <a:extLst>
              <a:ext uri="{FF2B5EF4-FFF2-40B4-BE49-F238E27FC236}">
                <a16:creationId xmlns:a16="http://schemas.microsoft.com/office/drawing/2014/main" id="{ED3E4B75-CB21-426F-B78D-7D7BB25BE6E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1EA28F41-880C-4780-BCA1-224681AD355D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4160BD62-50F9-4572-8CB9-733891B51E4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10">
            <a:extLst>
              <a:ext uri="{FF2B5EF4-FFF2-40B4-BE49-F238E27FC236}">
                <a16:creationId xmlns:a16="http://schemas.microsoft.com/office/drawing/2014/main" id="{B379292E-1488-490D-8F5A-6761B433779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27">
            <a:extLst>
              <a:ext uri="{FF2B5EF4-FFF2-40B4-BE49-F238E27FC236}">
                <a16:creationId xmlns:a16="http://schemas.microsoft.com/office/drawing/2014/main" id="{BB9EBB07-BDB0-455C-B39F-AC724A83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C31A-553F-4140-92A2-F6AD1BF0E0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Ograda noge 16">
            <a:extLst>
              <a:ext uri="{FF2B5EF4-FFF2-40B4-BE49-F238E27FC236}">
                <a16:creationId xmlns:a16="http://schemas.microsoft.com/office/drawing/2014/main" id="{EC5A1DAC-6CCC-4AE7-ACD1-102DF821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8">
            <a:extLst>
              <a:ext uri="{FF2B5EF4-FFF2-40B4-BE49-F238E27FC236}">
                <a16:creationId xmlns:a16="http://schemas.microsoft.com/office/drawing/2014/main" id="{C3153D93-040C-4EEC-97FB-3E6DB7AA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C67DA-3F1D-4BD8-B35B-595536CC25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70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EEA373E-8F18-4EB6-ADD0-FFA0D334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DA29-188B-4852-9E8B-39E2572366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33C387A-1417-40FE-AD63-FD08E9E3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2E4E719-AA2E-4E5D-B533-6EADD366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7BED-F143-425B-9AE2-5B7C95AC7A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839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EFD943D-C87A-449B-A640-2851F805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FD08-2EBC-404D-A9E0-E653D1602E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571E258-3538-4052-8F65-B9F249B8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F8D4600-2690-420B-87C4-96771BCA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31BE-B52D-469E-83B0-70FE0CB3DD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779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F67A403-9707-4A8B-849F-D1C8A990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9374-433A-4A32-ADAC-79F2144A45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512F4BE-9F2B-43CE-8C2B-4916996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DF09613-D411-4790-8DA7-2BCB8029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0298-0285-4A39-8C30-2423EBA5C6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486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0">
            <a:extLst>
              <a:ext uri="{FF2B5EF4-FFF2-40B4-BE49-F238E27FC236}">
                <a16:creationId xmlns:a16="http://schemas.microsoft.com/office/drawing/2014/main" id="{0F93C921-FC77-40D6-904C-80FA4B493E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9">
            <a:extLst>
              <a:ext uri="{FF2B5EF4-FFF2-40B4-BE49-F238E27FC236}">
                <a16:creationId xmlns:a16="http://schemas.microsoft.com/office/drawing/2014/main" id="{D53711B5-945A-4256-9898-6EDB8D1CAE8E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86C27CC3-29E4-4D6A-953E-A8D560153A8C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7">
            <a:extLst>
              <a:ext uri="{FF2B5EF4-FFF2-40B4-BE49-F238E27FC236}">
                <a16:creationId xmlns:a16="http://schemas.microsoft.com/office/drawing/2014/main" id="{B92F12B1-2DA7-4921-B65B-0FAFB2F5212C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8">
            <a:extLst>
              <a:ext uri="{FF2B5EF4-FFF2-40B4-BE49-F238E27FC236}">
                <a16:creationId xmlns:a16="http://schemas.microsoft.com/office/drawing/2014/main" id="{9513DC57-1380-4FF5-8AD4-18E4800F2B0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datuma 3">
            <a:extLst>
              <a:ext uri="{FF2B5EF4-FFF2-40B4-BE49-F238E27FC236}">
                <a16:creationId xmlns:a16="http://schemas.microsoft.com/office/drawing/2014/main" id="{573A99DB-1572-4355-A957-F7E2EE9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A32A-5FCE-44A2-AB37-7573606B0A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4">
            <a:extLst>
              <a:ext uri="{FF2B5EF4-FFF2-40B4-BE49-F238E27FC236}">
                <a16:creationId xmlns:a16="http://schemas.microsoft.com/office/drawing/2014/main" id="{1CAC6050-03B9-4FD1-80EB-2B363856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5">
            <a:extLst>
              <a:ext uri="{FF2B5EF4-FFF2-40B4-BE49-F238E27FC236}">
                <a16:creationId xmlns:a16="http://schemas.microsoft.com/office/drawing/2014/main" id="{44B9851B-1EA7-4C69-A2B1-324D4352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342070F-CC56-4800-9E25-B211971097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107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7799113-1045-4286-876C-4B0C47BE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E885-C0DF-4A66-A873-38E263A8B9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76ECFCA3-D904-4C62-9AE6-523C6914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D621AEC-56F2-49E8-AF88-98EB0C37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868F7-D84E-4AC3-B9EF-D138D0592E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63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0AB18283-D7A6-4257-A6EB-043B06DE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38B1-6A5E-49A6-AF38-A136A1AD72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3BB3C75F-F17D-4B0D-85A6-E52431EB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558C7DD3-69E6-4B35-9A34-8E6C6089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882FD-F7FA-4081-8D49-B839CEC432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162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9A25EB59-5B35-4242-9980-12CD19FA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B9C3-2718-4D74-A98E-B699DB5745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73B5AF60-159E-4DD0-8CEF-BF0A4F1D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B37599E3-0066-401D-848D-6909521B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C1360-6DE6-4EB3-882F-C8E59B8135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90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489378B-C81C-442E-99C5-5ED3B4EC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22DB-E4BE-4630-89E1-161E72C2FD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D1CE9C9-65DC-4C54-AB88-92345895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83BA4E59-69C0-4A85-88D2-914B53B0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6530-0C7B-41E9-9570-5F29A82AE1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07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6D14DBF2-B89F-44F4-8726-D3123487AF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jeni pravokotnik 8">
            <a:extLst>
              <a:ext uri="{FF2B5EF4-FFF2-40B4-BE49-F238E27FC236}">
                <a16:creationId xmlns:a16="http://schemas.microsoft.com/office/drawing/2014/main" id="{A19D1C93-D65F-40EA-A344-EAC836AB7BB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55182502-8F90-4A82-A861-FF5B4CEC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4D47-0D53-49EB-88D0-FBEDFE784F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A9693795-8A2A-4BA0-831F-B566A569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E4683390-5A5C-409D-B11C-B1EC4288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45B0-DCE8-4165-89B0-C4E1455073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36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0">
            <a:extLst>
              <a:ext uri="{FF2B5EF4-FFF2-40B4-BE49-F238E27FC236}">
                <a16:creationId xmlns:a16="http://schemas.microsoft.com/office/drawing/2014/main" id="{8A92DF27-1C15-43AB-99B8-55D7F0B853D6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1">
            <a:extLst>
              <a:ext uri="{FF2B5EF4-FFF2-40B4-BE49-F238E27FC236}">
                <a16:creationId xmlns:a16="http://schemas.microsoft.com/office/drawing/2014/main" id="{EA6AC480-E48D-468D-B452-39B7823703E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2">
            <a:extLst>
              <a:ext uri="{FF2B5EF4-FFF2-40B4-BE49-F238E27FC236}">
                <a16:creationId xmlns:a16="http://schemas.microsoft.com/office/drawing/2014/main" id="{187DFFBD-87FF-4D2D-B2FF-59DFF7809B88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26C61697-5FA2-449E-A1C7-A7FBAB39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369F-63E4-48EC-8E4A-39C01F6633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7626EB95-8666-47C9-892F-2DECF592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F1DF49C2-C7E1-4D69-95C5-3D3030C8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E3D6772-D2E8-47FA-8722-2AB13F7CD9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733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324DFB3C-7CC1-4B3F-8560-6AD5D32F99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jeni pravokotnik 7">
            <a:extLst>
              <a:ext uri="{FF2B5EF4-FFF2-40B4-BE49-F238E27FC236}">
                <a16:creationId xmlns:a16="http://schemas.microsoft.com/office/drawing/2014/main" id="{8216C58B-E5C2-434C-ABC3-393351000C6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grada naslova 21">
            <a:extLst>
              <a:ext uri="{FF2B5EF4-FFF2-40B4-BE49-F238E27FC236}">
                <a16:creationId xmlns:a16="http://schemas.microsoft.com/office/drawing/2014/main" id="{8DA0732E-9F47-4517-8C43-639814F9DF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12">
            <a:extLst>
              <a:ext uri="{FF2B5EF4-FFF2-40B4-BE49-F238E27FC236}">
                <a16:creationId xmlns:a16="http://schemas.microsoft.com/office/drawing/2014/main" id="{FF45A543-40B5-4370-A569-D087DC9AFF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ACEDEDCF-F8F5-4845-A8FC-9FEDD2226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D5983-8C6C-40AA-B380-F01A2CA623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E5F08C4-0A02-4CDD-AB2C-B2A4EB9EE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6513CF2-2E74-4A68-A5E2-3DD247F04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45EA75F0-EBC2-4653-823F-9CE9541C24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0" r:id="rId2"/>
    <p:sldLayoutId id="2147483688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90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6543CE6C-5B91-4B33-B66F-B244FC83903F}"/>
              </a:ext>
            </a:extLst>
          </p:cNvPr>
          <p:cNvSpPr/>
          <p:nvPr/>
        </p:nvSpPr>
        <p:spPr>
          <a:xfrm>
            <a:off x="655612" y="1741476"/>
            <a:ext cx="7891904" cy="1107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PREHODNI ELEMENTI</a:t>
            </a:r>
          </a:p>
        </p:txBody>
      </p:sp>
      <p:sp>
        <p:nvSpPr>
          <p:cNvPr id="6147" name="Podnaslov 6">
            <a:extLst>
              <a:ext uri="{FF2B5EF4-FFF2-40B4-BE49-F238E27FC236}">
                <a16:creationId xmlns:a16="http://schemas.microsoft.com/office/drawing/2014/main" id="{D023F0EF-131C-492E-982D-CF907691B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akrene-%C5%BEice-480x320">
            <a:extLst>
              <a:ext uri="{FF2B5EF4-FFF2-40B4-BE49-F238E27FC236}">
                <a16:creationId xmlns:a16="http://schemas.microsoft.com/office/drawing/2014/main" id="{9D1B3D66-2AA3-4CEC-B4BE-28FBB6A2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70580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id="{94080A67-F14B-45C6-A955-7B739CD1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80548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30CDB25E-4983-4F57-A024-7B365C59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345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Bakrene električne žice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9a">
            <a:extLst>
              <a:ext uri="{FF2B5EF4-FFF2-40B4-BE49-F238E27FC236}">
                <a16:creationId xmlns:a16="http://schemas.microsoft.com/office/drawing/2014/main" id="{0934FD0B-DF9F-4042-AE1C-E01FE46C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16">
            <a:off x="827088" y="404813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BADCA732-6DB6-4E52-AA18-22BE4BA0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13325"/>
            <a:ext cx="280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Nerjaveči jekleni radiatorji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jasek_kanalizacija_copy1">
            <a:extLst>
              <a:ext uri="{FF2B5EF4-FFF2-40B4-BE49-F238E27FC236}">
                <a16:creationId xmlns:a16="http://schemas.microsoft.com/office/drawing/2014/main" id="{17AB9CB9-5777-4CB6-8DCB-302A9E65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E298CC06-AAE8-427C-BB13-D7F694C5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45125"/>
            <a:ext cx="432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Lito železo se uporablja za pokrove kanalizacijskih jaškov.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bsorbcijski-hladilnik-rmd-8555">
            <a:extLst>
              <a:ext uri="{FF2B5EF4-FFF2-40B4-BE49-F238E27FC236}">
                <a16:creationId xmlns:a16="http://schemas.microsoft.com/office/drawing/2014/main" id="{D6D15539-CE10-4D77-BFC3-01F6E148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7610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>
            <a:extLst>
              <a:ext uri="{FF2B5EF4-FFF2-40B4-BE49-F238E27FC236}">
                <a16:creationId xmlns:a16="http://schemas.microsoft.com/office/drawing/2014/main" id="{20429B1C-29A6-480C-9F07-A8348D94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492375"/>
            <a:ext cx="27352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Plastificiran jekleni hladilnik</a:t>
            </a:r>
          </a:p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pell-pomivalno-korito-venezia-869603_1024x768">
            <a:extLst>
              <a:ext uri="{FF2B5EF4-FFF2-40B4-BE49-F238E27FC236}">
                <a16:creationId xmlns:a16="http://schemas.microsoft.com/office/drawing/2014/main" id="{D62EBA13-7F6A-48CD-B98E-1DEB6CE0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5715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9996FFF2-7C5D-41CC-BC2B-CDA1944F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013325"/>
            <a:ext cx="345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Nerjaveča pomivalna korita (zlitina z železa s kromom in nikljem)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ridelna_vodna_pipa_model_2">
            <a:extLst>
              <a:ext uri="{FF2B5EF4-FFF2-40B4-BE49-F238E27FC236}">
                <a16:creationId xmlns:a16="http://schemas.microsoft.com/office/drawing/2014/main" id="{E16EAB16-860A-4C6D-BEBF-89535034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5238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>
            <a:extLst>
              <a:ext uri="{FF2B5EF4-FFF2-40B4-BE49-F238E27FC236}">
                <a16:creationId xmlns:a16="http://schemas.microsoft.com/office/drawing/2014/main" id="{FC787B97-963D-4B6D-8DA5-0F30ADBA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229225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Kromirane pipe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2">
            <a:extLst>
              <a:ext uri="{FF2B5EF4-FFF2-40B4-BE49-F238E27FC236}">
                <a16:creationId xmlns:a16="http://schemas.microsoft.com/office/drawing/2014/main" id="{BA350D14-9C4F-442D-87ED-2A5CACE5DD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1500" y="1357313"/>
            <a:ext cx="7772400" cy="5357812"/>
          </a:xfrm>
        </p:spPr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</a:rPr>
              <a:t>Kromiranje - kromanje je postopek nanosa tanke plasti kroma na kovino. </a:t>
            </a:r>
          </a:p>
          <a:p>
            <a:pPr eaLnBrk="1" hangingPunct="1"/>
            <a:endParaRPr lang="sl-SI" altLang="sl-SI" sz="2800" b="1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800" b="1">
                <a:latin typeface="Calibri" panose="020F0502020204030204" pitchFamily="34" charset="0"/>
              </a:rPr>
              <a:t>Kromirana površina ima lahko dekorativni značaj, lajša čiščenje in povečuje površinsko trdnost.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br>
              <a:rPr lang="sl-SI" altLang="sl-SI"/>
            </a:br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BA29CB0-E9BD-4C7B-9784-82F366738540}"/>
              </a:ext>
            </a:extLst>
          </p:cNvPr>
          <p:cNvSpPr/>
          <p:nvPr/>
        </p:nvSpPr>
        <p:spPr>
          <a:xfrm>
            <a:off x="1428728" y="214290"/>
            <a:ext cx="60722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Kaj je ’’</a:t>
            </a:r>
            <a:r>
              <a:rPr lang="sl-SI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kromiranje</a:t>
            </a:r>
            <a:r>
              <a:rPr lang="sl-SI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’’?</a:t>
            </a: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4.bolha.si/2/image/124007/126461/_5080728c97cba.jpg">
            <a:extLst>
              <a:ext uri="{FF2B5EF4-FFF2-40B4-BE49-F238E27FC236}">
                <a16:creationId xmlns:a16="http://schemas.microsoft.com/office/drawing/2014/main" id="{05EF2EC9-852A-4205-B2D7-B6197704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987">
            <a:off x="971550" y="1125538"/>
            <a:ext cx="5256213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DF15D14C-87AD-476D-B448-172E54D5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365625"/>
            <a:ext cx="2160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Titanov oksid je pigment v beli barvi.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kljuka_otero_1020_astoria_m4m9">
            <a:extLst>
              <a:ext uri="{FF2B5EF4-FFF2-40B4-BE49-F238E27FC236}">
                <a16:creationId xmlns:a16="http://schemas.microsoft.com/office/drawing/2014/main" id="{F44C6E3D-1CEF-4311-9D48-87BB5642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343775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id="{00391C7C-6322-45BD-8680-72628197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661025"/>
            <a:ext cx="3097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Medeninaste (zlitina bakra in cinka) kljuke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1.gstatic.com/images?q=tbn:ANd9GcQWIbDVRMKEAqyA8vu7tuQL-71PtyaqwcF9iBbvhoSW5XhstXCsArVeIokpJw">
            <a:extLst>
              <a:ext uri="{FF2B5EF4-FFF2-40B4-BE49-F238E27FC236}">
                <a16:creationId xmlns:a16="http://schemas.microsoft.com/office/drawing/2014/main" id="{92862E8F-EE6B-452D-87E6-0BED1DFE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341438"/>
            <a:ext cx="41021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PoljeZBesedilom 4">
            <a:extLst>
              <a:ext uri="{FF2B5EF4-FFF2-40B4-BE49-F238E27FC236}">
                <a16:creationId xmlns:a16="http://schemas.microsoft.com/office/drawing/2014/main" id="{B0D1EAA1-946E-4348-B473-C7934778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93382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Volfram v žarnicah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se770">
            <a:extLst>
              <a:ext uri="{FF2B5EF4-FFF2-40B4-BE49-F238E27FC236}">
                <a16:creationId xmlns:a16="http://schemas.microsoft.com/office/drawing/2014/main" id="{CB3369BA-A98F-4C40-8BDD-0193CCD3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63" y="0"/>
            <a:ext cx="942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ombayharbor.com/productImage/0688032001294364062/Aftermarket_Catalytic_Converter.jpg">
            <a:extLst>
              <a:ext uri="{FF2B5EF4-FFF2-40B4-BE49-F238E27FC236}">
                <a16:creationId xmlns:a16="http://schemas.microsoft.com/office/drawing/2014/main" id="{621708A2-0406-40EA-938D-388E8CF4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1FFCBA2-6344-4309-AC14-EBF6F63E9C31}"/>
              </a:ext>
            </a:extLst>
          </p:cNvPr>
          <p:cNvSpPr txBox="1"/>
          <p:nvPr/>
        </p:nvSpPr>
        <p:spPr>
          <a:xfrm>
            <a:off x="5975350" y="4724400"/>
            <a:ext cx="3168650" cy="928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rgbClr val="000000"/>
                </a:solidFill>
                <a:latin typeface="Segoe Script" pitchFamily="34" charset="0"/>
                <a:cs typeface="Arial" charset="0"/>
              </a:rPr>
              <a:t>Katalizatorji - (pospeševalci kemijskih reakcij).</a:t>
            </a:r>
          </a:p>
        </p:txBody>
      </p:sp>
      <p:sp>
        <p:nvSpPr>
          <p:cNvPr id="25604" name="Text Box 9">
            <a:extLst>
              <a:ext uri="{FF2B5EF4-FFF2-40B4-BE49-F238E27FC236}">
                <a16:creationId xmlns:a16="http://schemas.microsoft.com/office/drawing/2014/main" id="{A98F4DF1-1422-4A89-AEBB-776F6261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20713"/>
            <a:ext cx="51117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 b="1"/>
              <a:t>PLATINO UPORABLJAMO V KATALIZATORSKIH PRETVORNIKIH, NAMEŠČENIH V AVTOMOBILSKIH IZPUHIH. ZMANJŠA ONESNAŽEVANJE.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Nd9GcSUftRwHmxpyPDitLlGRiBp3V8P7RW26CjQqfcP4aeNuH-FOz_ZJA">
            <a:extLst>
              <a:ext uri="{FF2B5EF4-FFF2-40B4-BE49-F238E27FC236}">
                <a16:creationId xmlns:a16="http://schemas.microsoft.com/office/drawing/2014/main" id="{6FA97D27-6A2F-49E0-B4DF-1D9E3F05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5040312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>
            <a:extLst>
              <a:ext uri="{FF2B5EF4-FFF2-40B4-BE49-F238E27FC236}">
                <a16:creationId xmlns:a16="http://schemas.microsoft.com/office/drawing/2014/main" id="{A824D882-71E0-4BD3-994A-04C7F5A4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81525"/>
            <a:ext cx="3529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Radioaktivne izotope </a:t>
            </a:r>
            <a:r>
              <a:rPr lang="sl-SI" altLang="sl-SI" b="1"/>
              <a:t>kobalta</a:t>
            </a:r>
            <a:r>
              <a:rPr lang="sl-SI" altLang="sl-SI"/>
              <a:t> uporabljamo za zdravljenje bolnikov z rakavim obolenjem.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ZLATA-VERIZICA-ROCNO-DELO_4f787a02cfc2f">
            <a:extLst>
              <a:ext uri="{FF2B5EF4-FFF2-40B4-BE49-F238E27FC236}">
                <a16:creationId xmlns:a16="http://schemas.microsoft.com/office/drawing/2014/main" id="{C156C0F9-4A13-4D4F-AB72-00CA249F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749">
            <a:off x="468313" y="836613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srebrni-nakit">
            <a:extLst>
              <a:ext uri="{FF2B5EF4-FFF2-40B4-BE49-F238E27FC236}">
                <a16:creationId xmlns:a16="http://schemas.microsoft.com/office/drawing/2014/main" id="{B91B7E9A-98D9-471C-8BED-F7C5C7AD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3211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extLst>
              <a:ext uri="{FF2B5EF4-FFF2-40B4-BE49-F238E27FC236}">
                <a16:creationId xmlns:a16="http://schemas.microsoft.com/office/drawing/2014/main" id="{82FA6E82-BE25-4ECB-AE01-94919CE6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14875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Zlato in srebro uporabljamo v zlatarstvu.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2C9A0C-AE36-4CB2-B9DC-10B4ABFA4D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833072" cy="1711309"/>
          </a:xfrm>
          <a:ln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Trije elementi prehodnih kovin, ki tvorijo magnetno polje so :</a:t>
            </a:r>
          </a:p>
        </p:txBody>
      </p:sp>
      <p:sp>
        <p:nvSpPr>
          <p:cNvPr id="28677" name="AutoShape 4" descr="data:image/jpeg;base64,/9j/4AAQSkZJRgABAQAAAQABAAD/2wCEAAkGBg8QEBUQEBAUEBAQFBAPFBAQEA8QEBEXFRAWFRgQFRUYHCYeFxkjGRUUHy8hIycpLCwsFR4xNTAqNSkrLSkBCQoKDgwOFw8PFykkHBwsKSwsKSksKSwpKSwsKSkpKSkpKSkpKSwpKSkpLCwpKSksKSwpKSkpKSksKSkpLCwpLP/AABEIALcBEwMBIgACEQEDEQH/xAAbAAABBQEBAAAAAAAAAAAAAAAAAQIEBQYDB//EADwQAAIBAwMDAwIEAwcCBwEAAAECEQADEgQhMQUTIgZBUTJhI3GBkQcUQiQzUnKh0fCx4RUWQ1NigsGi/8QAFwEBAQEBAAAAAAAAAAAAAAAAAAECA//EABsRAQEBAAMBAQAAAAAAAAAAAAABEQISITFB/9oADAMBAAIRAxEAPwD0grTca6kUkUHPGkxrrFJFBzxpMa6RRFBzxpMa6RRFBzxoxrpFEVRzxpIrrjSY0HPGkxrrjSY0HOKTGumNEUHPGjGnxRFBziiKfFEUDIoxp8URQNilililigbFLSxRFA2kinxRFAyKSK6RSRQMikiukURQc8aMa6RRFUMxop+NLQSopIp8UkVA2KSKdSVAkUkU6iqGxRFOoioGxSRT4pIqhsURTooigbFJFOikigbFEU6kNA2KSKWaSgSikdwoJYgAbkkgAD5JPFIjhhkpDD5BkfuKB1FIpnjf8t6WgIpYoFOFAkURTqKBsURTqIoGxSRT4oigZFEU+KSKBsURT4oiqGxSU+KKCTFJFOikIqBpFNNPIprEDc7AUDa4rrbZc2xcU3BymQyH6VUdY6w0FbUj2z9z+Xx/1rE6vRMDkGOUzO8g/NQeqURXn3SPWeptEJeXvp8na4P/ALf1fr+9bbp3V7N8Tbbf3Rhi4/T/AGoJdFLSGqhKKKSaApDSE0UHDUapUgEMxbhUUsx+/wBh9zAqp1vXLkhbSohK5/2lntkAkAEpAKzPuR7fNR+v6u3kzMA1u2mJc3bVu0CzEEOXGJGyrEkyfoPIg6TVgogUrZU5sv48hiN+4jLFo243IxxluCZFYtax0fV6kebai5b8gQty1auoQR4kLaKsoM/TlcBjkiTTLnUrhAb+Yd1cwC1v+WVRM5YoGNyQfEGI2lTxQtrJsx2sfqzDmzbJI2HdllYkwcGXeW4G9Zn1Jqcg82pYKzSq2ris3BAuQMSpVvohtt5rNrUib6t689nT598utxrakeUgkMytbbdCAFB2IJn6RG2U0XqZXux2+8swty5bLqu2xwEKDPvEiAd4qpsvdWwxu2+4GT8PMJcxWSDs30GWEHY7bVba3oATRo9pyLtoibngttmaSyZBZkAbEt/TwBvWWlsmnt5G7Zv3rbvJKgv2w+YhQAu4hdhDyB+YFx07r4sYFdVbZVTJrZdjbf8ApE3nC4kbnFbewH5g+XN1G5eAUhnCgsQANp+o7DxH+9WdjquDsl0SSqKrMbjYDGclBciZ/Q7cU9hcr2np/qzTXkzBK/4lgsU+5jfE+zRH5VK0PX9PeuG3buBnADRI3E8gTP7gV450TS3dQLjLdQhGP95aUM68ti0EITMDmD8Dmb0v1Xbtal7tzAqrL2EVcbi+MDyA+kARBJmT+da71nq9opapOi+p7eohWAt3GLBU7iXA2Ik4su0xPidxBq7FdGBSxRSxVCRRFOikigSKSKdFEUCRSU6KKoSKKWloJEURS0sVAzGqbrF05YSQIBEf/o96vcaz/WzF3/6rUqxn9czpyJHz7H9aqLlzI/f4rUi5/wA9jVb1Maexba/2pZYhVMIxJgTPA3nappY4aTp4AyubLxJ3JPwPk1b9JIN5MVxXLj3Ox3JrOdLa5ffvXWk8KoEKo+FHsK03SE/GT8//AMNTdXMaUimmjU3lRSzGFUEkngAe9VjdesGBbbuswLBUjiJlmaFQf5iJ9prTKxJHvsPk7Afeqxev2mjCSSdgwwLD/EoO7bbgASRS3OrI1lmUHIq+KEAljJUREhhI5BO01Wq2pFnK6xUKAYfS6c9rYTkzXwFMxswncfaM8uWfFkWF3qRYMAHQruSLNw7A7gMyhAdjG+8RyRVVc1F9x+Jd8IDDHSaiGhiBmEeVXbeed4Uxty1KugNxr9wyuYFvTu2QgRC95igmPPHECQGiK6P0W4fM5G4oNyP5ByzyZNxW/meSAoMGeNqxbVxxXphLxcu2m7kW07Wkt4t7hWF4FjHsRtAEDaKj9avaXTjsLfNg2zm1tAJffyyyvDYfCovBjfhb+u1I8l0xdD4lm0Fx1IK5YzbvtcG4gi58k+0Vm9V1vv3Ha3qW0hRXci25tF2MHFjyw5/eKzrUmtjqtLkRdFxsUhe7bRkMQZ2NrNlII8nvY7jIn3xnrhsrSXA2RyKqgt42kQHdMoGZkpOw3Y7b1K9DepXt2msO6BbbvcRmsyImSO5BCETIkRvvUf1VobrC7cuHFrrK1i8LdgreOIBV4VXUjgEqJAg8CqTysjdfuZWbeTC4bag7k+KglioIH6VD1V2+0oUDFYTJFmfYb/PtNTdBpzYe1f1CI1tkuXFtoVdo3QMVYFfqJgNPG4qRc9Ro5g5rIEwzIP7yQDi0QF4gACYjYUVH6N1J9EpBEJe3zRobiI55+MtvfcV06Ponv2Lri8LSs4/BCriRkokksPcgDY/p72HUul2U0dvUqMvJULdwlgzKSUK7ACDsfsZNUOgvXEBsoWF24MAgAYkFuPtyaCdY0+nUIttzeuXDi9tLjKbbFv7uJXbYbiZiuCai0jOABc0qsyILjMNyJJIUhiQZAaBvvUjRdKuNFq0624cq1+VF0bSbcSCcRyFBqz13SLWlT8MN+d22FuMCp/GInYBhxG8jczFBJ9LepIksy23H0m44yARRipL7xCmMd+BG816X0n1LZu21Z3W27HDFjjLewE/O233rxbT9OZXZrV0nxLeQAZhHG2QnY/VHt81bWbbaSLztlcDPMEyQVG5I3YiceIE+8mrOWGa9uU06s/6ScFbhBlSbbjn+pSfy/YAcVoRXWXXKzBSUtFUJRS0UCURSxRVCRRSxRUEmiaDTWNA7Osv6l1AW7Pyo/Kr+69VessBhuAR8HepYsZ5dYPmuHUgLloqeJU/sZqRrOi+9sx/8Tx+h9qrCWUlXBB+D/wA3rDZ2nfAQKuuiX3Lh8fFZ8jtO0bfNRdB0Yt53RA5CcE/5vj8qsr+pCeA2BEZSqDkCFlSG53jgVfjNL1jqly8LmmtKM8d5L5MuMsAAsARMkt8iJNQLepQC1bwNwNL3MQFs24BwDvk4YypIxIgER8U5FZSyLcCgogde5+JcXInEyCxB5lZBH+YR07YuQrk4+YFod4eK+IKY3CWEFDCjhht7GCs6lYttcByu3FbO5bzOaqwQ5KglTJCloksMVkHeqbpn8QtZaabrd5YAx2t7TuwKAEmJAmQJ4rQ9b0xIVWYKyZf2hmUai2ILDFiYVjCeOTgf4Y2Hm+tR882VbYuI18LFy0LkEgC2TkPKQ0/KngbVmtR6T0/+IGnuQGU2yWL46h2uiQTjF0kAH/MIH/TpewNzC2rEOCGW1qFuWgSDsy3L4UqARKqmIkbkCvIrPUvpW4uJbcQQw9xBjg/nXoPpHqjXEa01o3CgDm4gVGxBGxYFd+d2JG3ExUsEvR9Gv2ipuP3mIaHTT6Y2F4IUnbumBxCxl9QpdR0XTZkPZW4RDsRaYMxiSCqsrWwNydz+lXV+4oQhlvW12JkBlPiSqhu4FxmI32B3IiuelLSO3daIkGy+sCqInDZ2WDsdiwJ4HvUVH0lhFUdtlS2vlhf1FttNaBYgMLBl5mQuRnn34knpa+X9lYsVm4Tav2rbHZ8reQACz5QXkeUAe/FNSrAXJe3cAg3EvXgLgGwtlzdXeYHudwBB2oXQKLndSyRdbEOX/mA5eJLtcD5gDaCZ4OJA2pUYf1R0tEyUKUu3JvIioVAHbbMFe68iQrAsd8jiI5wMMCQQGjaVJnc+wr2v1FoybSDVPbxJAXvtrW7e53m4VyG/9J96x/U30qoqpcW8xVltExqGtmAIZ+4qoACuJCEjEb7VZVZG91R2tmyN0yRiJ4gRMe21L0nVBb2V0yCjDYbjbjyHMfY1ean0i7EYFUyhhbYublslC3aaEhoESV+eBuBTdV6BqNLBK4oS2LlXFsxzGSjkEGBxO8HaqO66oGzkpwIuLKcwTw4YR8D2+auOo+qm1AwNtQ2IVioMeKgLufYR8D4rEpqHUEFZEzsYEj/rXfT64gEYMSVgCNx/uKYa0ydReQGuC2Bba3sCRjiSqY8fVH5bU20DddRJP9JYkwRJBIB+QeD81XdIuPdy7i+KgHcRuAf15ra9L9HG6cnVwQo8VOyyAVtkkqqmDJE+I3MTWZMa1tfRUix9KoMsRhnDYiJOTHf2/StOprN6XUjTILYAOCk4m5bttPIWScd+ZZhtxlU9+sFN3QYROaXFZdmAgSFnnngfM7V1ljlVvRFQtN1ay+IDgF5xBK+URIUgkNEjgnkVNrTJYoiilqhIoiliiKoSKKWKWg7EUwrXWKQiiIzpXC5YqeVppSgqG0E0NorajJgPHeWA2+4qw1F5U55Mwo5b7D7/AGql1fXADiyuoMKVdCEBI4Zt53jdfkTyKzbjUGoDvK2reeQx/vFt477uwILQB+XvNR7nTTkfqkea4MwfxBhiuKmAJEyB9gYB5F7VoMEd2y+oYBbdvx2QgLLbjZmBkmI9qfd1nj+GrZsoDzclIEE7EEQDsSqg7CdhWLVdrNxXV/rQjxlpC3Rse79UMORJP77Co3U9NbGTIFtXLgdWe2LbFvAwzK5HcAJ3kH4k7xE6uVuWwyW1Rrbq7yuLq5UgXLmPiF9gxJQ/I9o9qwWYm4WLlmLMwAkgTwI3AncQQOCF8jnVxHRHthVLvjOLKB2rJzGGJt2yO00EkAEIdyGiak9V9MBpuKPMQWuXWnBcsQhWQg24BGOzCdxTeqXXWzkRkfFFMgMuTqAA20qSR4kfB22mzu97V2xi2Gam4WsXbRYXBDQqgHuNBhnUpHwOKT0rF630tp3ydwYsKASEaHRkKp9QVsSQBKrG85TxU2rl7p0i3ct3VIUBmS3cAkn8NgZxZSCRvxFeiaD07bsktaumSrMwuNda6e4S0FmdSFJX3UzJO52rM+pujJqLbPZUm/7yyZ4rcLfhoSszlIBWSD+tUQD/ABE1IVVS1bDKMctzbUTsUtCFUg7+8+4qF/5514ktdVgAYRrFgoZERGO//eqC76e6ipUPZuWyxAx7RZ5idkH2k7gcU6z6Z17HFlcMRkAREjkeJiJqY0l3fVmskDvG2F+kWAtgCTA+gD7/AL0N6614JjVN/Uu62yDJBMgruSQCSdzG9Qtd0J0tm6904AxLMv1QCFENufIcTzVULP2mriLK31HuXO7qLwLMd3dpPBA29hx+1dF6lp0BHeUz4bZGR88fYfvUcelL7HdQsDNgSFKD4M+8bkCSBz7xKt+hnEhpzUgFFR7hEjbIrsBO3uTvAMVmyNS100PqV0vdy3dyJVF3JAbbGDPJ/PkE/NXmv9WI3mU/E8Zu2+2HUBtyoNsDIqYkyQABPsMd1H05dtElVIKEK4xdcCZgMCBEwftUXDUbjEEASYJgCfz+9XEXF27pb5jHsQreTOzAtM5sQh3O+ygDcb1YaHU6fQqLsWNa7vjirPlbAUGfNfcyOP14rO6bpuof+lBIB3uIrbtA8Znf223rS6X+GnUGILpgo3IBt5A/4TkwxP78iqjovXUv35tWhp7PbGNlSphpEmQozf4MTx8VvrHW9Pp1E4IxbFHPl/SPxAQIiCPuxnkzWb0H8ONQhMWrGLFouXL1wXgIESRkpHAxg7+/vUv/AMhapn82QIVW07K7EqoGJtKGJBEgCcl+o+wgYaX/AE/q9m4mVl0JJJQ3bmV1C0+d1mTFWJHKkiNoqRasXAdrmUlrly4csZ3OTNlkphtlVSwyHB2FBc9C6sOALjXkHiLjXB3GUeQkOxAhvYsfyI2rtpLPUdPcBdW7dpQoK9u6IykNKzjBM/QAIB8fasr26SoKLdZYUOwzfuNEn6ruZQgksSUkbxLEkS7HWXQkXIuIIi4tyzP0yWP0COTsNgN4MA1d31JZs2jDAkgoGYWyMyswxk4ABd9h4xz7vuapMWfwuouRY9nTtiE8iiKoUZTzlIJA5qy2GNJpNeLnCuuwbzRlEH78TtxMipWXz+UnisRYS1fUXe0GdhJAusyKMiotjtI6lsRueRzsYxLek/EEwz2xl4m2gV2kWrDFwsKC2UYmchJOwOu7PVuhSxSW5gTzAmOJjf8A1p1dGSRS0sUVR3iiKWiiGkVD1uuFsbCWkAABjMn2gH4P5RvTuskiw7KYKgNt9mFZ1NV3rdxNQ1trbTFty1sEY/TG4byAPsTvWbVkSb2vtO5s9xg94MEGVl32G7xLbA7bqQDyeKqPVXghNoKXtHM5KUdkCnx8oy+QFB4PAkGR0zV3bmoIZLfaxItMWFx/IrESoNtYz2JPtEGoPq2047rhkFsWuyQxIb8QjK4ZXwUKrRhuZ+BFYb/UTpHXrd0AqAHGzIdyBEGNoIIH5QI9lWpjJ22ytyUYTiCRgwMCNiV+ODzHwow76C7pXQBi64tcF6ChCqygMTJEHJYP5czVhc9ahTg1jK6NyQcQfbdfmJ4++25nNaayzq1aDJRgSBcUqIy+eVE8f1I0b0ttAAZABUhSqhkAI8gAp+gEbjcqOQRBNYK76vbJmd1sgjxWJ5922LEnf9vtUXX9Vush7d7LuuzeFxuN4nylVgj7cVlca/1Bq4S2qgS1yZuErh2yXOajjyTnbmdz5G67GsztFblkEIFcN3goM8WwrJJgkAMdhyPjy703cW5rbDKzqJGbYsCIUlsSYBbYkb8ivTxcTdXBXtrlbe3cdbeLOIuByq5IT445GTMKZmtxijVCyj9uXe5cU2hZdrCrIQMwtW3IOR8DC5cCDtBhYsjFjccnFruNy7ec2VIG1rt28m4G1srjI+9R7XR3vnK+DOLPbNq3dcRk2Nxu4GAI3GOXkQMq7i/cGNwLqICle0LdtVd853tBipcsUX6vczHBA1WnuHC0LOS5AiyWuh+3nKsiIBcidx3hjK/ep2i0/wCDACsjm6WYMCo2DMS3cP8AXnCjkiNtzXDS6m5JytZqWsyboTvrcUlmNyXwXBVklNxzG+5etKpe+91CJVhlb0yGw2MZG6YcMZlQ88EnbkKG5bs3bzLeXu3FY6f+1XEEwsFULs4BYpBfZgBO2wrppOk6fvhltWmuWzK9jxVR2xjcvBrpKp7/AEgkEVM3K96076hfBWRNTbayrYb9sukLAiQuJbONoNP/AJsKpNyy632IgAW7mqIiMEW24lY4HAjc7VFOs6HS7wEZUcJ4Jaulz/Uwd/paCvGWIBkgmK6PatFhYKoSxZEYrbCYqGJhgqkQA/kDBJG01G6jrlTG9cNu5babaIReRrrqSyn8Rvpjc+0nYmRVR6b1r3dbbunxkE+IKIuNs2wWwiJ29xIUgb1MVpbvpW24BVbYxUjFRZu22TI/iBLrE2pHuNuP0yvXOiC1ea3ad1QrvbuMFJ2y2VRixMEARMrwNq9NXSBljEOAZViuTkmeMzITmN8iAN6859RI3fuW790FlCMCLuBckGEVYOYxUgeR+kD3aiM5qWJFs3LjMn0q99mvYjL/ANNAPEEDZWGxEAHc1rv4ferjqEbS3mm/aBwJBLXra/EjdlH6kb/JrOXSUcMEWQwuYt27fj4kB3ZiLcsJK7zv9qqtUwGWrUvbuoy3kAxcKQQ2HdL5QJ2ABPGQFFe32zvkRMHYRP2JA/P2/KugI+Pqjkb7n7bn9d+ay3pT1SuttA/ReXFbiKAsT/WPkc+/2+DV8t/YkGY8oJAHH08ESSD/AMFVlKZiRPM+wGRUEckEcRUfVO0xyPHYwSCdhyeYn5O+wp5KkTuDsSAwBgyQCD9M7HkcjmmOVDRC5nbIycxtEkDed/t+dBX6vpKXRlwVP1q7KQZkwVkEmZg7CZPsKqNf6cvKhKFDbZSC0y0GCSZyAUCDHlJO/wBtLZ042fEA/UfYcgA7kATG23Eb1MNsbQTv47QVE+4P5kn9ZjbcrA9P6jaQK7O5DK9mzcvd4BH4CzcWDi0gAEgQNttndB1Vx2DyZRoLYSbhLhQUCCYymJyJxBma2PUei270tctr3N5fHI/Tjvtv4zz8/eaoLXp69Y1FkMzXbTlx3gIt24JcIyA4r8A/f7VKsbHpF5ypD74sQGkyd98hAxMzt8RViBVP0S+Ga5iZVcEByZgYBJgn7n/WrkV14/HO/RFFLRWkdqQ0tBFVEXVsSpX2II/0rCdRsdpwjfQTOR9hiRH516C1uagazpSvyJqWasuPPrt1ZHbcgrIjAqCI95kMNht960mj1Ni6sX1ViSGXwncbi4AAfIHf9a767oYI3FZ69Za1+GZJnEGCfE8kxxA3+JArNjW679d9IW3s9pYSGaLl0sbT5Ie4zsBixJmIKYyT4xBwmp/h7cS+VuElSJRmvLj28CQyGQboEbR8Hitn/K3VNy9csyCpthskxa2CCo7QaTsCDA9zUXQW7du4lxIupccnJez+G0YNqSzozOWdoxJAgfO9ZVQ6P+H+nzObZFTgyKbzsjFQQtzC0TG44kRO+29/pv4eae2MbqDIgsFYsjGSDtl/SDC+/I45q0udeu/zCphdCAgNfW5aW1dAC5ypUeQJAnLfcACRGht6jTEETyMe2wUsF90aSTvyQ2+350w1ndB6ZsacrdEfhln7MXWCFQOIgDjcQ2wHPJdiLjOqkgMzQi29QFlgCbptBgWQMv8AT7mPuG+sddZt2laSGDLbQr4hcIYbCAABuAAeSZiRWSt9ce5HedrgbuETcbxcKMGGJ/paTH57VCNUG/tLILqMjIzdpQDfYgmGaWLMpYQYWIj23rslrMlcySiR2lY4MrZ/hkIgzthogjdjvsBLZ7p/WbRUi7ZDXwyqjWwlkNMlQSAACSIJPsfiRVzodRbQrvcyulma0LvdCHdoicVJYsMlUbDYDc0wS7FooFZsJVSwVVm1OJLM7uzRZH1DdSSOYFQOra2MkZndbbhjKae6t03E4RnkL4qdyq/TA5pL11sXf8Lt2XR2YvcuXxyTdtBgyogJIAIMZSTOIHJNHqblo3LV+4pztKunsXWa0wDBXKkKJQgcYwTkTMClD7HSxd7hu22vQpu27V1Li4DnGwS6ZcRKwo435ro1ux2mton8vbQywti5ZNvcAq9xJDmYMEkA7SQIpnSrmou4i7buWZj/ANfO2QR9RbHyKgiUJ2j2iKz3qbX3XKoWUi2XLdu+15fOMfMgb4qsqBHEDmoqq9RdS7zqFJNq14W1dhMZbuZ2kiJ/b4q79Gaa4txbrW3ZQO6yopuEmCiCMYXE5EgmYiJMio/pX0qbjjUXvDcYoXxuIFVXNwEiASMYB2hhz7+h9P0wAOzrCyGKB7dsFsgCqHaCB8zA/wARktdrl+3DEEImM4XVW0ZIkyWOXsJIHkY8iBv51qDcfdxbQ3JwS6naYiGYEh3TJd2GI91nEkk1qOv9ZYAWO4e0YbMsVdmS5GNxb2wH0HYjf9Kzeq0ttWdVtgBAXuN2X2yUMGd9iVP/AMcmkz71EivbTFSs2lYN5AWmGn2ZRsAqO9sSOAff6QDTbHTx5C9bKeDhEYs5CrBAZVuAKZiclgyCB7Va5WsYa4gJJIkhLtyZDRkQ5aRtlvIOzRXe2oCXGW2zYiGuKrsz7ADF2ebhYDbgAnY8UxdZrQ6hun6tbxBxZgtzFmh0KjI/bcbcmVmTIr1exDqGBV0bzBXcPAVgQd5E7xA49+K8x6xbt3EZScZXA90G12+CMhkfIEfSDAKsTABmJovXWq0lj+XsuQWyKuygsqyRwRAMyf12qo9h7XbQkR77sSMpH9RMkDn/AA1Va31RorIh9QmQ3OBa5Me0JyZ+SP8ArXjWu6xrLrYXLjuzQSXN1goIDAnbYccA+1dB0y8wUrcBdSwbGAkAbMJBkCJggbEbUXHol/8AiVo7SwFuuZkYqqK2/P1bD/v+dQtf/FlUAKaZQDv+LenfEE7D33HB+Kxlr0xbuLBcLcRpf8VXzEGYUx5TPB4n3G9pa9NoyKuHgrJcRlBa4MoBlMd9o8Sw5kTsKCc38V9XkCVRVcMFFu0WkwNwWJ3ggTWh0/V9RcWbjsAw2Q4yR7THG1ZbTdNtLfa4bSsGNvFu0IMCfElgFY7GYJ/Ktp0HQdy4CZxTfck7kkx+QmrPRpvT2j7doA8nyP5mrpa42LUCu4rrHOiiiiqjtRS0VWSUEUtJQcntA1Qde6XIyUbruP8Ab8q0ZqLq0lSPkEVFjKWriwoZQQSJ9zxA5H2H78iuFvpdhyFuKkloV7Ldpl3kbBPL5IO/33276nSrIXPALO5BPx7/AL1ENtsvwzlyxx+fp2/c/wClc8dHdvR6PAuXLmBcgZhAeJEfrJ+fsIroljs6ctZLIEUkWrxZrbYk+RFwL2pkySBI2BiIjMLrW8cvGRAL+I34K+3zvVWdXcAup3O4hZwAwBG43+qZ2UVBz1di5q7S2wqO6ZZs5m2pggKts5ATn4kT9O3JjL6302ijw7ltluFCvcfwnf6eJjfgCtNrtM2nxZGYIwIZIYbDYbDgjI/HNRrWhN1j20Ftdt5cqBHEsSSZk/rUVRabT3l2a4HclZOMfTsP24mr57N1gGKhTl3DLQxIjmPyHNWOn6clvjyb/Gef0+KW5aJpNEG65ZSpkZcwTDccj85NQHDIWCzjAaCJUwZiOOZMferc6alGmrSOGs6tduP4OwDrjzO+EzvwclXcf4azidBuFGMyS5YCTLDjn/UVrF6epjaI3EbRXR+ltyKYa7+juuobDWrzEXlb3mbkkkEmDBB2/Y1odbre2BAVrawzBla4Rt7wQ0bGWPJJ+DOH1nTWE3UWWiGA5Mbhh9xU7S9bxdYclSGEFjH1TH7cfG8cms4rK9R6zqrOou4Je7aXLvbZfwx9Rkkq31bCdzxxUdfVtyZJuzbBBBtZWgJEsFjFn4ORBO1btl02ouHu2ltwBB+qS25MBTttPuJJ23kuuenNJGQ7ewCyCFz33BCxhO/2+IkGp6ux51qPVl1nOLOy7CVW6wdZMlxtkJ4B232ArpqPV1y4D3Tc8lg+BCMpUzIAkHcAfkJO1ejN6f0SOq2/O4xhUV8mYkkZFhuqCCS24EDk/VJuej9K6ycLh3dio8ZI9iZkD2AiIyO9Q8eVXuv2SQXsszLAUEXWSIAEA/5eN53mabf9QK3kWMpgqoguBVADDGVG0TtvPPNeo6n0ppba+ALMRkh8Ta+qNpOLMQCAJO3Miq/p/p3SNbWbRtvupF6zBJDYngBWgcwTux9yDRdjzS5rXu/3OnJy5IQzJ35b6ff71ZaXoutvl7pELDoCTm7ESs5KcSchtHvPtNemafolpI43IBGAVlUrl7STOPv7QsbGXvoFKhYP0rbRBAa0u2RCtyzAY7+ILe8moa8o1fRdbpXDNDC3tDWzvDBmEEDIbxvPP7X/AE71Bo7yFLhZLzOhItAkvwTc2AaRzGwgEbVvep6DSpZJutgFLgEiTuDCKIKtEsOCZc7jIkYZdLbdzb09qEJMSBmRMS5HA2Gw/wBTvVE6xa7txBbOQxUXZRWGeTSyj29jkK33SdIqKABVH0TpotCOWO5P/PatNphtXSRi1MQ0+mKKeBXRgtFLFFEdqSlorTJKKWioppFcbtuakRSRQZ7WdJk1A/8AB3BlZB+QSD+4rXm2KabApkNrJ/ymp/8Acf8APNp/fmo6enD8e5PyZP3rZ/y4o7AqdYvaswvSGHMnYjeTsRBG9D9MPEbD2GwrTm0KYbAp1h2rMf8AhNMbpJrUHTikOmq5E1k26SaYemn4rWnSCm/yY+KZF7M7pemfarJOng+1WS6cCuq2qYmqW70QHgVWaz0zbb6rYP3Axb9xWwwpDaBqZKuvN73Qr1tvw2BUiIfbGOCSBuP9h+dcdN6cCyblws32Ax//AKr0e5oFPtUW70ZT7Vm8Gu7zzVdGAk2mZGj7BTBBAMR7gftWr6N1G1fxy8dQyvmoDTkJJVTxiN23n6jA9q76roccCqTX9Pa2GuW1LOFOIHsTtlB2baQQZmal4rLq0v6Zbpc8hBirqSt2YVy0hJ8gACFMAQI+Fs6YEm9iBcKDuDAloHHmcSPEtyATJHAgZy/6kvElrtoqoZB5h9lBkhmxiJ9lA3IkkCpb+pJtMQwuFoClo8ZaSuIg/eff8tq5NYsruqCszXfwlUZLb7hgwQUDAcRsTIngDiKqdb6hWWx/G2PkwhII2GLTksztxH6zWXDf1OxLMJ99rY4BgcDYDirPQenBtn5QAI9v1+f+1WRfIqW02o1byzEjjJuANtkWtH03oYtrCj8ydyfzq40XS49qtbWjArrOLF5KvR6Eira1Ziuq2QKfjWsZ00LTgKWKIqoSKKdRQdKKKKrIoopaAooooCiiigKIoooEiiKWigSKIpaKBsUY06igbjRFLRQJFEUtJQJRFLRQMZJqr1+j+BVvTSgNRWOvdNYniR8e1Nt9Bt/+0oP2Ef6VsDpx8UDTip1jXaqLT9J+0VY2OngVPCCliria5JbAp8UtLRCUUUUCUUtJQFFFFFdKKKK0yWiiigKKKKAoooqAoooqgoooqAoooqgooooCiiigSiiigKKKKgSiiigKKKKAopKKAopKKKKKKKApKKKAooooP//Z">
            <a:extLst>
              <a:ext uri="{FF2B5EF4-FFF2-40B4-BE49-F238E27FC236}">
                <a16:creationId xmlns:a16="http://schemas.microsoft.com/office/drawing/2014/main" id="{1C5B8598-766C-4679-9DC3-357DCFA9F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Perpetua" panose="02020502060401020303" pitchFamily="18" charset="0"/>
            </a:endParaRPr>
          </a:p>
        </p:txBody>
      </p:sp>
      <p:sp>
        <p:nvSpPr>
          <p:cNvPr id="28678" name="AutoShape 6" descr="data:image/jpeg;base64,/9j/4AAQSkZJRgABAQAAAQABAAD/2wCEAAkGBg8QEBUQEBAUEBAQFBAPFBAQEA8QEBEXFRAWFRgQFRUYHCYeFxkjGRUUHy8hIycpLCwsFR4xNTAqNSkrLSkBCQoKDgwOFw8PFykkHBwsKSwsKSksKSwpKSwsKSkpKSkpKSkpKSwpKSkpLCwpKSksKSwpKSkpKSksKSkpLCwpLP/AABEIALcBEwMBIgACEQEDEQH/xAAbAAABBQEBAAAAAAAAAAAAAAAAAQIEBQYDB//EADwQAAIBAwMDAwIEAwcCBwEAAAECEQADEgQhMQUTIgZBUTJhI3GBkQcUQiQzUnKh0fCx4RUWQ1NigsGi/8QAFwEBAQEBAAAAAAAAAAAAAAAAAAECA//EABsRAQEBAAMBAQAAAAAAAAAAAAABEQISITFB/9oADAMBAAIRAxEAPwD0grTca6kUkUHPGkxrrFJFBzxpMa6RRFBzxpMa6RRFBzxoxrpFEVRzxpIrrjSY0HPGkxrrjSY0HOKTGumNEUHPGjGnxRFBziiKfFEUDIoxp8URQNilililigbFLSxRFA2kinxRFAyKSK6RSRQMikiukURQc8aMa6RRFUMxop+NLQSopIp8UkVA2KSKdSVAkUkU6iqGxRFOoioGxSRT4pIqhsURTooigbFJFOikigbFEU6kNA2KSKWaSgSikdwoJYgAbkkgAD5JPFIjhhkpDD5BkfuKB1FIpnjf8t6WgIpYoFOFAkURTqKBsURTqIoGxSRT4oigZFEU+KSKBsURT4oiqGxSU+KKCTFJFOikIqBpFNNPIprEDc7AUDa4rrbZc2xcU3BymQyH6VUdY6w0FbUj2z9z+Xx/1rE6vRMDkGOUzO8g/NQeqURXn3SPWeptEJeXvp8na4P/ALf1fr+9bbp3V7N8Tbbf3Rhi4/T/AGoJdFLSGqhKKKSaApDSE0UHDUapUgEMxbhUUsx+/wBh9zAqp1vXLkhbSohK5/2lntkAkAEpAKzPuR7fNR+v6u3kzMA1u2mJc3bVu0CzEEOXGJGyrEkyfoPIg6TVgogUrZU5sv48hiN+4jLFo243IxxluCZFYtax0fV6kebai5b8gQty1auoQR4kLaKsoM/TlcBjkiTTLnUrhAb+Yd1cwC1v+WVRM5YoGNyQfEGI2lTxQtrJsx2sfqzDmzbJI2HdllYkwcGXeW4G9Zn1Jqcg82pYKzSq2ris3BAuQMSpVvohtt5rNrUib6t689nT598utxrakeUgkMytbbdCAFB2IJn6RG2U0XqZXux2+8swty5bLqu2xwEKDPvEiAd4qpsvdWwxu2+4GT8PMJcxWSDs30GWEHY7bVba3oATRo9pyLtoibngttmaSyZBZkAbEt/TwBvWWlsmnt5G7Zv3rbvJKgv2w+YhQAu4hdhDyB+YFx07r4sYFdVbZVTJrZdjbf8ApE3nC4kbnFbewH5g+XN1G5eAUhnCgsQANp+o7DxH+9WdjquDsl0SSqKrMbjYDGclBciZ/Q7cU9hcr2np/qzTXkzBK/4lgsU+5jfE+zRH5VK0PX9PeuG3buBnADRI3E8gTP7gV450TS3dQLjLdQhGP95aUM68ti0EITMDmD8Dmb0v1Xbtal7tzAqrL2EVcbi+MDyA+kARBJmT+da71nq9opapOi+p7eohWAt3GLBU7iXA2Ik4su0xPidxBq7FdGBSxRSxVCRRFOikigSKSKdFEUCRSU6KKoSKKWloJEURS0sVAzGqbrF05YSQIBEf/o96vcaz/WzF3/6rUqxn9czpyJHz7H9aqLlzI/f4rUi5/wA9jVb1Maexba/2pZYhVMIxJgTPA3nappY4aTp4AyubLxJ3JPwPk1b9JIN5MVxXLj3Ox3JrOdLa5ffvXWk8KoEKo+FHsK03SE/GT8//AMNTdXMaUimmjU3lRSzGFUEkngAe9VjdesGBbbuswLBUjiJlmaFQf5iJ9prTKxJHvsPk7Afeqxev2mjCSSdgwwLD/EoO7bbgASRS3OrI1lmUHIq+KEAljJUREhhI5BO01Wq2pFnK6xUKAYfS6c9rYTkzXwFMxswncfaM8uWfFkWF3qRYMAHQruSLNw7A7gMyhAdjG+8RyRVVc1F9x+Jd8IDDHSaiGhiBmEeVXbeed4Uxty1KugNxr9wyuYFvTu2QgRC95igmPPHECQGiK6P0W4fM5G4oNyP5ByzyZNxW/meSAoMGeNqxbVxxXphLxcu2m7kW07Wkt4t7hWF4FjHsRtAEDaKj9avaXTjsLfNg2zm1tAJffyyyvDYfCovBjfhb+u1I8l0xdD4lm0Fx1IK5YzbvtcG4gi58k+0Vm9V1vv3Ha3qW0hRXci25tF2MHFjyw5/eKzrUmtjqtLkRdFxsUhe7bRkMQZ2NrNlII8nvY7jIn3xnrhsrSXA2RyKqgt42kQHdMoGZkpOw3Y7b1K9DepXt2msO6BbbvcRmsyImSO5BCETIkRvvUf1VobrC7cuHFrrK1i8LdgreOIBV4VXUjgEqJAg8CqTysjdfuZWbeTC4bag7k+KglioIH6VD1V2+0oUDFYTJFmfYb/PtNTdBpzYe1f1CI1tkuXFtoVdo3QMVYFfqJgNPG4qRc9Ro5g5rIEwzIP7yQDi0QF4gACYjYUVH6N1J9EpBEJe3zRobiI55+MtvfcV06Ponv2Lri8LSs4/BCriRkokksPcgDY/p72HUul2U0dvUqMvJULdwlgzKSUK7ACDsfsZNUOgvXEBsoWF24MAgAYkFuPtyaCdY0+nUIttzeuXDi9tLjKbbFv7uJXbYbiZiuCai0jOABc0qsyILjMNyJJIUhiQZAaBvvUjRdKuNFq0624cq1+VF0bSbcSCcRyFBqz13SLWlT8MN+d22FuMCp/GInYBhxG8jczFBJ9LepIksy23H0m44yARRipL7xCmMd+BG816X0n1LZu21Z3W27HDFjjLewE/O233rxbT9OZXZrV0nxLeQAZhHG2QnY/VHt81bWbbaSLztlcDPMEyQVG5I3YiceIE+8mrOWGa9uU06s/6ScFbhBlSbbjn+pSfy/YAcVoRXWXXKzBSUtFUJRS0UCURSxRVCRRSxRUEmiaDTWNA7Osv6l1AW7Pyo/Kr+69VessBhuAR8HepYsZ5dYPmuHUgLloqeJU/sZqRrOi+9sx/8Tx+h9qrCWUlXBB+D/wA3rDZ2nfAQKuuiX3Lh8fFZ8jtO0bfNRdB0Yt53RA5CcE/5vj8qsr+pCeA2BEZSqDkCFlSG53jgVfjNL1jqly8LmmtKM8d5L5MuMsAAsARMkt8iJNQLepQC1bwNwNL3MQFs24BwDvk4YypIxIgER8U5FZSyLcCgogde5+JcXInEyCxB5lZBH+YR07YuQrk4+YFod4eK+IKY3CWEFDCjhht7GCs6lYttcByu3FbO5bzOaqwQ5KglTJCloksMVkHeqbpn8QtZaabrd5YAx2t7TuwKAEmJAmQJ4rQ9b0xIVWYKyZf2hmUai2ILDFiYVjCeOTgf4Y2Hm+tR882VbYuI18LFy0LkEgC2TkPKQ0/KngbVmtR6T0/+IGnuQGU2yWL46h2uiQTjF0kAH/MIH/TpewNzC2rEOCGW1qFuWgSDsy3L4UqARKqmIkbkCvIrPUvpW4uJbcQQw9xBjg/nXoPpHqjXEa01o3CgDm4gVGxBGxYFd+d2JG3ExUsEvR9Gv2ipuP3mIaHTT6Y2F4IUnbumBxCxl9QpdR0XTZkPZW4RDsRaYMxiSCqsrWwNydz+lXV+4oQhlvW12JkBlPiSqhu4FxmI32B3IiuelLSO3daIkGy+sCqInDZ2WDsdiwJ4HvUVH0lhFUdtlS2vlhf1FttNaBYgMLBl5mQuRnn34knpa+X9lYsVm4Tav2rbHZ8reQACz5QXkeUAe/FNSrAXJe3cAg3EvXgLgGwtlzdXeYHudwBB2oXQKLndSyRdbEOX/mA5eJLtcD5gDaCZ4OJA2pUYf1R0tEyUKUu3JvIioVAHbbMFe68iQrAsd8jiI5wMMCQQGjaVJnc+wr2v1FoybSDVPbxJAXvtrW7e53m4VyG/9J96x/U30qoqpcW8xVltExqGtmAIZ+4qoACuJCEjEb7VZVZG91R2tmyN0yRiJ4gRMe21L0nVBb2V0yCjDYbjbjyHMfY1ean0i7EYFUyhhbYublslC3aaEhoESV+eBuBTdV6BqNLBK4oS2LlXFsxzGSjkEGBxO8HaqO66oGzkpwIuLKcwTw4YR8D2+auOo+qm1AwNtQ2IVioMeKgLufYR8D4rEpqHUEFZEzsYEj/rXfT64gEYMSVgCNx/uKYa0ydReQGuC2Bba3sCRjiSqY8fVH5bU20DddRJP9JYkwRJBIB+QeD81XdIuPdy7i+KgHcRuAf15ra9L9HG6cnVwQo8VOyyAVtkkqqmDJE+I3MTWZMa1tfRUix9KoMsRhnDYiJOTHf2/StOprN6XUjTILYAOCk4m5bttPIWScd+ZZhtxlU9+sFN3QYROaXFZdmAgSFnnngfM7V1ljlVvRFQtN1ay+IDgF5xBK+URIUgkNEjgnkVNrTJYoiilqhIoiliiKoSKKWKWg7EUwrXWKQiiIzpXC5YqeVppSgqG0E0NorajJgPHeWA2+4qw1F5U55Mwo5b7D7/AGql1fXADiyuoMKVdCEBI4Zt53jdfkTyKzbjUGoDvK2reeQx/vFt477uwILQB+XvNR7nTTkfqkea4MwfxBhiuKmAJEyB9gYB5F7VoMEd2y+oYBbdvx2QgLLbjZmBkmI9qfd1nj+GrZsoDzclIEE7EEQDsSqg7CdhWLVdrNxXV/rQjxlpC3Rse79UMORJP77Co3U9NbGTIFtXLgdWe2LbFvAwzK5HcAJ3kH4k7xE6uVuWwyW1Rrbq7yuLq5UgXLmPiF9gxJQ/I9o9qwWYm4WLlmLMwAkgTwI3AncQQOCF8jnVxHRHthVLvjOLKB2rJzGGJt2yO00EkAEIdyGiak9V9MBpuKPMQWuXWnBcsQhWQg24BGOzCdxTeqXXWzkRkfFFMgMuTqAA20qSR4kfB22mzu97V2xi2Gam4WsXbRYXBDQqgHuNBhnUpHwOKT0rF630tp3ydwYsKASEaHRkKp9QVsSQBKrG85TxU2rl7p0i3ct3VIUBmS3cAkn8NgZxZSCRvxFeiaD07bsktaumSrMwuNda6e4S0FmdSFJX3UzJO52rM+pujJqLbPZUm/7yyZ4rcLfhoSszlIBWSD+tUQD/ABE1IVVS1bDKMctzbUTsUtCFUg7+8+4qF/5514ktdVgAYRrFgoZERGO//eqC76e6ipUPZuWyxAx7RZ5idkH2k7gcU6z6Z17HFlcMRkAREjkeJiJqY0l3fVmskDvG2F+kWAtgCTA+gD7/AL0N6614JjVN/Uu62yDJBMgruSQCSdzG9Qtd0J0tm6904AxLMv1QCFENufIcTzVULP2mriLK31HuXO7qLwLMd3dpPBA29hx+1dF6lp0BHeUz4bZGR88fYfvUcelL7HdQsDNgSFKD4M+8bkCSBz7xKt+hnEhpzUgFFR7hEjbIrsBO3uTvAMVmyNS100PqV0vdy3dyJVF3JAbbGDPJ/PkE/NXmv9WI3mU/E8Zu2+2HUBtyoNsDIqYkyQABPsMd1H05dtElVIKEK4xdcCZgMCBEwftUXDUbjEEASYJgCfz+9XEXF27pb5jHsQreTOzAtM5sQh3O+ygDcb1YaHU6fQqLsWNa7vjirPlbAUGfNfcyOP14rO6bpuof+lBIB3uIrbtA8Znf223rS6X+GnUGILpgo3IBt5A/4TkwxP78iqjovXUv35tWhp7PbGNlSphpEmQozf4MTx8VvrHW9Pp1E4IxbFHPl/SPxAQIiCPuxnkzWb0H8ONQhMWrGLFouXL1wXgIESRkpHAxg7+/vUv/AMhapn82QIVW07K7EqoGJtKGJBEgCcl+o+wgYaX/AE/q9m4mVl0JJJQ3bmV1C0+d1mTFWJHKkiNoqRasXAdrmUlrly4csZ3OTNlkphtlVSwyHB2FBc9C6sOALjXkHiLjXB3GUeQkOxAhvYsfyI2rtpLPUdPcBdW7dpQoK9u6IykNKzjBM/QAIB8fasr26SoKLdZYUOwzfuNEn6ruZQgksSUkbxLEkS7HWXQkXIuIIi4tyzP0yWP0COTsNgN4MA1d31JZs2jDAkgoGYWyMyswxk4ABd9h4xz7vuapMWfwuouRY9nTtiE8iiKoUZTzlIJA5qy2GNJpNeLnCuuwbzRlEH78TtxMipWXz+UnisRYS1fUXe0GdhJAusyKMiotjtI6lsRueRzsYxLek/EEwz2xl4m2gV2kWrDFwsKC2UYmchJOwOu7PVuhSxSW5gTzAmOJjf8A1p1dGSRS0sUVR3iiKWiiGkVD1uuFsbCWkAABjMn2gH4P5RvTuskiw7KYKgNt9mFZ1NV3rdxNQ1trbTFty1sEY/TG4byAPsTvWbVkSb2vtO5s9xg94MEGVl32G7xLbA7bqQDyeKqPVXghNoKXtHM5KUdkCnx8oy+QFB4PAkGR0zV3bmoIZLfaxItMWFx/IrESoNtYz2JPtEGoPq2047rhkFsWuyQxIb8QjK4ZXwUKrRhuZ+BFYb/UTpHXrd0AqAHGzIdyBEGNoIIH5QI9lWpjJ22ytyUYTiCRgwMCNiV+ODzHwow76C7pXQBi64tcF6ChCqygMTJEHJYP5czVhc9ahTg1jK6NyQcQfbdfmJ4++25nNaayzq1aDJRgSBcUqIy+eVE8f1I0b0ttAAZABUhSqhkAI8gAp+gEbjcqOQRBNYK76vbJmd1sgjxWJ5922LEnf9vtUXX9Vush7d7LuuzeFxuN4nylVgj7cVlca/1Bq4S2qgS1yZuErh2yXOajjyTnbmdz5G67GsztFblkEIFcN3goM8WwrJJgkAMdhyPjy703cW5rbDKzqJGbYsCIUlsSYBbYkb8ivTxcTdXBXtrlbe3cdbeLOIuByq5IT445GTMKZmtxijVCyj9uXe5cU2hZdrCrIQMwtW3IOR8DC5cCDtBhYsjFjccnFruNy7ec2VIG1rt28m4G1srjI+9R7XR3vnK+DOLPbNq3dcRk2Nxu4GAI3GOXkQMq7i/cGNwLqICle0LdtVd853tBipcsUX6vczHBA1WnuHC0LOS5AiyWuh+3nKsiIBcidx3hjK/ep2i0/wCDACsjm6WYMCo2DMS3cP8AXnCjkiNtzXDS6m5JytZqWsyboTvrcUlmNyXwXBVklNxzG+5etKpe+91CJVhlb0yGw2MZG6YcMZlQ88EnbkKG5bs3bzLeXu3FY6f+1XEEwsFULs4BYpBfZgBO2wrppOk6fvhltWmuWzK9jxVR2xjcvBrpKp7/AEgkEVM3K96076hfBWRNTbayrYb9sukLAiQuJbONoNP/AJsKpNyy632IgAW7mqIiMEW24lY4HAjc7VFOs6HS7wEZUcJ4Jaulz/Uwd/paCvGWIBkgmK6PatFhYKoSxZEYrbCYqGJhgqkQA/kDBJG01G6jrlTG9cNu5babaIReRrrqSyn8Rvpjc+0nYmRVR6b1r3dbbunxkE+IKIuNs2wWwiJ29xIUgb1MVpbvpW24BVbYxUjFRZu22TI/iBLrE2pHuNuP0yvXOiC1ea3ad1QrvbuMFJ2y2VRixMEARMrwNq9NXSBljEOAZViuTkmeMzITmN8iAN6859RI3fuW790FlCMCLuBckGEVYOYxUgeR+kD3aiM5qWJFs3LjMn0q99mvYjL/ANNAPEEDZWGxEAHc1rv4ferjqEbS3mm/aBwJBLXra/EjdlH6kb/JrOXSUcMEWQwuYt27fj4kB3ZiLcsJK7zv9qqtUwGWrUvbuoy3kAxcKQQ2HdL5QJ2ABPGQFFe32zvkRMHYRP2JA/P2/KugI+Pqjkb7n7bn9d+ay3pT1SuttA/ReXFbiKAsT/WPkc+/2+DV8t/YkGY8oJAHH08ESSD/AMFVlKZiRPM+wGRUEckEcRUfVO0xyPHYwSCdhyeYn5O+wp5KkTuDsSAwBgyQCD9M7HkcjmmOVDRC5nbIycxtEkDed/t+dBX6vpKXRlwVP1q7KQZkwVkEmZg7CZPsKqNf6cvKhKFDbZSC0y0GCSZyAUCDHlJO/wBtLZ042fEA/UfYcgA7kATG23Eb1MNsbQTv47QVE+4P5kn9ZjbcrA9P6jaQK7O5DK9mzcvd4BH4CzcWDi0gAEgQNttndB1Vx2DyZRoLYSbhLhQUCCYymJyJxBma2PUei270tctr3N5fHI/Tjvtv4zz8/eaoLXp69Y1FkMzXbTlx3gIt24JcIyA4r8A/f7VKsbHpF5ypD74sQGkyd98hAxMzt8RViBVP0S+Ga5iZVcEByZgYBJgn7n/WrkV14/HO/RFFLRWkdqQ0tBFVEXVsSpX2II/0rCdRsdpwjfQTOR9hiRH516C1uagazpSvyJqWasuPPrt1ZHbcgrIjAqCI95kMNht960mj1Ni6sX1ViSGXwncbi4AAfIHf9a767oYI3FZ69Za1+GZJnEGCfE8kxxA3+JArNjW679d9IW3s9pYSGaLl0sbT5Ie4zsBixJmIKYyT4xBwmp/h7cS+VuElSJRmvLj28CQyGQboEbR8Hitn/K3VNy9csyCpthskxa2CCo7QaTsCDA9zUXQW7du4lxIupccnJez+G0YNqSzozOWdoxJAgfO9ZVQ6P+H+nzObZFTgyKbzsjFQQtzC0TG44kRO+29/pv4eae2MbqDIgsFYsjGSDtl/SDC+/I45q0udeu/zCphdCAgNfW5aW1dAC5ypUeQJAnLfcACRGht6jTEETyMe2wUsF90aSTvyQ2+350w1ndB6ZsacrdEfhln7MXWCFQOIgDjcQ2wHPJdiLjOqkgMzQi29QFlgCbptBgWQMv8AT7mPuG+sddZt2laSGDLbQr4hcIYbCAABuAAeSZiRWSt9ce5HedrgbuETcbxcKMGGJ/paTH57VCNUG/tLILqMjIzdpQDfYgmGaWLMpYQYWIj23rslrMlcySiR2lY4MrZ/hkIgzthogjdjvsBLZ7p/WbRUi7ZDXwyqjWwlkNMlQSAACSIJPsfiRVzodRbQrvcyulma0LvdCHdoicVJYsMlUbDYDc0wS7FooFZsJVSwVVm1OJLM7uzRZH1DdSSOYFQOra2MkZndbbhjKae6t03E4RnkL4qdyq/TA5pL11sXf8Lt2XR2YvcuXxyTdtBgyogJIAIMZSTOIHJNHqblo3LV+4pztKunsXWa0wDBXKkKJQgcYwTkTMClD7HSxd7hu22vQpu27V1Li4DnGwS6ZcRKwo435ro1ux2mton8vbQywti5ZNvcAq9xJDmYMEkA7SQIpnSrmou4i7buWZj/ANfO2QR9RbHyKgiUJ2j2iKz3qbX3XKoWUi2XLdu+15fOMfMgb4qsqBHEDmoqq9RdS7zqFJNq14W1dhMZbuZ2kiJ/b4q79Gaa4txbrW3ZQO6yopuEmCiCMYXE5EgmYiJMio/pX0qbjjUXvDcYoXxuIFVXNwEiASMYB2hhz7+h9P0wAOzrCyGKB7dsFsgCqHaCB8zA/wARktdrl+3DEEImM4XVW0ZIkyWOXsJIHkY8iBv51qDcfdxbQ3JwS6naYiGYEh3TJd2GI91nEkk1qOv9ZYAWO4e0YbMsVdmS5GNxb2wH0HYjf9Kzeq0ttWdVtgBAXuN2X2yUMGd9iVP/AMcmkz71EivbTFSs2lYN5AWmGn2ZRsAqO9sSOAff6QDTbHTx5C9bKeDhEYs5CrBAZVuAKZiclgyCB7Va5WsYa4gJJIkhLtyZDRkQ5aRtlvIOzRXe2oCXGW2zYiGuKrsz7ADF2ebhYDbgAnY8UxdZrQ6hun6tbxBxZgtzFmh0KjI/bcbcmVmTIr1exDqGBV0bzBXcPAVgQd5E7xA49+K8x6xbt3EZScZXA90G12+CMhkfIEfSDAKsTABmJovXWq0lj+XsuQWyKuygsqyRwRAMyf12qo9h7XbQkR77sSMpH9RMkDn/AA1Va31RorIh9QmQ3OBa5Me0JyZ+SP8ArXjWu6xrLrYXLjuzQSXN1goIDAnbYccA+1dB0y8wUrcBdSwbGAkAbMJBkCJggbEbUXHol/8AiVo7SwFuuZkYqqK2/P1bD/v+dQtf/FlUAKaZQDv+LenfEE7D33HB+Kxlr0xbuLBcLcRpf8VXzEGYUx5TPB4n3G9pa9NoyKuHgrJcRlBa4MoBlMd9o8Sw5kTsKCc38V9XkCVRVcMFFu0WkwNwWJ3ggTWh0/V9RcWbjsAw2Q4yR7THG1ZbTdNtLfa4bSsGNvFu0IMCfElgFY7GYJ/Ktp0HQdy4CZxTfck7kkx+QmrPRpvT2j7doA8nyP5mrpa42LUCu4rrHOiiiiqjtRS0VWSUEUtJQcntA1Qde6XIyUbruP8Ab8q0ZqLq0lSPkEVFjKWriwoZQQSJ9zxA5H2H78iuFvpdhyFuKkloV7Ldpl3kbBPL5IO/33276nSrIXPALO5BPx7/AL1ENtsvwzlyxx+fp2/c/wClc8dHdvR6PAuXLmBcgZhAeJEfrJ+fsIroljs6ctZLIEUkWrxZrbYk+RFwL2pkySBI2BiIjMLrW8cvGRAL+I34K+3zvVWdXcAup3O4hZwAwBG43+qZ2UVBz1di5q7S2wqO6ZZs5m2pggKts5ATn4kT9O3JjL6302ijw7ltluFCvcfwnf6eJjfgCtNrtM2nxZGYIwIZIYbDYbDgjI/HNRrWhN1j20Ftdt5cqBHEsSSZk/rUVRabT3l2a4HclZOMfTsP24mr57N1gGKhTl3DLQxIjmPyHNWOn6clvjyb/Gef0+KW5aJpNEG65ZSpkZcwTDccj85NQHDIWCzjAaCJUwZiOOZMferc6alGmrSOGs6tduP4OwDrjzO+EzvwclXcf4azidBuFGMyS5YCTLDjn/UVrF6epjaI3EbRXR+ltyKYa7+juuobDWrzEXlb3mbkkkEmDBB2/Y1odbre2BAVrawzBla4Rt7wQ0bGWPJJ+DOH1nTWE3UWWiGA5Mbhh9xU7S9bxdYclSGEFjH1TH7cfG8cms4rK9R6zqrOou4Je7aXLvbZfwx9Rkkq31bCdzxxUdfVtyZJuzbBBBtZWgJEsFjFn4ORBO1btl02ouHu2ltwBB+qS25MBTttPuJJ23kuuenNJGQ7ewCyCFz33BCxhO/2+IkGp6ux51qPVl1nOLOy7CVW6wdZMlxtkJ4B232ArpqPV1y4D3Tc8lg+BCMpUzIAkHcAfkJO1ejN6f0SOq2/O4xhUV8mYkkZFhuqCCS24EDk/VJuej9K6ycLh3dio8ZI9iZkD2AiIyO9Q8eVXuv2SQXsszLAUEXWSIAEA/5eN53mabf9QK3kWMpgqoguBVADDGVG0TtvPPNeo6n0ppba+ALMRkh8Ta+qNpOLMQCAJO3Miq/p/p3SNbWbRtvupF6zBJDYngBWgcwTux9yDRdjzS5rXu/3OnJy5IQzJ35b6ff71ZaXoutvl7pELDoCTm7ESs5KcSchtHvPtNemafolpI43IBGAVlUrl7STOPv7QsbGXvoFKhYP0rbRBAa0u2RCtyzAY7+ILe8moa8o1fRdbpXDNDC3tDWzvDBmEEDIbxvPP7X/AE71Bo7yFLhZLzOhItAkvwTc2AaRzGwgEbVvep6DSpZJutgFLgEiTuDCKIKtEsOCZc7jIkYZdLbdzb09qEJMSBmRMS5HA2Gw/wBTvVE6xa7txBbOQxUXZRWGeTSyj29jkK33SdIqKABVH0TpotCOWO5P/PatNphtXSRi1MQ0+mKKeBXRgtFLFFEdqSlorTJKKWioppFcbtuakRSRQZ7WdJk1A/8AB3BlZB+QSD+4rXm2KabApkNrJ/ymp/8Acf8APNp/fmo6enD8e5PyZP3rZ/y4o7AqdYvaswvSGHMnYjeTsRBG9D9MPEbD2GwrTm0KYbAp1h2rMf8AhNMbpJrUHTikOmq5E1k26SaYemn4rWnSCm/yY+KZF7M7pemfarJOng+1WS6cCuq2qYmqW70QHgVWaz0zbb6rYP3Axb9xWwwpDaBqZKuvN73Qr1tvw2BUiIfbGOCSBuP9h+dcdN6cCyblws32Ax//AKr0e5oFPtUW70ZT7Vm8Gu7zzVdGAk2mZGj7BTBBAMR7gftWr6N1G1fxy8dQyvmoDTkJJVTxiN23n6jA9q76roccCqTX9Pa2GuW1LOFOIHsTtlB2baQQZmal4rLq0v6Zbpc8hBirqSt2YVy0hJ8gACFMAQI+Fs6YEm9iBcKDuDAloHHmcSPEtyATJHAgZy/6kvElrtoqoZB5h9lBkhmxiJ9lA3IkkCpb+pJtMQwuFoClo8ZaSuIg/eff8tq5NYsruqCszXfwlUZLb7hgwQUDAcRsTIngDiKqdb6hWWx/G2PkwhII2GLTksztxH6zWXDf1OxLMJ99rY4BgcDYDirPQenBtn5QAI9v1+f+1WRfIqW02o1byzEjjJuANtkWtH03oYtrCj8ydyfzq40XS49qtbWjArrOLF5KvR6Eira1Ziuq2QKfjWsZ00LTgKWKIqoSKKdRQdKKKKrIoopaAooooCiiigKIoooEiiKWigSKIpaKBsUY06igbjRFLRQJFEUtJQJRFLRQMZJqr1+j+BVvTSgNRWOvdNYniR8e1Nt9Bt/+0oP2Ef6VsDpx8UDTip1jXaqLT9J+0VY2OngVPCCliria5JbAp8UtLRCUUUUCUUtJQFFFFFdKKKK0yWiiigKKKKAoooqAoooqgoooqAoooqgooooCiiigSiiigKKKKgSiiigKKKKAopKKAopKKKKKKKApKKKAooooP//Z">
            <a:extLst>
              <a:ext uri="{FF2B5EF4-FFF2-40B4-BE49-F238E27FC236}">
                <a16:creationId xmlns:a16="http://schemas.microsoft.com/office/drawing/2014/main" id="{AF9D47E2-4776-4B55-8111-85BCD9A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Perpetua" panose="02020502060401020303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peka.si/content_images/rebraste_palice.jpg">
            <a:extLst>
              <a:ext uri="{FF2B5EF4-FFF2-40B4-BE49-F238E27FC236}">
                <a16:creationId xmlns:a16="http://schemas.microsoft.com/office/drawing/2014/main" id="{9E7D3132-F703-4929-8025-931D59C8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32653" cy="5650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699" name="PoljeZBesedilom 2">
            <a:extLst>
              <a:ext uri="{FF2B5EF4-FFF2-40B4-BE49-F238E27FC236}">
                <a16:creationId xmlns:a16="http://schemas.microsoft.com/office/drawing/2014/main" id="{48566732-17B5-4D4F-A066-1E3A2DEB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2372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</a:rPr>
              <a:t>železo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Kobalt_electrolytic_and_1cm3_cube">
            <a:extLst>
              <a:ext uri="{FF2B5EF4-FFF2-40B4-BE49-F238E27FC236}">
                <a16:creationId xmlns:a16="http://schemas.microsoft.com/office/drawing/2014/main" id="{10F9D1B4-EB24-44C3-BC26-48975C9B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52963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PoljeZBesedilom 2">
            <a:extLst>
              <a:ext uri="{FF2B5EF4-FFF2-40B4-BE49-F238E27FC236}">
                <a16:creationId xmlns:a16="http://schemas.microsoft.com/office/drawing/2014/main" id="{D611425F-0A26-4B4A-90E2-63D7A9DA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381750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</a:rPr>
              <a:t>kobalt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nickel">
            <a:extLst>
              <a:ext uri="{FF2B5EF4-FFF2-40B4-BE49-F238E27FC236}">
                <a16:creationId xmlns:a16="http://schemas.microsoft.com/office/drawing/2014/main" id="{A957ACFB-3BBB-4C09-9B13-E7ED33A3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PoljeZBesedilom 2">
            <a:extLst>
              <a:ext uri="{FF2B5EF4-FFF2-40B4-BE49-F238E27FC236}">
                <a16:creationId xmlns:a16="http://schemas.microsoft.com/office/drawing/2014/main" id="{8E4405AB-76F5-4088-AAF9-DB4A3970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949950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</a:rPr>
              <a:t>nikelj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DD7A8218-3172-4293-88DC-38F1E4014E34}"/>
              </a:ext>
            </a:extLst>
          </p:cNvPr>
          <p:cNvSpPr/>
          <p:nvPr/>
        </p:nvSpPr>
        <p:spPr>
          <a:xfrm>
            <a:off x="495673" y="1766020"/>
            <a:ext cx="7992887" cy="1446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ush Script MT" pitchFamily="66" charset="0"/>
              </a:rPr>
              <a:t>Prehodne kovine so 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664C1630-1FA8-4406-81EB-FE30FB2A72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424863" cy="6048375"/>
          </a:xfrm>
        </p:spPr>
        <p:txBody>
          <a:bodyPr/>
          <a:lstStyle/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kovine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tvorijo zlitine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večina topna v anorganskih kislinah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različna oksidacijska števila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najvišja – oksidanti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obaravani ioni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kovine z visokim tališčem,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v trdnem agregatnem stanju,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velika gostota,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tvorijo prehod med kovinami in nekovinami,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upogljivi, kovni, trdni, žilavi,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uporabljajo predzadnjo ovojnico,</a:t>
            </a:r>
          </a:p>
          <a:p>
            <a:pPr eaLnBrk="1" hangingPunct="1"/>
            <a:r>
              <a:rPr lang="sl-SI" altLang="sl-SI" sz="2500" b="1">
                <a:latin typeface="Calibri" panose="020F0502020204030204" pitchFamily="34" charset="0"/>
              </a:rPr>
              <a:t>dobri prevodniki toplote in elektrike.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735CC7C-9670-4F93-96DC-77A9241FD964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484313"/>
          <a:ext cx="7993063" cy="3600450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LASTNOSTI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ŽELEZO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KOBALT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Tališče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1495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Vrelišče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Gostota (g/cm</a:t>
                      </a:r>
                      <a:r>
                        <a:rPr kumimoji="0" lang="sl-SI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Barva spojin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rjava ali zelena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modra ali rožnata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modra ali zelena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C2C549-42D4-468A-90EF-0652399523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333375"/>
            <a:ext cx="7772400" cy="1439863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Zlitina</a:t>
            </a:r>
            <a:r>
              <a:rPr lang="sl-SI" sz="2800" b="1" dirty="0">
                <a:latin typeface="Calibri" pitchFamily="34" charset="0"/>
              </a:rPr>
              <a:t> je zmes dveh ali več kovin. Namen izdelovanja zlitin je izboljšati fizikalne lastnosti kovin.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2DE64CD-716C-45C7-B166-C42A3FE78E6D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060848"/>
          <a:ext cx="6984777" cy="39401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algn="ctr"/>
                      <a:r>
                        <a:rPr lang="sl-SI" sz="1700" dirty="0"/>
                        <a:t>CIN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Cu, Sb, Sn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za spajkanje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00"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MEDENINA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err="1"/>
                        <a:t>Cu</a:t>
                      </a:r>
                      <a:r>
                        <a:rPr lang="sl-SI" sz="1700" dirty="0"/>
                        <a:t>, Zn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700"/>
                        <a:t>nakit, posoda, skulpture, dele pohištva</a:t>
                      </a:r>
                      <a:endParaRPr lang="da-DK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400"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BRON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err="1"/>
                        <a:t>Cu</a:t>
                      </a:r>
                      <a:r>
                        <a:rPr lang="sl-SI" sz="1700" dirty="0"/>
                        <a:t>, </a:t>
                      </a:r>
                      <a:r>
                        <a:rPr lang="sl-SI" sz="1700" dirty="0" err="1"/>
                        <a:t>Sn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ulivanje kipov, ohišja ležajev, sita, strojni deli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00">
                <a:tc>
                  <a:txBody>
                    <a:bodyPr/>
                    <a:lstStyle/>
                    <a:p>
                      <a:pPr algn="ctr"/>
                      <a:r>
                        <a:rPr lang="sl-SI" sz="1700" dirty="0"/>
                        <a:t>JEKLO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Fe, C , druge kovine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orodja, konstrukcijsko gradivo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30"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DURALUMINIJ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Al, Cu, Mg, Mn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/>
                        <a:t>letalska industrija, cevi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560"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ALPAKA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/>
                        <a:t>Cu, Ni, Zn</a:t>
                      </a:r>
                      <a:endParaRPr lang="sl-SI" sz="1700" b="1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/>
                        <a:t>jedilni pribor, orožja, stroji</a:t>
                      </a:r>
                      <a:endParaRPr lang="sl-SI" sz="1700" b="1" dirty="0">
                        <a:latin typeface="Chiller" pitchFamily="82" charset="0"/>
                      </a:endParaRPr>
                    </a:p>
                  </a:txBody>
                  <a:tcPr marL="27760" marR="27760" marT="28129" marB="281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67464BF-C771-4D04-90FC-0BD500C6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sl-SI" b="1">
                <a:latin typeface="Calibri" pitchFamily="34" charset="0"/>
              </a:rPr>
              <a:t>Prehodne kovine in njihove spojine so zelo uporabne v industriji in vsakdanjem življenju.</a:t>
            </a:r>
          </a:p>
          <a:p>
            <a:pPr>
              <a:defRPr/>
            </a:pPr>
            <a:endParaRPr lang="sl-SI" b="1">
              <a:latin typeface="Calibri" pitchFamily="34" charset="0"/>
            </a:endParaRPr>
          </a:p>
          <a:p>
            <a:pPr>
              <a:defRPr/>
            </a:pPr>
            <a:r>
              <a:rPr lang="sl-SI" b="1">
                <a:latin typeface="Calibri" pitchFamily="34" charset="0"/>
              </a:rPr>
              <a:t>Železo je najbolj uporabna kovina, najpogosteje pa se uporablja njegova zlitina – </a:t>
            </a: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jeklo</a:t>
            </a:r>
            <a:r>
              <a:rPr lang="sl-SI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66DD416-9214-4667-A305-E53E768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362950" cy="993775"/>
          </a:xfrm>
        </p:spPr>
        <p:txBody>
          <a:bodyPr/>
          <a:lstStyle/>
          <a:p>
            <a:r>
              <a:rPr lang="sl-SI" altLang="sl-SI">
                <a:latin typeface="Calibri" panose="020F0502020204030204" pitchFamily="34" charset="0"/>
              </a:rPr>
              <a:t>UPORABA PREHODNIH KOVIN DOMA</a:t>
            </a:r>
          </a:p>
        </p:txBody>
      </p:sp>
      <p:pic>
        <p:nvPicPr>
          <p:cNvPr id="13315" name="Picture 5" descr="bakrene_cevi">
            <a:extLst>
              <a:ext uri="{FF2B5EF4-FFF2-40B4-BE49-F238E27FC236}">
                <a16:creationId xmlns:a16="http://schemas.microsoft.com/office/drawing/2014/main" id="{537D30BB-D092-4EEB-91C8-A4DE147E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786">
            <a:off x="323850" y="1484313"/>
            <a:ext cx="48974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>
            <a:extLst>
              <a:ext uri="{FF2B5EF4-FFF2-40B4-BE49-F238E27FC236}">
                <a16:creationId xmlns:a16="http://schemas.microsoft.com/office/drawing/2014/main" id="{5E546841-FFCC-44BA-8203-EF9DBC7EB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060575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cs typeface="Vijaya" panose="02020604020202020204" pitchFamily="18" charset="0"/>
              </a:rPr>
              <a:t>Bakrene vodovodne cevi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 descr="9k=">
            <a:extLst>
              <a:ext uri="{FF2B5EF4-FFF2-40B4-BE49-F238E27FC236}">
                <a16:creationId xmlns:a16="http://schemas.microsoft.com/office/drawing/2014/main" id="{09A089C7-3570-430F-BF48-676878A69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4339" name="AutoShape 9" descr="9k=">
            <a:extLst>
              <a:ext uri="{FF2B5EF4-FFF2-40B4-BE49-F238E27FC236}">
                <a16:creationId xmlns:a16="http://schemas.microsoft.com/office/drawing/2014/main" id="{8C68BE3F-5504-4897-B936-B5F838599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4340" name="Text Box 12">
            <a:extLst>
              <a:ext uri="{FF2B5EF4-FFF2-40B4-BE49-F238E27FC236}">
                <a16:creationId xmlns:a16="http://schemas.microsoft.com/office/drawing/2014/main" id="{868245EA-7A90-4053-9F01-FCBFCAF0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529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14341" name="Text Box 13">
            <a:extLst>
              <a:ext uri="{FF2B5EF4-FFF2-40B4-BE49-F238E27FC236}">
                <a16:creationId xmlns:a16="http://schemas.microsoft.com/office/drawing/2014/main" id="{B9AEFE25-F1CE-469D-8158-131D187B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589588"/>
            <a:ext cx="3744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cript" panose="030B0504020000000003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Kobalt se nahaja v zlitini, ki jo uporabljamo za izdelavo britvic.</a:t>
            </a:r>
          </a:p>
        </p:txBody>
      </p:sp>
      <p:pic>
        <p:nvPicPr>
          <p:cNvPr id="14342" name="Picture 15" descr="f296f0a27e7d55dd2a8be7d0da79b5">
            <a:extLst>
              <a:ext uri="{FF2B5EF4-FFF2-40B4-BE49-F238E27FC236}">
                <a16:creationId xmlns:a16="http://schemas.microsoft.com/office/drawing/2014/main" id="{31927170-9444-47D5-B07F-134E9016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69850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346</Words>
  <Application>Microsoft Office PowerPoint</Application>
  <PresentationFormat>On-screen Show (4:3)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Brush Script MT</vt:lpstr>
      <vt:lpstr>Calibri</vt:lpstr>
      <vt:lpstr>Chiller</vt:lpstr>
      <vt:lpstr>Franklin Gothic Book</vt:lpstr>
      <vt:lpstr>Perpetua</vt:lpstr>
      <vt:lpstr>Segoe Script</vt:lpstr>
      <vt:lpstr>Wingdings 2</vt:lpstr>
      <vt:lpstr>Poslovni izid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UPORABA PREHODNIH KOVIN DOMA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2019-06-03T09:04:37Z</dcterms:created>
  <dcterms:modified xsi:type="dcterms:W3CDTF">2019-06-03T09:04:37Z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