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12D17-6CFA-4DE1-A602-DB7D9C02F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EB891-22CC-444A-9850-95A90CDF1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68F54-A8D0-4CBA-AFD1-CB26760C1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7D8F4-2AC1-4BCF-A84C-C3B769D6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8BB16-3EAE-4418-9EE1-36E343959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84BBC-DA72-41AE-BEF1-1BD9A9498DA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18312602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716F-FA42-4E54-A784-16B99CDF3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DAF2C3-A3FD-4F79-9F6A-923A593EC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4BEDA-8205-4858-B4F9-0FB18C5A0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22175-FF41-4776-8FC0-6B0DA2D4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F6BE5-4E60-4686-8A5C-0865E9A19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E2CEA-C592-4F07-8801-0BBD3892C67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86408706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490F73-157C-4C4A-8A8A-B919D400B8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67BBA9-C366-40CC-9A65-200952064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B6B94-863D-401C-80E6-E23417C1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941D7-2208-455C-9251-71BE79E8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06F20-36B1-4022-8AF6-2E903A71F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81CD3B-B34C-4955-AD10-A672650DE9A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25666994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5A60C-D489-46BE-B5B9-ADCCE9BF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E282DBEB-617D-4770-8A98-9FE9A49675E4}"/>
              </a:ext>
            </a:extLst>
          </p:cNvPr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084D8-662F-4769-9522-0BA1581E57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B7A67-FEEB-4483-B99B-2555F4275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C1055-9D2D-4665-9F75-CECA3F79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D40417-6F4F-4A11-8B58-9885DB50C0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5074775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FC8F2-5E1A-4847-A3D2-0EADAB72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42D80-02AB-4B0D-9081-A68B8A8EE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2985C-A2BF-43DE-8DE6-90BC695AB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8C95B-BB0C-4C61-BFAA-329BE785F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9DFA3-134A-4A69-B114-DC01831B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A68BA-77CA-49EC-8353-4494230972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72856498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97F78-4698-443A-824D-29037AC96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3FADB-3906-45A7-83A8-5234F1FBB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7C954-1ABA-4A2C-9285-76776294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295C3F-FB4D-4595-8FC9-34300811A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2DCC3-90EF-41C3-BBB8-A644CBA40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FDCBF-5727-4E3B-9D51-B652C4ADEC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5285119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C6BA8-A4EF-4A1F-AF94-424EFC065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C07E1-46A7-4EF3-9310-11F89495C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083CF1-8ADA-46D3-BF2C-464D3ED58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3DA76-6C95-47D0-953A-BFAF2772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D4F5E-DA66-411E-AE09-CF62973F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AD66F-2FC6-484D-8FF3-4A1216BF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52D6D-95C8-49EF-8C16-9D597888C8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16261618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5E940-98B6-42A4-A698-0CAEFBAF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FB57BF-0479-4C3E-8225-EB069EFCF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A38C4-ACA3-49EA-B191-038FB22950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593E0-D2ED-4A47-9021-AA4198450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01C4FF-FA2B-4B36-91A2-737CA3628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3894EC-FDA9-4C50-AF90-E1493AFD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1EF52C-AAE2-4BB4-9276-EBB09B98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F74D83-B328-4662-AC1D-CFBD2C4A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1748D-CBB2-41C7-A0FC-47484B975E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293026114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8E505-28E8-4E3D-8A03-CF518F67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7EE1B3-8244-4539-BA1C-1E934D5D6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FF773D-5DAE-4DB2-9AA5-34E143ECF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BA22DC-33F9-4000-9ADC-CAE97C609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1C8D0-CE86-4424-B7D7-7D9656079FC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42734847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6E9C7C-1538-4163-A4BF-15D3C69C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F3AC19-7A66-4828-8D8B-65789D22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5EDC46-4624-4785-AE47-98B589556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02FE1-91DC-4639-A65C-79AEBDF251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37017164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E72C7-7FB4-42E9-9002-10D5E840E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E1CE8-2B17-4DA4-8295-DCF64CC16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65F046-C05F-412F-8706-ED53290D7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FDA5D-D130-4A22-88D2-7CAFC6B78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86C109-748B-4F57-945C-C11FC30C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95ADB-735D-4234-8F3F-D8BC08996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39D0B-ACD6-4847-BE09-46F4A55B7D9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7994084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C20C-620F-4A12-9F48-FAD9C7AA4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DBA8B9-00F1-462E-AEE5-1CD66BF3A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3F5B5-2D6A-4AEC-A28C-9F6E57D9D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112BE-320D-404B-9535-EF273E874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484C3-533B-4908-8A86-76DADBFAD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F45400-9988-4737-9280-58731FA7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B7283-2F3A-4090-9D84-2189B5A081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41637004"/>
      </p:ext>
    </p:extLst>
  </p:cSld>
  <p:clrMapOvr>
    <a:masterClrMapping/>
  </p:clrMapOvr>
  <p:transition>
    <p:zoom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A62951-653F-4451-B566-42076FA3E8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67A6026-F377-4596-B631-2078EE52C1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Click to edit Master text styles</a:t>
            </a:r>
          </a:p>
          <a:p>
            <a:pPr lvl="1"/>
            <a:r>
              <a:rPr lang="sl-SI" altLang="sl-SI"/>
              <a:t>Second level</a:t>
            </a:r>
          </a:p>
          <a:p>
            <a:pPr lvl="2"/>
            <a:r>
              <a:rPr lang="sl-SI" altLang="sl-SI"/>
              <a:t>Third level</a:t>
            </a:r>
          </a:p>
          <a:p>
            <a:pPr lvl="3"/>
            <a:r>
              <a:rPr lang="sl-SI" altLang="sl-SI"/>
              <a:t>Fourth level</a:t>
            </a:r>
          </a:p>
          <a:p>
            <a:pPr lvl="4"/>
            <a:r>
              <a:rPr lang="sl-SI" altLang="sl-SI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24A4538-8C87-4A46-96D9-3164E4CE3D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6BAA61E-5E7C-4AE6-90C1-A14069CB31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D905EC-384F-447E-B637-407B925A14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7B084DE-FDAA-4177-9051-37467809791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zoom/>
    <p:sndAc>
      <p:stSnd>
        <p:snd r:embed="rId14" name="whoosh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946E329-313F-4D3A-95EE-830B2E03933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sl-SI" altLang="sl-SI" sz="5400">
                <a:latin typeface="Verdana" panose="020B0604030504040204" pitchFamily="34" charset="0"/>
              </a:rPr>
              <a:t>UMETNE MASE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C28B52-3D2F-437F-942B-9615426227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sl-SI" altLang="sl-SI" dirty="0">
                <a:latin typeface="Verdana" panose="020B0604030504040204" pitchFamily="34" charset="0"/>
              </a:rPr>
              <a:t>IZDELAL:  </a:t>
            </a:r>
          </a:p>
        </p:txBody>
      </p:sp>
    </p:spTree>
  </p:cSld>
  <p:clrMapOvr>
    <a:masterClrMapping/>
  </p:clrMapOvr>
  <p:transition>
    <p:zoom/>
    <p:sndAc>
      <p:stSnd>
        <p:snd r:embed="rId2" name="whoosh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66"/>
            </a:gs>
            <a:gs pos="100000">
              <a:srgbClr val="33CC3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F48D637-7154-49F3-ACCF-4161C4D75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erdana" panose="020B0604030504040204" pitchFamily="34" charset="0"/>
              </a:rPr>
              <a:t>PRVE UMETNE MASE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18F1A70-AA5F-4014-8DC0-2A066A7ADF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Verdana" panose="020B0604030504040204" pitchFamily="34" charset="0"/>
              </a:rPr>
              <a:t>1839: Henri Regnault izumi PVC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1869: John Wesly Hyatt izumi celululoid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1897: Kemika Krische in Spittler izumita galalit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1909: Leo Hendrik Baekeland izumi bakelit</a:t>
            </a:r>
          </a:p>
        </p:txBody>
      </p:sp>
    </p:spTree>
  </p:cSld>
  <p:clrMapOvr>
    <a:masterClrMapping/>
  </p:clrMapOvr>
  <p:transition>
    <p:zoom/>
    <p:sndAc>
      <p:stSnd>
        <p:snd r:embed="rId2" name="whoosh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66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8DFFA4-EF15-488A-A389-4CC718EFF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erdana" panose="020B0604030504040204" pitchFamily="34" charset="0"/>
              </a:rPr>
              <a:t>AKRILNO STEKLO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98ACCB8-9538-46FD-9362-1984BD63F2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Verdana" panose="020B0604030504040204" pitchFamily="34" charset="0"/>
              </a:rPr>
              <a:t>Gostota 1,19g cm3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Odporen na različne vremenske vplive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Termoplast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Za več kot polovico lažji od navadnega stekla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Primeri uporabe: avtomobilske luči, deli stikal, leče, prizme, lupe…</a:t>
            </a:r>
          </a:p>
        </p:txBody>
      </p:sp>
    </p:spTree>
  </p:cSld>
  <p:clrMapOvr>
    <a:masterClrMapping/>
  </p:clrMapOvr>
  <p:transition>
    <p:zoom/>
    <p:sndAc>
      <p:stSnd>
        <p:snd r:embed="rId2" name="whoosh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FF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4133ABB-D2EE-4714-9203-CDCB7937A7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erdana" panose="020B0604030504040204" pitchFamily="34" charset="0"/>
              </a:rPr>
              <a:t>PVC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6A401F1-F2F5-4939-B430-50381093DF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Verdana" panose="020B0604030504040204" pitchFamily="34" charset="0"/>
              </a:rPr>
              <a:t>Gostejši od vode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Nepobarvan je rumenkasto prosojen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Termoplast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Odporen proti bencinu, kislinam in olju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Primeri uporabe: vrečke, cevi, gramofonske plošče, okraske…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Polno ime: polivinilklorid</a:t>
            </a:r>
          </a:p>
        </p:txBody>
      </p:sp>
    </p:spTree>
  </p:cSld>
  <p:clrMapOvr>
    <a:masterClrMapping/>
  </p:clrMapOvr>
  <p:transition>
    <p:zoom/>
    <p:sndAc>
      <p:stSnd>
        <p:snd r:embed="rId2" name="whoosh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rgbClr val="00CC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C4AF67F-FE82-4905-9991-0C1431B02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erdana" panose="020B0604030504040204" pitchFamily="34" charset="0"/>
              </a:rPr>
              <a:t>POLISTIREN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59008F7-D897-461B-8F9E-E3591B779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Verdana" panose="020B0604030504040204" pitchFamily="34" charset="0"/>
              </a:rPr>
              <a:t>Gostejši od vode, stiropor redkejši od vode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Bele barve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Termoplast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Občutljiv je na sončno sevanje in vročino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Primeri uporabe: v modelarstvu, ohišja aparatov, jogurtni lončki…</a:t>
            </a:r>
          </a:p>
          <a:p>
            <a:endParaRPr lang="sl-SI" altLang="sl-SI" sz="28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whoosh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1124F63-AE84-4C94-BC1A-B50951E39E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erdana" panose="020B0604030504040204" pitchFamily="34" charset="0"/>
              </a:rPr>
              <a:t>POLIETILEN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F344795-5184-4588-A48B-08D63BDBA8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>
                <a:latin typeface="Verdana" panose="020B0604030504040204" pitchFamily="34" charset="0"/>
              </a:rPr>
              <a:t>Nizka gostota: 0 ,91g cm3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Neobarvan mlečno bel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Obstojen v bencinu, razrečenih kislinah neobstojen v oksidacijskih sredstvih</a:t>
            </a:r>
          </a:p>
          <a:p>
            <a:r>
              <a:rPr lang="sl-SI" altLang="sl-SI" sz="2800">
                <a:latin typeface="Verdana" panose="020B0604030504040204" pitchFamily="34" charset="0"/>
              </a:rPr>
              <a:t>Primeri uporabe: plastenke, umetna trava, izolacija visokonapetostnih kablov…</a:t>
            </a:r>
          </a:p>
          <a:p>
            <a:endParaRPr lang="sl-SI" altLang="sl-SI" sz="280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whoosh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0000"/>
            </a:gs>
            <a:gs pos="100000">
              <a:srgbClr val="FF66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036E39E-BD8C-4749-8FFD-1055AE28B2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erdana" panose="020B0604030504040204" pitchFamily="34" charset="0"/>
              </a:rPr>
              <a:t>STEKLENA TKANINA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7F0AB52-C257-41AC-8E8C-F5EB5C422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latin typeface="Verdana" panose="020B0604030504040204" pitchFamily="34" charset="0"/>
              </a:rPr>
              <a:t>Umetna sintetična vlakna so močnejša os kovine</a:t>
            </a:r>
          </a:p>
          <a:p>
            <a:r>
              <a:rPr lang="sl-SI" altLang="sl-SI">
                <a:latin typeface="Verdana" panose="020B0604030504040204" pitchFamily="34" charset="0"/>
              </a:rPr>
              <a:t>Premažemo jih z epoksidno smolo</a:t>
            </a:r>
          </a:p>
          <a:p>
            <a:r>
              <a:rPr lang="sl-SI" altLang="sl-SI">
                <a:latin typeface="Verdana" panose="020B0604030504040204" pitchFamily="34" charset="0"/>
              </a:rPr>
              <a:t>Primeri uporabe: izdelavo čolnov, karoserij, umivalnikov, letalskih kril, modelarstvo</a:t>
            </a:r>
          </a:p>
          <a:p>
            <a:endParaRPr lang="sl-SI" altLang="sl-SI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zoom/>
    <p:sndAc>
      <p:stSnd>
        <p:snd r:embed="rId2" name="whoosh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FF"/>
            </a:gs>
            <a:gs pos="100000">
              <a:srgbClr val="3399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ED8F9D5-6599-407F-8631-46C9EC49C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latin typeface="Verdana" panose="020B0604030504040204" pitchFamily="34" charset="0"/>
              </a:rPr>
              <a:t>SVETOVNA PROIZVODNJA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D1037EB-DAA7-4B26-933B-A7CA26EB9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50" y="2243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pic>
        <p:nvPicPr>
          <p:cNvPr id="8198" name="Picture 6" descr="proizv2.JPG (11273 bytes)">
            <a:extLst>
              <a:ext uri="{FF2B5EF4-FFF2-40B4-BE49-F238E27FC236}">
                <a16:creationId xmlns:a16="http://schemas.microsoft.com/office/drawing/2014/main" id="{039D3808-A6B7-48AB-B84F-B04B5A97E07A}"/>
              </a:ext>
            </a:extLst>
          </p:cNvPr>
          <p:cNvPicPr>
            <a:picLocks noGrp="1" noChangeAspect="1" noChangeArrowheads="1"/>
          </p:cNvPicPr>
          <p:nvPr>
            <p:ph type="chart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981200"/>
            <a:ext cx="57515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zoom/>
    <p:sndAc>
      <p:stSnd>
        <p:snd r:embed="rId2" name="whoosh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Verdana</vt:lpstr>
      <vt:lpstr>Default Design</vt:lpstr>
      <vt:lpstr>UMETNE MASE</vt:lpstr>
      <vt:lpstr>PRVE UMETNE MASE</vt:lpstr>
      <vt:lpstr>AKRILNO STEKLO</vt:lpstr>
      <vt:lpstr>PVC</vt:lpstr>
      <vt:lpstr>POLISTIREN</vt:lpstr>
      <vt:lpstr>POLIETILEN</vt:lpstr>
      <vt:lpstr>STEKLENA TKANINA</vt:lpstr>
      <vt:lpstr>SVETOVNA PROIZVODNJA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2019-06-03T09:04:44Z</dcterms:created>
  <dcterms:modified xsi:type="dcterms:W3CDTF">2019-06-03T09:04:44Z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