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1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2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9D2AA6D-7BD7-4806-9303-FC217E1175B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sl-SI"/>
          </a:p>
        </p:txBody>
      </p:sp>
      <p:sp>
        <p:nvSpPr>
          <p:cNvPr id="3075" name="Rectangle 3">
            <a:extLst>
              <a:ext uri="{FF2B5EF4-FFF2-40B4-BE49-F238E27FC236}">
                <a16:creationId xmlns:a16="http://schemas.microsoft.com/office/drawing/2014/main" id="{BBD08BEA-AA56-4049-AADA-C10F0845568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sl-SI"/>
          </a:p>
        </p:txBody>
      </p:sp>
      <p:sp>
        <p:nvSpPr>
          <p:cNvPr id="17412" name="Rectangle 4">
            <a:extLst>
              <a:ext uri="{FF2B5EF4-FFF2-40B4-BE49-F238E27FC236}">
                <a16:creationId xmlns:a16="http://schemas.microsoft.com/office/drawing/2014/main" id="{B07E7955-892F-471C-8ECB-B86CE8E7098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E8205D6C-50AB-4F3A-83FF-99EBCE547FA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3078" name="Rectangle 6">
            <a:extLst>
              <a:ext uri="{FF2B5EF4-FFF2-40B4-BE49-F238E27FC236}">
                <a16:creationId xmlns:a16="http://schemas.microsoft.com/office/drawing/2014/main" id="{9C5DB29A-C0E3-4EE3-97A5-6B551A2D09B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sl-SI"/>
          </a:p>
        </p:txBody>
      </p:sp>
      <p:sp>
        <p:nvSpPr>
          <p:cNvPr id="3079" name="Rectangle 7">
            <a:extLst>
              <a:ext uri="{FF2B5EF4-FFF2-40B4-BE49-F238E27FC236}">
                <a16:creationId xmlns:a16="http://schemas.microsoft.com/office/drawing/2014/main" id="{50810E98-BD20-4489-8B70-E5773FE574F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DB55FD6-0F44-4EE1-B60A-E2FE9B55A6A4}"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457DC74-1CC0-40C5-AFDC-C14EEC4C928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99EEB6-2E9E-4A27-8367-9E44B3081CA7}" type="slidenum">
              <a:rPr lang="sl-SI" altLang="sl-SI"/>
              <a:pPr eaLnBrk="1" hangingPunct="1"/>
              <a:t>1</a:t>
            </a:fld>
            <a:endParaRPr lang="sl-SI" altLang="sl-SI"/>
          </a:p>
        </p:txBody>
      </p:sp>
      <p:sp>
        <p:nvSpPr>
          <p:cNvPr id="18435" name="Rectangle 2">
            <a:extLst>
              <a:ext uri="{FF2B5EF4-FFF2-40B4-BE49-F238E27FC236}">
                <a16:creationId xmlns:a16="http://schemas.microsoft.com/office/drawing/2014/main" id="{081F3517-3C61-4EC5-BBBF-F07972AE360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A39AF31F-D827-4376-90C3-DB6E0E5B6BDF}"/>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A9357C4-5694-455F-97A0-2341D6CAE88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2FD833-1E77-44E7-A7CD-735C2FD7CDE8}" type="slidenum">
              <a:rPr lang="sl-SI" altLang="sl-SI"/>
              <a:pPr eaLnBrk="1" hangingPunct="1"/>
              <a:t>10</a:t>
            </a:fld>
            <a:endParaRPr lang="sl-SI" altLang="sl-SI"/>
          </a:p>
        </p:txBody>
      </p:sp>
      <p:sp>
        <p:nvSpPr>
          <p:cNvPr id="27651" name="Rectangle 2">
            <a:extLst>
              <a:ext uri="{FF2B5EF4-FFF2-40B4-BE49-F238E27FC236}">
                <a16:creationId xmlns:a16="http://schemas.microsoft.com/office/drawing/2014/main" id="{B7F2F629-1BD1-47C7-AC46-AF4EC2F7488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E3C6F9D-2374-4075-8C7A-28C2DB0F99F5}"/>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417DA1A-3C17-45E3-9F64-0B0DA17B912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BF50CB-C7FD-4E51-BDE8-BD6A90EB2B9E}" type="slidenum">
              <a:rPr lang="sl-SI" altLang="sl-SI"/>
              <a:pPr eaLnBrk="1" hangingPunct="1"/>
              <a:t>11</a:t>
            </a:fld>
            <a:endParaRPr lang="sl-SI" altLang="sl-SI"/>
          </a:p>
        </p:txBody>
      </p:sp>
      <p:sp>
        <p:nvSpPr>
          <p:cNvPr id="28675" name="Rectangle 2">
            <a:extLst>
              <a:ext uri="{FF2B5EF4-FFF2-40B4-BE49-F238E27FC236}">
                <a16:creationId xmlns:a16="http://schemas.microsoft.com/office/drawing/2014/main" id="{92472758-F259-4EE4-81A9-395B836B813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CA2B00B-7178-41C9-A85B-EE804E5DD8FE}"/>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13000DA-448F-4570-9817-D58B4C39B3A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80A6AF-5AF9-4C89-91C4-02FB24B261F2}" type="slidenum">
              <a:rPr lang="sl-SI" altLang="sl-SI"/>
              <a:pPr eaLnBrk="1" hangingPunct="1"/>
              <a:t>12</a:t>
            </a:fld>
            <a:endParaRPr lang="sl-SI" altLang="sl-SI"/>
          </a:p>
        </p:txBody>
      </p:sp>
      <p:sp>
        <p:nvSpPr>
          <p:cNvPr id="29699" name="Rectangle 2">
            <a:extLst>
              <a:ext uri="{FF2B5EF4-FFF2-40B4-BE49-F238E27FC236}">
                <a16:creationId xmlns:a16="http://schemas.microsoft.com/office/drawing/2014/main" id="{E1FB4706-AD75-4778-A9AA-381B4C6309A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958F9CC-2367-465D-9F1A-32EBB3E92610}"/>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F119D56-5839-4D13-9693-A692CD81F35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E2EA94-2BAB-4E9A-B643-043A45CE0C1C}" type="slidenum">
              <a:rPr lang="sl-SI" altLang="sl-SI"/>
              <a:pPr eaLnBrk="1" hangingPunct="1"/>
              <a:t>13</a:t>
            </a:fld>
            <a:endParaRPr lang="sl-SI" altLang="sl-SI"/>
          </a:p>
        </p:txBody>
      </p:sp>
      <p:sp>
        <p:nvSpPr>
          <p:cNvPr id="30723" name="Rectangle 2">
            <a:extLst>
              <a:ext uri="{FF2B5EF4-FFF2-40B4-BE49-F238E27FC236}">
                <a16:creationId xmlns:a16="http://schemas.microsoft.com/office/drawing/2014/main" id="{AF680B8B-B50C-4025-AE9B-AA87A32510A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D005AFE-8C8E-4B36-8CCF-C7262571955C}"/>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FD3FBF4-6B78-4773-A9D5-44D44244393F}"/>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202D78-A410-444F-A6CA-7D0C47E5F2AB}" type="slidenum">
              <a:rPr lang="sl-SI" altLang="sl-SI"/>
              <a:pPr eaLnBrk="1" hangingPunct="1"/>
              <a:t>14</a:t>
            </a:fld>
            <a:endParaRPr lang="sl-SI" altLang="sl-SI"/>
          </a:p>
        </p:txBody>
      </p:sp>
      <p:sp>
        <p:nvSpPr>
          <p:cNvPr id="31747" name="Rectangle 2">
            <a:extLst>
              <a:ext uri="{FF2B5EF4-FFF2-40B4-BE49-F238E27FC236}">
                <a16:creationId xmlns:a16="http://schemas.microsoft.com/office/drawing/2014/main" id="{06E7B5AA-32D7-425B-9757-35917A5210B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7008368-B820-4887-8256-C3AD6919757C}"/>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60295A4-ADF2-4E17-9CF7-A0DDBEF3EFB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419974-AB78-45D2-9F37-9A6CC768A47D}" type="slidenum">
              <a:rPr lang="sl-SI" altLang="sl-SI"/>
              <a:pPr eaLnBrk="1" hangingPunct="1"/>
              <a:t>15</a:t>
            </a:fld>
            <a:endParaRPr lang="sl-SI" altLang="sl-SI"/>
          </a:p>
        </p:txBody>
      </p:sp>
      <p:sp>
        <p:nvSpPr>
          <p:cNvPr id="32771" name="Rectangle 2">
            <a:extLst>
              <a:ext uri="{FF2B5EF4-FFF2-40B4-BE49-F238E27FC236}">
                <a16:creationId xmlns:a16="http://schemas.microsoft.com/office/drawing/2014/main" id="{F2D48CF8-F0BE-403C-B4CE-DFFB9E81BB3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ED49426-BC1C-48D4-9D46-177930C664E6}"/>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8B656EC-5524-430A-A874-81862EEEB53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AC7BDD-B13B-4A69-9CC0-2F5E086F5E3C}" type="slidenum">
              <a:rPr lang="sl-SI" altLang="sl-SI"/>
              <a:pPr eaLnBrk="1" hangingPunct="1"/>
              <a:t>2</a:t>
            </a:fld>
            <a:endParaRPr lang="sl-SI" altLang="sl-SI"/>
          </a:p>
        </p:txBody>
      </p:sp>
      <p:sp>
        <p:nvSpPr>
          <p:cNvPr id="19459" name="Rectangle 2">
            <a:extLst>
              <a:ext uri="{FF2B5EF4-FFF2-40B4-BE49-F238E27FC236}">
                <a16:creationId xmlns:a16="http://schemas.microsoft.com/office/drawing/2014/main" id="{C733829C-FF2C-49E7-BB93-B61E53B5AF6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5A43D63-AF65-46BE-B138-F43D7A1FC1BA}"/>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A8D9692-83B6-4F88-935D-439A4BF9D5E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3DBFB1-798C-41C4-8F59-569EDFF6E411}" type="slidenum">
              <a:rPr lang="sl-SI" altLang="sl-SI"/>
              <a:pPr eaLnBrk="1" hangingPunct="1"/>
              <a:t>3</a:t>
            </a:fld>
            <a:endParaRPr lang="sl-SI" altLang="sl-SI"/>
          </a:p>
        </p:txBody>
      </p:sp>
      <p:sp>
        <p:nvSpPr>
          <p:cNvPr id="20483" name="Rectangle 2">
            <a:extLst>
              <a:ext uri="{FF2B5EF4-FFF2-40B4-BE49-F238E27FC236}">
                <a16:creationId xmlns:a16="http://schemas.microsoft.com/office/drawing/2014/main" id="{75C10242-C3D1-4854-9BDA-1EB3F99E413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147A054-645E-4885-A717-E0EE7BC94364}"/>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948362D-4881-4E0B-AFF8-CB1B07D2162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A261E4-ED61-4398-94FA-B9405DDDF1DA}" type="slidenum">
              <a:rPr lang="sl-SI" altLang="sl-SI"/>
              <a:pPr eaLnBrk="1" hangingPunct="1"/>
              <a:t>4</a:t>
            </a:fld>
            <a:endParaRPr lang="sl-SI" altLang="sl-SI"/>
          </a:p>
        </p:txBody>
      </p:sp>
      <p:sp>
        <p:nvSpPr>
          <p:cNvPr id="21507" name="Rectangle 2">
            <a:extLst>
              <a:ext uri="{FF2B5EF4-FFF2-40B4-BE49-F238E27FC236}">
                <a16:creationId xmlns:a16="http://schemas.microsoft.com/office/drawing/2014/main" id="{8C251B52-B880-495B-8BBF-65994A24A92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2A523E-E77C-480E-B51B-D73633E10852}"/>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171C33D-2C9E-42F8-B74F-8D7DA8543C8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2DCBA3-D915-47CD-82E5-E490BD690706}" type="slidenum">
              <a:rPr lang="sl-SI" altLang="sl-SI"/>
              <a:pPr eaLnBrk="1" hangingPunct="1"/>
              <a:t>5</a:t>
            </a:fld>
            <a:endParaRPr lang="sl-SI" altLang="sl-SI"/>
          </a:p>
        </p:txBody>
      </p:sp>
      <p:sp>
        <p:nvSpPr>
          <p:cNvPr id="22531" name="Rectangle 2">
            <a:extLst>
              <a:ext uri="{FF2B5EF4-FFF2-40B4-BE49-F238E27FC236}">
                <a16:creationId xmlns:a16="http://schemas.microsoft.com/office/drawing/2014/main" id="{2BE89ECA-38A1-44C9-B7DC-522143039E8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A2F13ED-54FA-466D-85AE-1189ADBAF500}"/>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E3D05A0-0431-4C8E-B21C-57F90397A9A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7D7475-D3B3-4BB7-B956-ADB24AED2CE9}" type="slidenum">
              <a:rPr lang="sl-SI" altLang="sl-SI"/>
              <a:pPr eaLnBrk="1" hangingPunct="1"/>
              <a:t>6</a:t>
            </a:fld>
            <a:endParaRPr lang="sl-SI" altLang="sl-SI"/>
          </a:p>
        </p:txBody>
      </p:sp>
      <p:sp>
        <p:nvSpPr>
          <p:cNvPr id="23555" name="Rectangle 2">
            <a:extLst>
              <a:ext uri="{FF2B5EF4-FFF2-40B4-BE49-F238E27FC236}">
                <a16:creationId xmlns:a16="http://schemas.microsoft.com/office/drawing/2014/main" id="{49CA13E9-C15B-48C4-B441-A92FE9F0850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3B7BE76-2ED5-45AD-A341-27797A03A8EE}"/>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345023B-92B9-4FFF-BA39-4F141C6BF7F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E138FB-98ED-48E8-B0EA-678D67A44AF2}" type="slidenum">
              <a:rPr lang="sl-SI" altLang="sl-SI"/>
              <a:pPr eaLnBrk="1" hangingPunct="1"/>
              <a:t>7</a:t>
            </a:fld>
            <a:endParaRPr lang="sl-SI" altLang="sl-SI"/>
          </a:p>
        </p:txBody>
      </p:sp>
      <p:sp>
        <p:nvSpPr>
          <p:cNvPr id="24579" name="Rectangle 2">
            <a:extLst>
              <a:ext uri="{FF2B5EF4-FFF2-40B4-BE49-F238E27FC236}">
                <a16:creationId xmlns:a16="http://schemas.microsoft.com/office/drawing/2014/main" id="{5D5AA20C-1DCE-4C8F-BF05-30147FE1C8E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2B047A7-9EA8-46F8-A87A-A44D903C348B}"/>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EB5754C-5C7A-4393-B3EC-1995B3D05D6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BADA8A-69D4-4FCF-88CA-B5D4E352DD56}" type="slidenum">
              <a:rPr lang="sl-SI" altLang="sl-SI"/>
              <a:pPr eaLnBrk="1" hangingPunct="1"/>
              <a:t>8</a:t>
            </a:fld>
            <a:endParaRPr lang="sl-SI" altLang="sl-SI"/>
          </a:p>
        </p:txBody>
      </p:sp>
      <p:sp>
        <p:nvSpPr>
          <p:cNvPr id="25603" name="Rectangle 2">
            <a:extLst>
              <a:ext uri="{FF2B5EF4-FFF2-40B4-BE49-F238E27FC236}">
                <a16:creationId xmlns:a16="http://schemas.microsoft.com/office/drawing/2014/main" id="{55A8FB55-FE6A-439D-B37C-A1564F0F636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E3A2577-CF63-43CA-939F-90FFEA0B738A}"/>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2BB668E-29AF-400A-B1C5-BAB3073F161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5C6BF5-3044-4CF2-827C-B9287D39BC4C}" type="slidenum">
              <a:rPr lang="sl-SI" altLang="sl-SI"/>
              <a:pPr eaLnBrk="1" hangingPunct="1"/>
              <a:t>9</a:t>
            </a:fld>
            <a:endParaRPr lang="sl-SI" altLang="sl-SI"/>
          </a:p>
        </p:txBody>
      </p:sp>
      <p:sp>
        <p:nvSpPr>
          <p:cNvPr id="26627" name="Rectangle 2">
            <a:extLst>
              <a:ext uri="{FF2B5EF4-FFF2-40B4-BE49-F238E27FC236}">
                <a16:creationId xmlns:a16="http://schemas.microsoft.com/office/drawing/2014/main" id="{2DBE0522-6742-441F-A569-52DDE070471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11AD690-B1AA-477A-94CB-4C184F910647}"/>
              </a:ext>
            </a:extLst>
          </p:cNvPr>
          <p:cNvSpPr>
            <a:spLocks noGrp="1" noChangeArrowheads="1"/>
          </p:cNvSpPr>
          <p:nvPr>
            <p:ph type="body" idx="1"/>
          </p:nvPr>
        </p:nvSpPr>
        <p:spPr>
          <a:noFill/>
        </p:spPr>
        <p:txBody>
          <a:bodyPr/>
          <a:lstStyle/>
          <a:p>
            <a:pPr eaLnBrk="1" hangingPunct="1"/>
            <a:endParaRPr lang="sl-SI" altLang="sl-SI">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l-SI"/>
          </a:p>
        </p:txBody>
      </p:sp>
      <p:sp>
        <p:nvSpPr>
          <p:cNvPr id="4" name="Rectangle 4">
            <a:extLst>
              <a:ext uri="{FF2B5EF4-FFF2-40B4-BE49-F238E27FC236}">
                <a16:creationId xmlns:a16="http://schemas.microsoft.com/office/drawing/2014/main" id="{EFEC35C7-CC4D-498C-8C12-BF483FB436E4}"/>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13BA05DD-7E95-43DA-A79A-E20FC15A554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406523E6-AA01-4CF5-9872-6B8F8F765A32}"/>
              </a:ext>
            </a:extLst>
          </p:cNvPr>
          <p:cNvSpPr>
            <a:spLocks noGrp="1" noChangeArrowheads="1"/>
          </p:cNvSpPr>
          <p:nvPr>
            <p:ph type="sldNum" sz="quarter" idx="12"/>
          </p:nvPr>
        </p:nvSpPr>
        <p:spPr>
          <a:ln/>
        </p:spPr>
        <p:txBody>
          <a:bodyPr/>
          <a:lstStyle>
            <a:lvl1pPr>
              <a:defRPr/>
            </a:lvl1pPr>
          </a:lstStyle>
          <a:p>
            <a:fld id="{982BF71A-F680-4625-9901-D3BA4FA0A86B}" type="slidenum">
              <a:rPr lang="sl-SI" altLang="sl-SI"/>
              <a:pPr/>
              <a:t>‹#›</a:t>
            </a:fld>
            <a:endParaRPr lang="sl-SI" altLang="sl-SI"/>
          </a:p>
        </p:txBody>
      </p:sp>
    </p:spTree>
    <p:extLst>
      <p:ext uri="{BB962C8B-B14F-4D97-AF65-F5344CB8AC3E}">
        <p14:creationId xmlns:p14="http://schemas.microsoft.com/office/powerpoint/2010/main" val="16664780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a:extLst>
              <a:ext uri="{FF2B5EF4-FFF2-40B4-BE49-F238E27FC236}">
                <a16:creationId xmlns:a16="http://schemas.microsoft.com/office/drawing/2014/main" id="{89B88448-0555-4D5D-A9B7-83DD9FF5090E}"/>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F4B4D14F-859E-4DD8-A305-517582A8722C}"/>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DBB0FBC2-49A7-45E1-97C4-2140251CAB34}"/>
              </a:ext>
            </a:extLst>
          </p:cNvPr>
          <p:cNvSpPr>
            <a:spLocks noGrp="1" noChangeArrowheads="1"/>
          </p:cNvSpPr>
          <p:nvPr>
            <p:ph type="sldNum" sz="quarter" idx="12"/>
          </p:nvPr>
        </p:nvSpPr>
        <p:spPr>
          <a:ln/>
        </p:spPr>
        <p:txBody>
          <a:bodyPr/>
          <a:lstStyle>
            <a:lvl1pPr>
              <a:defRPr/>
            </a:lvl1pPr>
          </a:lstStyle>
          <a:p>
            <a:fld id="{4CB04AFC-9D88-4468-A57E-F0B9FFC07DB0}" type="slidenum">
              <a:rPr lang="sl-SI" altLang="sl-SI"/>
              <a:pPr/>
              <a:t>‹#›</a:t>
            </a:fld>
            <a:endParaRPr lang="sl-SI" altLang="sl-SI"/>
          </a:p>
        </p:txBody>
      </p:sp>
    </p:spTree>
    <p:extLst>
      <p:ext uri="{BB962C8B-B14F-4D97-AF65-F5344CB8AC3E}">
        <p14:creationId xmlns:p14="http://schemas.microsoft.com/office/powerpoint/2010/main" val="40189737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a:extLst>
              <a:ext uri="{FF2B5EF4-FFF2-40B4-BE49-F238E27FC236}">
                <a16:creationId xmlns:a16="http://schemas.microsoft.com/office/drawing/2014/main" id="{DB8BB9CA-5A9E-42C1-B9C9-4DBB7FC5B8F2}"/>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B05E53EF-0D6D-431F-A533-B917811FA124}"/>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2EF81D18-DD98-4D46-A83B-DCA28AB7DB58}"/>
              </a:ext>
            </a:extLst>
          </p:cNvPr>
          <p:cNvSpPr>
            <a:spLocks noGrp="1" noChangeArrowheads="1"/>
          </p:cNvSpPr>
          <p:nvPr>
            <p:ph type="sldNum" sz="quarter" idx="12"/>
          </p:nvPr>
        </p:nvSpPr>
        <p:spPr>
          <a:ln/>
        </p:spPr>
        <p:txBody>
          <a:bodyPr/>
          <a:lstStyle>
            <a:lvl1pPr>
              <a:defRPr/>
            </a:lvl1pPr>
          </a:lstStyle>
          <a:p>
            <a:fld id="{FC1CE9D2-1491-4D17-AA39-967E7A3ACDFB}" type="slidenum">
              <a:rPr lang="sl-SI" altLang="sl-SI"/>
              <a:pPr/>
              <a:t>‹#›</a:t>
            </a:fld>
            <a:endParaRPr lang="sl-SI" altLang="sl-SI"/>
          </a:p>
        </p:txBody>
      </p:sp>
    </p:spTree>
    <p:extLst>
      <p:ext uri="{BB962C8B-B14F-4D97-AF65-F5344CB8AC3E}">
        <p14:creationId xmlns:p14="http://schemas.microsoft.com/office/powerpoint/2010/main" val="223649664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4">
            <a:extLst>
              <a:ext uri="{FF2B5EF4-FFF2-40B4-BE49-F238E27FC236}">
                <a16:creationId xmlns:a16="http://schemas.microsoft.com/office/drawing/2014/main" id="{3669EF1C-0F80-440D-840D-6CC0D56D134C}"/>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4A4DD890-02FB-4998-849C-371D954BED7C}"/>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7CB2AB88-0376-4BA2-9704-BD47F9526CA3}"/>
              </a:ext>
            </a:extLst>
          </p:cNvPr>
          <p:cNvSpPr>
            <a:spLocks noGrp="1" noChangeArrowheads="1"/>
          </p:cNvSpPr>
          <p:nvPr>
            <p:ph type="sldNum" sz="quarter" idx="12"/>
          </p:nvPr>
        </p:nvSpPr>
        <p:spPr>
          <a:ln/>
        </p:spPr>
        <p:txBody>
          <a:bodyPr/>
          <a:lstStyle>
            <a:lvl1pPr>
              <a:defRPr/>
            </a:lvl1pPr>
          </a:lstStyle>
          <a:p>
            <a:fld id="{8DC9CB0A-FCBC-4F1A-9493-175145F7D229}" type="slidenum">
              <a:rPr lang="sl-SI" altLang="sl-SI"/>
              <a:pPr/>
              <a:t>‹#›</a:t>
            </a:fld>
            <a:endParaRPr lang="sl-SI" altLang="sl-SI"/>
          </a:p>
        </p:txBody>
      </p:sp>
    </p:spTree>
    <p:extLst>
      <p:ext uri="{BB962C8B-B14F-4D97-AF65-F5344CB8AC3E}">
        <p14:creationId xmlns:p14="http://schemas.microsoft.com/office/powerpoint/2010/main" val="13897420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Rectangle 4">
            <a:extLst>
              <a:ext uri="{FF2B5EF4-FFF2-40B4-BE49-F238E27FC236}">
                <a16:creationId xmlns:a16="http://schemas.microsoft.com/office/drawing/2014/main" id="{66FF53AE-C336-424B-98F5-8CA79D933F4E}"/>
              </a:ext>
            </a:extLst>
          </p:cNvPr>
          <p:cNvSpPr>
            <a:spLocks noGrp="1" noChangeArrowheads="1"/>
          </p:cNvSpPr>
          <p:nvPr>
            <p:ph type="dt" sz="half" idx="10"/>
          </p:nvPr>
        </p:nvSpPr>
        <p:spPr>
          <a:ln/>
        </p:spPr>
        <p:txBody>
          <a:bodyPr/>
          <a:lstStyle>
            <a:lvl1pPr>
              <a:defRPr/>
            </a:lvl1pPr>
          </a:lstStyle>
          <a:p>
            <a:pPr>
              <a:defRPr/>
            </a:pPr>
            <a:endParaRPr lang="sl-SI"/>
          </a:p>
        </p:txBody>
      </p:sp>
      <p:sp>
        <p:nvSpPr>
          <p:cNvPr id="7" name="Rectangle 5">
            <a:extLst>
              <a:ext uri="{FF2B5EF4-FFF2-40B4-BE49-F238E27FC236}">
                <a16:creationId xmlns:a16="http://schemas.microsoft.com/office/drawing/2014/main" id="{06F9CECD-3604-47BC-A2BF-E62C3C318CA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8" name="Rectangle 6">
            <a:extLst>
              <a:ext uri="{FF2B5EF4-FFF2-40B4-BE49-F238E27FC236}">
                <a16:creationId xmlns:a16="http://schemas.microsoft.com/office/drawing/2014/main" id="{2D2B99B6-6A7B-4F7A-8FCE-B629CD70C1C5}"/>
              </a:ext>
            </a:extLst>
          </p:cNvPr>
          <p:cNvSpPr>
            <a:spLocks noGrp="1" noChangeArrowheads="1"/>
          </p:cNvSpPr>
          <p:nvPr>
            <p:ph type="sldNum" sz="quarter" idx="12"/>
          </p:nvPr>
        </p:nvSpPr>
        <p:spPr>
          <a:ln/>
        </p:spPr>
        <p:txBody>
          <a:bodyPr/>
          <a:lstStyle>
            <a:lvl1pPr>
              <a:defRPr/>
            </a:lvl1pPr>
          </a:lstStyle>
          <a:p>
            <a:fld id="{2E1952B8-3CBF-4A14-9F73-C2D17E514A54}" type="slidenum">
              <a:rPr lang="sl-SI" altLang="sl-SI"/>
              <a:pPr/>
              <a:t>‹#›</a:t>
            </a:fld>
            <a:endParaRPr lang="sl-SI" altLang="sl-SI"/>
          </a:p>
        </p:txBody>
      </p:sp>
    </p:spTree>
    <p:extLst>
      <p:ext uri="{BB962C8B-B14F-4D97-AF65-F5344CB8AC3E}">
        <p14:creationId xmlns:p14="http://schemas.microsoft.com/office/powerpoint/2010/main" val="12943525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a:extLst>
              <a:ext uri="{FF2B5EF4-FFF2-40B4-BE49-F238E27FC236}">
                <a16:creationId xmlns:a16="http://schemas.microsoft.com/office/drawing/2014/main" id="{0AF71065-E443-4BB5-95C8-276E241CED78}"/>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05F54BB7-D209-42E7-837C-9B1DBD20FFA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A97D6241-D07E-4E21-8625-0E6476A751F4}"/>
              </a:ext>
            </a:extLst>
          </p:cNvPr>
          <p:cNvSpPr>
            <a:spLocks noGrp="1" noChangeArrowheads="1"/>
          </p:cNvSpPr>
          <p:nvPr>
            <p:ph type="sldNum" sz="quarter" idx="12"/>
          </p:nvPr>
        </p:nvSpPr>
        <p:spPr>
          <a:ln/>
        </p:spPr>
        <p:txBody>
          <a:bodyPr/>
          <a:lstStyle>
            <a:lvl1pPr>
              <a:defRPr/>
            </a:lvl1pPr>
          </a:lstStyle>
          <a:p>
            <a:fld id="{3664A6D5-4221-471D-B70A-5D364237A8DB}" type="slidenum">
              <a:rPr lang="sl-SI" altLang="sl-SI"/>
              <a:pPr/>
              <a:t>‹#›</a:t>
            </a:fld>
            <a:endParaRPr lang="sl-SI" altLang="sl-SI"/>
          </a:p>
        </p:txBody>
      </p:sp>
    </p:spTree>
    <p:extLst>
      <p:ext uri="{BB962C8B-B14F-4D97-AF65-F5344CB8AC3E}">
        <p14:creationId xmlns:p14="http://schemas.microsoft.com/office/powerpoint/2010/main" val="30684831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A694ED5-C1C6-4B2A-822B-EF1FCD30CC2C}"/>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8B12C0CF-A80F-4E42-BB35-FA02B453A59C}"/>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AD9A6580-52B4-4930-947A-A0FE14DF9E46}"/>
              </a:ext>
            </a:extLst>
          </p:cNvPr>
          <p:cNvSpPr>
            <a:spLocks noGrp="1" noChangeArrowheads="1"/>
          </p:cNvSpPr>
          <p:nvPr>
            <p:ph type="sldNum" sz="quarter" idx="12"/>
          </p:nvPr>
        </p:nvSpPr>
        <p:spPr>
          <a:ln/>
        </p:spPr>
        <p:txBody>
          <a:bodyPr/>
          <a:lstStyle>
            <a:lvl1pPr>
              <a:defRPr/>
            </a:lvl1pPr>
          </a:lstStyle>
          <a:p>
            <a:fld id="{3F0177B1-7B41-4538-A292-409A4D7F97EE}" type="slidenum">
              <a:rPr lang="sl-SI" altLang="sl-SI"/>
              <a:pPr/>
              <a:t>‹#›</a:t>
            </a:fld>
            <a:endParaRPr lang="sl-SI" altLang="sl-SI"/>
          </a:p>
        </p:txBody>
      </p:sp>
    </p:spTree>
    <p:extLst>
      <p:ext uri="{BB962C8B-B14F-4D97-AF65-F5344CB8AC3E}">
        <p14:creationId xmlns:p14="http://schemas.microsoft.com/office/powerpoint/2010/main" val="7215133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4">
            <a:extLst>
              <a:ext uri="{FF2B5EF4-FFF2-40B4-BE49-F238E27FC236}">
                <a16:creationId xmlns:a16="http://schemas.microsoft.com/office/drawing/2014/main" id="{8A4075CA-E532-45F6-94F3-CAC9BCD11738}"/>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D3C9AD5D-7076-4221-A19F-756381DC048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3860771D-AB80-4D31-BBF9-6A8CAFE19026}"/>
              </a:ext>
            </a:extLst>
          </p:cNvPr>
          <p:cNvSpPr>
            <a:spLocks noGrp="1" noChangeArrowheads="1"/>
          </p:cNvSpPr>
          <p:nvPr>
            <p:ph type="sldNum" sz="quarter" idx="12"/>
          </p:nvPr>
        </p:nvSpPr>
        <p:spPr>
          <a:ln/>
        </p:spPr>
        <p:txBody>
          <a:bodyPr/>
          <a:lstStyle>
            <a:lvl1pPr>
              <a:defRPr/>
            </a:lvl1pPr>
          </a:lstStyle>
          <a:p>
            <a:fld id="{58CEB0AA-C736-48D1-B30B-280906D3E19B}" type="slidenum">
              <a:rPr lang="sl-SI" altLang="sl-SI"/>
              <a:pPr/>
              <a:t>‹#›</a:t>
            </a:fld>
            <a:endParaRPr lang="sl-SI" altLang="sl-SI"/>
          </a:p>
        </p:txBody>
      </p:sp>
    </p:spTree>
    <p:extLst>
      <p:ext uri="{BB962C8B-B14F-4D97-AF65-F5344CB8AC3E}">
        <p14:creationId xmlns:p14="http://schemas.microsoft.com/office/powerpoint/2010/main" val="22160996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Rectangle 4">
            <a:extLst>
              <a:ext uri="{FF2B5EF4-FFF2-40B4-BE49-F238E27FC236}">
                <a16:creationId xmlns:a16="http://schemas.microsoft.com/office/drawing/2014/main" id="{D9A91B19-2C6C-4EAA-AB52-26940E06AA1C}"/>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5">
            <a:extLst>
              <a:ext uri="{FF2B5EF4-FFF2-40B4-BE49-F238E27FC236}">
                <a16:creationId xmlns:a16="http://schemas.microsoft.com/office/drawing/2014/main" id="{B7CE3479-20BB-4C3F-BD11-E91F2DE23371}"/>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6">
            <a:extLst>
              <a:ext uri="{FF2B5EF4-FFF2-40B4-BE49-F238E27FC236}">
                <a16:creationId xmlns:a16="http://schemas.microsoft.com/office/drawing/2014/main" id="{1669771F-06A7-42F9-B418-77D57C15BEF6}"/>
              </a:ext>
            </a:extLst>
          </p:cNvPr>
          <p:cNvSpPr>
            <a:spLocks noGrp="1" noChangeArrowheads="1"/>
          </p:cNvSpPr>
          <p:nvPr>
            <p:ph type="sldNum" sz="quarter" idx="12"/>
          </p:nvPr>
        </p:nvSpPr>
        <p:spPr>
          <a:ln/>
        </p:spPr>
        <p:txBody>
          <a:bodyPr/>
          <a:lstStyle>
            <a:lvl1pPr>
              <a:defRPr/>
            </a:lvl1pPr>
          </a:lstStyle>
          <a:p>
            <a:fld id="{F03BF842-D9FB-4D3D-85D1-825B81BE0B17}" type="slidenum">
              <a:rPr lang="sl-SI" altLang="sl-SI"/>
              <a:pPr/>
              <a:t>‹#›</a:t>
            </a:fld>
            <a:endParaRPr lang="sl-SI" altLang="sl-SI"/>
          </a:p>
        </p:txBody>
      </p:sp>
    </p:spTree>
    <p:extLst>
      <p:ext uri="{BB962C8B-B14F-4D97-AF65-F5344CB8AC3E}">
        <p14:creationId xmlns:p14="http://schemas.microsoft.com/office/powerpoint/2010/main" val="37561044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Rectangle 4">
            <a:extLst>
              <a:ext uri="{FF2B5EF4-FFF2-40B4-BE49-F238E27FC236}">
                <a16:creationId xmlns:a16="http://schemas.microsoft.com/office/drawing/2014/main" id="{34612215-ACE6-4C12-ABA3-EE2BCFC85F4B}"/>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5">
            <a:extLst>
              <a:ext uri="{FF2B5EF4-FFF2-40B4-BE49-F238E27FC236}">
                <a16:creationId xmlns:a16="http://schemas.microsoft.com/office/drawing/2014/main" id="{49C11F38-9759-4D4F-B423-DEF5DFEA12FF}"/>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6">
            <a:extLst>
              <a:ext uri="{FF2B5EF4-FFF2-40B4-BE49-F238E27FC236}">
                <a16:creationId xmlns:a16="http://schemas.microsoft.com/office/drawing/2014/main" id="{3EC26004-C493-4DE4-A3A1-7986D57FF015}"/>
              </a:ext>
            </a:extLst>
          </p:cNvPr>
          <p:cNvSpPr>
            <a:spLocks noGrp="1" noChangeArrowheads="1"/>
          </p:cNvSpPr>
          <p:nvPr>
            <p:ph type="sldNum" sz="quarter" idx="12"/>
          </p:nvPr>
        </p:nvSpPr>
        <p:spPr>
          <a:ln/>
        </p:spPr>
        <p:txBody>
          <a:bodyPr/>
          <a:lstStyle>
            <a:lvl1pPr>
              <a:defRPr/>
            </a:lvl1pPr>
          </a:lstStyle>
          <a:p>
            <a:fld id="{EB3E766A-B017-4986-A16E-949787F3FA60}" type="slidenum">
              <a:rPr lang="sl-SI" altLang="sl-SI"/>
              <a:pPr/>
              <a:t>‹#›</a:t>
            </a:fld>
            <a:endParaRPr lang="sl-SI" altLang="sl-SI"/>
          </a:p>
        </p:txBody>
      </p:sp>
    </p:spTree>
    <p:extLst>
      <p:ext uri="{BB962C8B-B14F-4D97-AF65-F5344CB8AC3E}">
        <p14:creationId xmlns:p14="http://schemas.microsoft.com/office/powerpoint/2010/main" val="8317463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B7EBE2-5A2D-40B1-AF77-FDFC1FB1617E}"/>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5">
            <a:extLst>
              <a:ext uri="{FF2B5EF4-FFF2-40B4-BE49-F238E27FC236}">
                <a16:creationId xmlns:a16="http://schemas.microsoft.com/office/drawing/2014/main" id="{82D75B13-C30A-4338-BF41-482841E321F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6">
            <a:extLst>
              <a:ext uri="{FF2B5EF4-FFF2-40B4-BE49-F238E27FC236}">
                <a16:creationId xmlns:a16="http://schemas.microsoft.com/office/drawing/2014/main" id="{F0A8AA2A-CBDB-48E4-912C-D25465E968D3}"/>
              </a:ext>
            </a:extLst>
          </p:cNvPr>
          <p:cNvSpPr>
            <a:spLocks noGrp="1" noChangeArrowheads="1"/>
          </p:cNvSpPr>
          <p:nvPr>
            <p:ph type="sldNum" sz="quarter" idx="12"/>
          </p:nvPr>
        </p:nvSpPr>
        <p:spPr>
          <a:ln/>
        </p:spPr>
        <p:txBody>
          <a:bodyPr/>
          <a:lstStyle>
            <a:lvl1pPr>
              <a:defRPr/>
            </a:lvl1pPr>
          </a:lstStyle>
          <a:p>
            <a:fld id="{97F63C22-152F-4BCF-A1FE-048A056A2E34}" type="slidenum">
              <a:rPr lang="sl-SI" altLang="sl-SI"/>
              <a:pPr/>
              <a:t>‹#›</a:t>
            </a:fld>
            <a:endParaRPr lang="sl-SI" altLang="sl-SI"/>
          </a:p>
        </p:txBody>
      </p:sp>
    </p:spTree>
    <p:extLst>
      <p:ext uri="{BB962C8B-B14F-4D97-AF65-F5344CB8AC3E}">
        <p14:creationId xmlns:p14="http://schemas.microsoft.com/office/powerpoint/2010/main" val="6350591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E5F63D-C5C4-4CDC-8265-5468480382AF}"/>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438904EF-07ED-4283-9B5F-3F120F01BB8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763D70DB-999A-4561-A3BC-8F271F60FBFB}"/>
              </a:ext>
            </a:extLst>
          </p:cNvPr>
          <p:cNvSpPr>
            <a:spLocks noGrp="1" noChangeArrowheads="1"/>
          </p:cNvSpPr>
          <p:nvPr>
            <p:ph type="sldNum" sz="quarter" idx="12"/>
          </p:nvPr>
        </p:nvSpPr>
        <p:spPr>
          <a:ln/>
        </p:spPr>
        <p:txBody>
          <a:bodyPr/>
          <a:lstStyle>
            <a:lvl1pPr>
              <a:defRPr/>
            </a:lvl1pPr>
          </a:lstStyle>
          <a:p>
            <a:fld id="{BB3EB3C3-2759-4FB9-AC82-20ECB1625A20}" type="slidenum">
              <a:rPr lang="sl-SI" altLang="sl-SI"/>
              <a:pPr/>
              <a:t>‹#›</a:t>
            </a:fld>
            <a:endParaRPr lang="sl-SI" altLang="sl-SI"/>
          </a:p>
        </p:txBody>
      </p:sp>
    </p:spTree>
    <p:extLst>
      <p:ext uri="{BB962C8B-B14F-4D97-AF65-F5344CB8AC3E}">
        <p14:creationId xmlns:p14="http://schemas.microsoft.com/office/powerpoint/2010/main" val="1209376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70A2C31-BCF9-4BDE-A548-26D6E423C8E8}"/>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7CC31C91-2B9C-4297-ADF8-C06EBBD576F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049D7884-7C2A-4C57-98CD-568671F1924E}"/>
              </a:ext>
            </a:extLst>
          </p:cNvPr>
          <p:cNvSpPr>
            <a:spLocks noGrp="1" noChangeArrowheads="1"/>
          </p:cNvSpPr>
          <p:nvPr>
            <p:ph type="sldNum" sz="quarter" idx="12"/>
          </p:nvPr>
        </p:nvSpPr>
        <p:spPr>
          <a:ln/>
        </p:spPr>
        <p:txBody>
          <a:bodyPr/>
          <a:lstStyle>
            <a:lvl1pPr>
              <a:defRPr/>
            </a:lvl1pPr>
          </a:lstStyle>
          <a:p>
            <a:fld id="{77A6DB14-5813-4A1A-B3ED-13CF94145C03}" type="slidenum">
              <a:rPr lang="sl-SI" altLang="sl-SI"/>
              <a:pPr/>
              <a:t>‹#›</a:t>
            </a:fld>
            <a:endParaRPr lang="sl-SI" altLang="sl-SI"/>
          </a:p>
        </p:txBody>
      </p:sp>
    </p:spTree>
    <p:extLst>
      <p:ext uri="{BB962C8B-B14F-4D97-AF65-F5344CB8AC3E}">
        <p14:creationId xmlns:p14="http://schemas.microsoft.com/office/powerpoint/2010/main" val="17648432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C04C435-ADE6-441B-86AE-E8A358648F9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30723" name="Rectangle 3">
            <a:extLst>
              <a:ext uri="{FF2B5EF4-FFF2-40B4-BE49-F238E27FC236}">
                <a16:creationId xmlns:a16="http://schemas.microsoft.com/office/drawing/2014/main" id="{7DFE7606-D6E5-4774-9042-11EDC805367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30724" name="Rectangle 4">
            <a:extLst>
              <a:ext uri="{FF2B5EF4-FFF2-40B4-BE49-F238E27FC236}">
                <a16:creationId xmlns:a16="http://schemas.microsoft.com/office/drawing/2014/main" id="{533BA1B9-3A01-4BA7-B60D-EEBE351AD33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sl-SI"/>
          </a:p>
        </p:txBody>
      </p:sp>
      <p:sp>
        <p:nvSpPr>
          <p:cNvPr id="30725" name="Rectangle 5">
            <a:extLst>
              <a:ext uri="{FF2B5EF4-FFF2-40B4-BE49-F238E27FC236}">
                <a16:creationId xmlns:a16="http://schemas.microsoft.com/office/drawing/2014/main" id="{1BBE538D-D259-492B-AC6C-5AE42657F7A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sl-SI"/>
          </a:p>
        </p:txBody>
      </p:sp>
      <p:sp>
        <p:nvSpPr>
          <p:cNvPr id="30726" name="Rectangle 6">
            <a:extLst>
              <a:ext uri="{FF2B5EF4-FFF2-40B4-BE49-F238E27FC236}">
                <a16:creationId xmlns:a16="http://schemas.microsoft.com/office/drawing/2014/main" id="{C67D8164-56B3-42C1-967D-CC233F1C274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3290CD-B3E1-4D3F-9999-E8456532E287}"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ppt_x</p:attrName>
                                        </p:attrNameLst>
                                      </p:cBhvr>
                                      <p:tavLst>
                                        <p:tav tm="0">
                                          <p:val>
                                            <p:strVal val="#ppt_x-.2"/>
                                          </p:val>
                                        </p:tav>
                                        <p:tav tm="100000">
                                          <p:val>
                                            <p:strVal val="#ppt_x"/>
                                          </p:val>
                                        </p:tav>
                                      </p:tavLst>
                                    </p:anim>
                                    <p:anim calcmode="lin" valueType="num">
                                      <p:cBhvr>
                                        <p:cTn id="8" dur="1000" fill="hold"/>
                                        <p:tgtEl>
                                          <p:spTgt spid="307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500"/>
                                        <p:tgtEl>
                                          <p:spTgt spid="30723">
                                            <p:txEl>
                                              <p:pRg st="0" end="0"/>
                                            </p:txEl>
                                          </p:spTgt>
                                        </p:tgtEl>
                                      </p:cBhvr>
                                    </p:animEffect>
                                    <p:anim calcmode="lin" valueType="num">
                                      <p:cBhvr>
                                        <p:cTn id="15"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2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Effect transition="in" filter="fade">
                                      <p:cBhvr>
                                        <p:cTn id="19" dur="500"/>
                                        <p:tgtEl>
                                          <p:spTgt spid="30723">
                                            <p:txEl>
                                              <p:pRg st="1" end="1"/>
                                            </p:txEl>
                                          </p:spTgt>
                                        </p:tgtEl>
                                      </p:cBhvr>
                                    </p:animEffect>
                                    <p:anim calcmode="lin" valueType="num">
                                      <p:cBhvr>
                                        <p:cTn id="20"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72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0723">
                                            <p:txEl>
                                              <p:pRg st="2" end="2"/>
                                            </p:txEl>
                                          </p:spTgt>
                                        </p:tgtEl>
                                        <p:attrNameLst>
                                          <p:attrName>style.visibility</p:attrName>
                                        </p:attrNameLst>
                                      </p:cBhvr>
                                      <p:to>
                                        <p:strVal val="visible"/>
                                      </p:to>
                                    </p:set>
                                    <p:animEffect transition="in" filter="fade">
                                      <p:cBhvr>
                                        <p:cTn id="24" dur="500"/>
                                        <p:tgtEl>
                                          <p:spTgt spid="30723">
                                            <p:txEl>
                                              <p:pRg st="2" end="2"/>
                                            </p:txEl>
                                          </p:spTgt>
                                        </p:tgtEl>
                                      </p:cBhvr>
                                    </p:animEffect>
                                    <p:anim calcmode="lin" valueType="num">
                                      <p:cBhvr>
                                        <p:cTn id="2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072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0723">
                                            <p:txEl>
                                              <p:pRg st="3" end="3"/>
                                            </p:txEl>
                                          </p:spTgt>
                                        </p:tgtEl>
                                        <p:attrNameLst>
                                          <p:attrName>style.visibility</p:attrName>
                                        </p:attrNameLst>
                                      </p:cBhvr>
                                      <p:to>
                                        <p:strVal val="visible"/>
                                      </p:to>
                                    </p:set>
                                    <p:animEffect transition="in" filter="fade">
                                      <p:cBhvr>
                                        <p:cTn id="29" dur="500"/>
                                        <p:tgtEl>
                                          <p:spTgt spid="30723">
                                            <p:txEl>
                                              <p:pRg st="3" end="3"/>
                                            </p:txEl>
                                          </p:spTgt>
                                        </p:tgtEl>
                                      </p:cBhvr>
                                    </p:animEffect>
                                    <p:anim calcmode="lin" valueType="num">
                                      <p:cBhvr>
                                        <p:cTn id="30"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072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0723">
                                            <p:txEl>
                                              <p:pRg st="4" end="4"/>
                                            </p:txEl>
                                          </p:spTgt>
                                        </p:tgtEl>
                                        <p:attrNameLst>
                                          <p:attrName>style.visibility</p:attrName>
                                        </p:attrNameLst>
                                      </p:cBhvr>
                                      <p:to>
                                        <p:strVal val="visible"/>
                                      </p:to>
                                    </p:set>
                                    <p:animEffect transition="in" filter="fade">
                                      <p:cBhvr>
                                        <p:cTn id="34" dur="500"/>
                                        <p:tgtEl>
                                          <p:spTgt spid="30723">
                                            <p:txEl>
                                              <p:pRg st="4" end="4"/>
                                            </p:txEl>
                                          </p:spTgt>
                                        </p:tgtEl>
                                      </p:cBhvr>
                                    </p:animEffect>
                                    <p:anim calcmode="lin" valueType="num">
                                      <p:cBhvr>
                                        <p:cTn id="35"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72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tmplLst>
          <p:tmpl lvl="1">
            <p:tnLst>
              <p:par>
                <p:cTn presetID="44" presetClass="entr" presetSubtype="0" fill="hold" nodeType="click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0723"/>
                        </p:tgtEl>
                        <p:attrNameLst>
                          <p:attrName>style.visibility</p:attrName>
                        </p:attrNameLst>
                      </p:cBhvr>
                      <p:to>
                        <p:strVal val="visible"/>
                      </p:to>
                    </p:set>
                    <p:animEffect transition="in" filter="fade">
                      <p:cBhvr>
                        <p:cTn dur="500"/>
                        <p:tgtEl>
                          <p:spTgt spid="30723"/>
                        </p:tgtEl>
                      </p:cBhvr>
                    </p:animEffect>
                    <p:anim calcmode="lin" valueType="num">
                      <p:cBhvr>
                        <p:cTn dur="500" fill="hold"/>
                        <p:tgtEl>
                          <p:spTgt spid="30723"/>
                        </p:tgtEl>
                        <p:attrNameLst>
                          <p:attrName>ppt_x</p:attrName>
                        </p:attrNameLst>
                      </p:cBhvr>
                      <p:tavLst>
                        <p:tav tm="0">
                          <p:val>
                            <p:strVal val="#ppt_x"/>
                          </p:val>
                        </p:tav>
                        <p:tav tm="100000">
                          <p:val>
                            <p:strVal val="#ppt_x"/>
                          </p:val>
                        </p:tav>
                      </p:tavLst>
                    </p:anim>
                    <p:anim calcmode="lin" valueType="num">
                      <p:cBhvr>
                        <p:cTn dur="500" fill="hold"/>
                        <p:tgtEl>
                          <p:spTgt spid="3072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okolada">
            <a:extLst>
              <a:ext uri="{FF2B5EF4-FFF2-40B4-BE49-F238E27FC236}">
                <a16:creationId xmlns:a16="http://schemas.microsoft.com/office/drawing/2014/main" id="{E276B158-A8FA-4CED-87A0-678842454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1E34652C-41F9-47DA-A5C3-A7A7CD4B1B02}"/>
              </a:ext>
            </a:extLst>
          </p:cNvPr>
          <p:cNvSpPr>
            <a:spLocks noGrp="1" noChangeArrowheads="1"/>
          </p:cNvSpPr>
          <p:nvPr>
            <p:ph type="ctrTitle"/>
          </p:nvPr>
        </p:nvSpPr>
        <p:spPr>
          <a:xfrm>
            <a:off x="900113" y="115888"/>
            <a:ext cx="7772400" cy="1470025"/>
          </a:xfrm>
        </p:spPr>
        <p:txBody>
          <a:bodyPr/>
          <a:lstStyle/>
          <a:p>
            <a:pPr eaLnBrk="1" hangingPunct="1"/>
            <a:r>
              <a:rPr lang="sl-SI" altLang="sl-SI">
                <a:latin typeface="Courier New" panose="02070309020205020404" pitchFamily="49" charset="0"/>
              </a:rPr>
              <a:t>ČOKOLADA</a:t>
            </a:r>
            <a:br>
              <a:rPr lang="sl-SI" altLang="sl-SI">
                <a:latin typeface="Courier New" panose="02070309020205020404" pitchFamily="49" charset="0"/>
              </a:rPr>
            </a:br>
            <a:endParaRPr lang="sl-SI" altLang="sl-SI">
              <a:latin typeface="Courier New" panose="02070309020205020404" pitchFamily="49" charset="0"/>
            </a:endParaRPr>
          </a:p>
        </p:txBody>
      </p:sp>
      <p:sp>
        <p:nvSpPr>
          <p:cNvPr id="2052" name="Rectangle 3">
            <a:extLst>
              <a:ext uri="{FF2B5EF4-FFF2-40B4-BE49-F238E27FC236}">
                <a16:creationId xmlns:a16="http://schemas.microsoft.com/office/drawing/2014/main" id="{805906FA-81D4-4C47-97FD-218E134A5FC0}"/>
              </a:ext>
            </a:extLst>
          </p:cNvPr>
          <p:cNvSpPr>
            <a:spLocks noGrp="1" noChangeArrowheads="1"/>
          </p:cNvSpPr>
          <p:nvPr>
            <p:ph type="subTitle" idx="1"/>
          </p:nvPr>
        </p:nvSpPr>
        <p:spPr>
          <a:xfrm>
            <a:off x="0" y="5105400"/>
            <a:ext cx="6400800" cy="1752600"/>
          </a:xfrm>
        </p:spPr>
        <p:txBody>
          <a:bodyPr/>
          <a:lstStyle/>
          <a:p>
            <a:pPr eaLnBrk="1" hangingPunct="1"/>
            <a:r>
              <a:rPr lang="sl-SI" altLang="sl-SI" dirty="0" err="1">
                <a:latin typeface="Courier New" panose="02070309020205020404" pitchFamily="49" charset="0"/>
              </a:rPr>
              <a:t>Predmet:Načini</a:t>
            </a:r>
            <a:r>
              <a:rPr lang="sl-SI" altLang="sl-SI" dirty="0">
                <a:latin typeface="Courier New" panose="02070309020205020404" pitchFamily="49" charset="0"/>
              </a:rPr>
              <a:t> prehranjevanja</a:t>
            </a:r>
          </a:p>
          <a:p>
            <a:pPr eaLnBrk="1" hangingPunct="1"/>
            <a:r>
              <a:rPr lang="sl-SI" altLang="sl-SI">
                <a:latin typeface="Courier New" panose="02070309020205020404" pitchFamily="49" charset="0"/>
              </a:rPr>
              <a:t> </a:t>
            </a:r>
            <a:endParaRPr lang="sl-SI" altLang="sl-SI" dirty="0">
              <a:latin typeface="Courier New" panose="02070309020205020404" pitchFamily="49"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0F6E3B-0E8F-4983-9488-E248F1810204}"/>
              </a:ext>
            </a:extLst>
          </p:cNvPr>
          <p:cNvSpPr>
            <a:spLocks noGrp="1" noChangeArrowheads="1"/>
          </p:cNvSpPr>
          <p:nvPr>
            <p:ph type="title"/>
          </p:nvPr>
        </p:nvSpPr>
        <p:spPr/>
        <p:txBody>
          <a:bodyPr/>
          <a:lstStyle/>
          <a:p>
            <a:pPr eaLnBrk="1" hangingPunct="1"/>
            <a:r>
              <a:rPr lang="sl-SI" altLang="sl-SI">
                <a:latin typeface="Courier New" panose="02070309020205020404" pitchFamily="49" charset="0"/>
              </a:rPr>
              <a:t>ZANIMIVOSTI</a:t>
            </a:r>
          </a:p>
        </p:txBody>
      </p:sp>
      <p:sp>
        <p:nvSpPr>
          <p:cNvPr id="11267" name="Rectangle 3">
            <a:extLst>
              <a:ext uri="{FF2B5EF4-FFF2-40B4-BE49-F238E27FC236}">
                <a16:creationId xmlns:a16="http://schemas.microsoft.com/office/drawing/2014/main" id="{BC39EB0B-6583-40BC-A1D8-B0D3444C605A}"/>
              </a:ext>
            </a:extLst>
          </p:cNvPr>
          <p:cNvSpPr>
            <a:spLocks noGrp="1" noChangeArrowheads="1"/>
          </p:cNvSpPr>
          <p:nvPr>
            <p:ph type="body" sz="half" idx="1"/>
          </p:nvPr>
        </p:nvSpPr>
        <p:spPr>
          <a:xfrm>
            <a:off x="457200" y="1600200"/>
            <a:ext cx="5843588" cy="4997450"/>
          </a:xfrm>
        </p:spPr>
        <p:txBody>
          <a:bodyPr/>
          <a:lstStyle/>
          <a:p>
            <a:pPr eaLnBrk="1" hangingPunct="1">
              <a:lnSpc>
                <a:spcPct val="80000"/>
              </a:lnSpc>
            </a:pPr>
            <a:r>
              <a:rPr lang="sl-SI" altLang="sl-SI" sz="2400">
                <a:latin typeface="Courier New" panose="02070309020205020404" pitchFamily="49" charset="0"/>
              </a:rPr>
              <a:t>Čokolada je zaslovela zaradi mnogih vzrokov-v glavnem kot eno od živil,ki povzroča veliko zasvojenost in ustvarja številne čokoladne odvisnike ”čokoholike”.</a:t>
            </a:r>
          </a:p>
          <a:p>
            <a:pPr eaLnBrk="1" hangingPunct="1">
              <a:lnSpc>
                <a:spcPct val="80000"/>
              </a:lnSpc>
            </a:pPr>
            <a:r>
              <a:rPr lang="sl-SI" altLang="sl-SI" sz="2400">
                <a:latin typeface="Courier New" panose="02070309020205020404" pitchFamily="49" charset="0"/>
              </a:rPr>
              <a:t>Čokolada je polna naravnih sestavin poimenovanih antioksidanti,za katere zdravniki menijo da varujejo naše telo.</a:t>
            </a:r>
          </a:p>
          <a:p>
            <a:pPr eaLnBrk="1" hangingPunct="1">
              <a:lnSpc>
                <a:spcPct val="80000"/>
              </a:lnSpc>
            </a:pPr>
            <a:r>
              <a:rPr lang="sl-SI" altLang="sl-SI" sz="2400">
                <a:latin typeface="Courier New" panose="02070309020205020404" pitchFamily="49" charset="0"/>
              </a:rPr>
              <a:t>Je naravno zdravilo proti depresiji.</a:t>
            </a:r>
          </a:p>
          <a:p>
            <a:pPr eaLnBrk="1" hangingPunct="1">
              <a:lnSpc>
                <a:spcPct val="80000"/>
              </a:lnSpc>
            </a:pPr>
            <a:r>
              <a:rPr lang="sl-SI" altLang="sl-SI" sz="2400">
                <a:latin typeface="Courier New" panose="02070309020205020404" pitchFamily="49" charset="0"/>
              </a:rPr>
              <a:t>Čokolada je strupena za pse in druge domače živali. </a:t>
            </a:r>
          </a:p>
          <a:p>
            <a:pPr eaLnBrk="1" hangingPunct="1">
              <a:lnSpc>
                <a:spcPct val="80000"/>
              </a:lnSpc>
            </a:pPr>
            <a:endParaRPr lang="sl-SI" altLang="sl-SI" sz="2400">
              <a:latin typeface="Courier New" panose="02070309020205020404" pitchFamily="49" charset="0"/>
            </a:endParaRPr>
          </a:p>
        </p:txBody>
      </p:sp>
      <p:pic>
        <p:nvPicPr>
          <p:cNvPr id="11268" name="Picture 5" descr="ANd9GcTFLSZnAPzIvDW6SD0dvmVP9orUZM6LnS75IlFeQmCEBHEWYxyW">
            <a:extLst>
              <a:ext uri="{FF2B5EF4-FFF2-40B4-BE49-F238E27FC236}">
                <a16:creationId xmlns:a16="http://schemas.microsoft.com/office/drawing/2014/main" id="{3CA0AC11-49B0-4444-B4CD-F126871C7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628775"/>
            <a:ext cx="1866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ANd9GcRokkzVSilHLwMAahxizzYEIp9rhT8FcovX05YS6GEr-lpgircglQ">
            <a:extLst>
              <a:ext uri="{FF2B5EF4-FFF2-40B4-BE49-F238E27FC236}">
                <a16:creationId xmlns:a16="http://schemas.microsoft.com/office/drawing/2014/main" id="{8D5B0069-4C60-4C81-ADD9-B672CD02BEC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84888" y="4724400"/>
            <a:ext cx="2590800" cy="176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17C3BBF-22B3-46D5-AAD2-25D187FC8749}"/>
              </a:ext>
            </a:extLst>
          </p:cNvPr>
          <p:cNvSpPr>
            <a:spLocks noGrp="1" noChangeArrowheads="1"/>
          </p:cNvSpPr>
          <p:nvPr>
            <p:ph type="title"/>
          </p:nvPr>
        </p:nvSpPr>
        <p:spPr/>
        <p:txBody>
          <a:bodyPr/>
          <a:lstStyle/>
          <a:p>
            <a:pPr eaLnBrk="1" hangingPunct="1"/>
            <a:r>
              <a:rPr lang="sl-SI" altLang="sl-SI" sz="4000">
                <a:latin typeface="Courier New" panose="02070309020205020404" pitchFamily="49" charset="0"/>
              </a:rPr>
              <a:t>NAJDRAŽJE ČOKOLADE NA SVETU</a:t>
            </a:r>
          </a:p>
        </p:txBody>
      </p:sp>
      <p:sp>
        <p:nvSpPr>
          <p:cNvPr id="12291" name="Rectangle 3">
            <a:extLst>
              <a:ext uri="{FF2B5EF4-FFF2-40B4-BE49-F238E27FC236}">
                <a16:creationId xmlns:a16="http://schemas.microsoft.com/office/drawing/2014/main" id="{F00FA360-4B93-4796-88CC-B10AA8D121D3}"/>
              </a:ext>
            </a:extLst>
          </p:cNvPr>
          <p:cNvSpPr>
            <a:spLocks noGrp="1" noChangeArrowheads="1"/>
          </p:cNvSpPr>
          <p:nvPr>
            <p:ph type="body" sz="half" idx="1"/>
          </p:nvPr>
        </p:nvSpPr>
        <p:spPr/>
        <p:txBody>
          <a:bodyPr/>
          <a:lstStyle/>
          <a:p>
            <a:pPr eaLnBrk="1" hangingPunct="1">
              <a:lnSpc>
                <a:spcPct val="80000"/>
              </a:lnSpc>
            </a:pPr>
            <a:r>
              <a:rPr lang="sl-SI" altLang="sl-SI" sz="1800" b="1">
                <a:latin typeface="Courier New" panose="02070309020205020404" pitchFamily="49" charset="0"/>
              </a:rPr>
              <a:t>Chocopologie</a:t>
            </a:r>
            <a:r>
              <a:rPr lang="sl-SI" altLang="sl-SI" sz="1800">
                <a:latin typeface="Courier New" panose="02070309020205020404" pitchFamily="49" charset="0"/>
              </a:rPr>
              <a:t>(Za en čokoladni praline je potrebno odšteti kar 177 evrov, za celoten paket pa kar 1847 evrov!)</a:t>
            </a:r>
          </a:p>
          <a:p>
            <a:pPr eaLnBrk="1" hangingPunct="1">
              <a:lnSpc>
                <a:spcPct val="80000"/>
              </a:lnSpc>
            </a:pPr>
            <a:r>
              <a:rPr lang="sl-SI" altLang="sl-SI" sz="1800" b="1">
                <a:latin typeface="Courier New" panose="02070309020205020404" pitchFamily="49" charset="0"/>
              </a:rPr>
              <a:t>Noka</a:t>
            </a:r>
            <a:r>
              <a:rPr lang="sl-SI" altLang="sl-SI" sz="1800">
                <a:latin typeface="Courier New" panose="02070309020205020404" pitchFamily="49" charset="0"/>
              </a:rPr>
              <a:t> (Za 453 gramov je potrebno odšteti kar 610 evrov! )</a:t>
            </a:r>
          </a:p>
          <a:p>
            <a:pPr eaLnBrk="1" hangingPunct="1">
              <a:lnSpc>
                <a:spcPct val="80000"/>
              </a:lnSpc>
            </a:pPr>
            <a:r>
              <a:rPr lang="sl-SI" altLang="sl-SI" sz="1800" b="1">
                <a:latin typeface="Courier New" panose="02070309020205020404" pitchFamily="49" charset="0"/>
              </a:rPr>
              <a:t>Delafee</a:t>
            </a:r>
            <a:r>
              <a:rPr lang="sl-SI" altLang="sl-SI" sz="1800">
                <a:latin typeface="Courier New" panose="02070309020205020404" pitchFamily="49" charset="0"/>
              </a:rPr>
              <a:t> (Za 453 gramov čokolade Delafee boste odšteli skoraj 360 evrov! )</a:t>
            </a:r>
          </a:p>
          <a:p>
            <a:pPr eaLnBrk="1" hangingPunct="1">
              <a:lnSpc>
                <a:spcPct val="80000"/>
              </a:lnSpc>
            </a:pPr>
            <a:r>
              <a:rPr lang="sl-SI" altLang="sl-SI" sz="1800" b="1">
                <a:latin typeface="Courier New" panose="02070309020205020404" pitchFamily="49" charset="0"/>
              </a:rPr>
              <a:t>Richart</a:t>
            </a:r>
            <a:r>
              <a:rPr lang="sl-SI" altLang="sl-SI" sz="1800">
                <a:latin typeface="Courier New" panose="02070309020205020404" pitchFamily="49" charset="0"/>
              </a:rPr>
              <a:t> (Za 453 gramov boste morali odšteti okoli 85 evrov!)</a:t>
            </a:r>
          </a:p>
          <a:p>
            <a:pPr eaLnBrk="1" hangingPunct="1">
              <a:lnSpc>
                <a:spcPct val="80000"/>
              </a:lnSpc>
            </a:pPr>
            <a:r>
              <a:rPr lang="sl-SI" altLang="sl-SI" sz="1800" b="1">
                <a:latin typeface="Courier New" panose="02070309020205020404" pitchFamily="49" charset="0"/>
              </a:rPr>
              <a:t>Godiva</a:t>
            </a:r>
            <a:r>
              <a:rPr lang="sl-SI" altLang="sl-SI" sz="1800">
                <a:latin typeface="Courier New" panose="02070309020205020404" pitchFamily="49" charset="0"/>
              </a:rPr>
              <a:t> (Za 453 gramov boste odšteli kar 85 evrov!)</a:t>
            </a:r>
          </a:p>
        </p:txBody>
      </p:sp>
      <p:pic>
        <p:nvPicPr>
          <p:cNvPr id="12292" name="Picture 5" descr="godiva">
            <a:extLst>
              <a:ext uri="{FF2B5EF4-FFF2-40B4-BE49-F238E27FC236}">
                <a16:creationId xmlns:a16="http://schemas.microsoft.com/office/drawing/2014/main" id="{7741889F-D35C-457F-85D0-F4F1A09C922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356100" y="4365625"/>
            <a:ext cx="32766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8" descr="Najdrazja-cokolada-Delafee">
            <a:extLst>
              <a:ext uri="{FF2B5EF4-FFF2-40B4-BE49-F238E27FC236}">
                <a16:creationId xmlns:a16="http://schemas.microsoft.com/office/drawing/2014/main" id="{E711A281-2EB1-4760-99F2-2807D8EA83C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694488" y="3284538"/>
            <a:ext cx="2449512" cy="171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AutoShape 11" descr="9k=">
            <a:extLst>
              <a:ext uri="{FF2B5EF4-FFF2-40B4-BE49-F238E27FC236}">
                <a16:creationId xmlns:a16="http://schemas.microsoft.com/office/drawing/2014/main" id="{8AD7E2B5-136A-4937-AEAB-0686E45D2E0B}"/>
              </a:ext>
            </a:extLst>
          </p:cNvPr>
          <p:cNvSpPr>
            <a:spLocks noChangeAspect="1" noChangeArrowheads="1"/>
          </p:cNvSpPr>
          <p:nvPr/>
        </p:nvSpPr>
        <p:spPr bwMode="auto">
          <a:xfrm>
            <a:off x="3433763" y="2424113"/>
            <a:ext cx="22764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pic>
        <p:nvPicPr>
          <p:cNvPr id="12295" name="Picture 13" descr="5-PC_NOKA-Chocolate-2010_final">
            <a:extLst>
              <a:ext uri="{FF2B5EF4-FFF2-40B4-BE49-F238E27FC236}">
                <a16:creationId xmlns:a16="http://schemas.microsoft.com/office/drawing/2014/main" id="{6294589C-E99E-42E9-AE61-74A60F780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276475"/>
            <a:ext cx="22367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AutoShape 15" descr="2Q==">
            <a:extLst>
              <a:ext uri="{FF2B5EF4-FFF2-40B4-BE49-F238E27FC236}">
                <a16:creationId xmlns:a16="http://schemas.microsoft.com/office/drawing/2014/main" id="{64AD0F94-24FE-4348-8039-DDC9B2E2F4D2}"/>
              </a:ext>
            </a:extLst>
          </p:cNvPr>
          <p:cNvSpPr>
            <a:spLocks noChangeAspect="1" noChangeArrowheads="1"/>
          </p:cNvSpPr>
          <p:nvPr/>
        </p:nvSpPr>
        <p:spPr bwMode="auto">
          <a:xfrm>
            <a:off x="3309938" y="2524125"/>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pic>
        <p:nvPicPr>
          <p:cNvPr id="12297" name="Picture 17" descr="Chocopologie">
            <a:extLst>
              <a:ext uri="{FF2B5EF4-FFF2-40B4-BE49-F238E27FC236}">
                <a16:creationId xmlns:a16="http://schemas.microsoft.com/office/drawing/2014/main" id="{368A2450-8CBC-4196-97B0-957BA0EB83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981075"/>
            <a:ext cx="2935287"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30380DD-DAB1-4F31-9079-4BB624948BCB}"/>
              </a:ext>
            </a:extLst>
          </p:cNvPr>
          <p:cNvSpPr>
            <a:spLocks noGrp="1" noChangeArrowheads="1"/>
          </p:cNvSpPr>
          <p:nvPr>
            <p:ph type="title"/>
          </p:nvPr>
        </p:nvSpPr>
        <p:spPr/>
        <p:txBody>
          <a:bodyPr/>
          <a:lstStyle/>
          <a:p>
            <a:pPr eaLnBrk="1" hangingPunct="1"/>
            <a:r>
              <a:rPr lang="sl-SI" altLang="sl-SI">
                <a:latin typeface="Courier New" panose="02070309020205020404" pitchFamily="49" charset="0"/>
              </a:rPr>
              <a:t>ČOKOLADNI EKLERJI</a:t>
            </a:r>
          </a:p>
        </p:txBody>
      </p:sp>
      <p:sp>
        <p:nvSpPr>
          <p:cNvPr id="13315" name="Rectangle 3">
            <a:extLst>
              <a:ext uri="{FF2B5EF4-FFF2-40B4-BE49-F238E27FC236}">
                <a16:creationId xmlns:a16="http://schemas.microsoft.com/office/drawing/2014/main" id="{30BDC36B-0022-4E2F-9A89-BB2D5B30600F}"/>
              </a:ext>
            </a:extLst>
          </p:cNvPr>
          <p:cNvSpPr>
            <a:spLocks noGrp="1" noChangeArrowheads="1"/>
          </p:cNvSpPr>
          <p:nvPr>
            <p:ph type="body" sz="half" idx="1"/>
          </p:nvPr>
        </p:nvSpPr>
        <p:spPr/>
        <p:txBody>
          <a:bodyPr/>
          <a:lstStyle/>
          <a:p>
            <a:pPr eaLnBrk="1" hangingPunct="1">
              <a:lnSpc>
                <a:spcPct val="80000"/>
              </a:lnSpc>
            </a:pPr>
            <a:r>
              <a:rPr lang="sl-SI" altLang="sl-SI" sz="2000">
                <a:latin typeface="Courier New" panose="02070309020205020404" pitchFamily="49" charset="0"/>
              </a:rPr>
              <a:t>SESTAVINE (kuhano testo):</a:t>
            </a:r>
            <a:br>
              <a:rPr lang="sl-SI" altLang="sl-SI" sz="2000">
                <a:latin typeface="Courier New" panose="02070309020205020404" pitchFamily="49" charset="0"/>
              </a:rPr>
            </a:br>
            <a:r>
              <a:rPr lang="sl-SI" altLang="sl-SI" sz="2000">
                <a:latin typeface="Courier New" panose="02070309020205020404" pitchFamily="49" charset="0"/>
              </a:rPr>
              <a:t>- 75g + 2 žlici večnamenske moke</a:t>
            </a:r>
            <a:br>
              <a:rPr lang="sl-SI" altLang="sl-SI" sz="2000">
                <a:latin typeface="Courier New" panose="02070309020205020404" pitchFamily="49" charset="0"/>
              </a:rPr>
            </a:br>
            <a:r>
              <a:rPr lang="sl-SI" altLang="sl-SI" sz="2000">
                <a:latin typeface="Courier New" panose="02070309020205020404" pitchFamily="49" charset="0"/>
              </a:rPr>
              <a:t>- ščep soli</a:t>
            </a:r>
            <a:br>
              <a:rPr lang="sl-SI" altLang="sl-SI" sz="2000">
                <a:latin typeface="Courier New" panose="02070309020205020404" pitchFamily="49" charset="0"/>
              </a:rPr>
            </a:br>
            <a:r>
              <a:rPr lang="sl-SI" altLang="sl-SI" sz="2000">
                <a:latin typeface="Courier New" panose="02070309020205020404" pitchFamily="49" charset="0"/>
              </a:rPr>
              <a:t>- 60g masla ali margarine</a:t>
            </a:r>
            <a:br>
              <a:rPr lang="sl-SI" altLang="sl-SI" sz="2000">
                <a:latin typeface="Courier New" panose="02070309020205020404" pitchFamily="49" charset="0"/>
              </a:rPr>
            </a:br>
            <a:r>
              <a:rPr lang="sl-SI" altLang="sl-SI" sz="2000">
                <a:latin typeface="Courier New" panose="02070309020205020404" pitchFamily="49" charset="0"/>
              </a:rPr>
              <a:t>-150ml vode </a:t>
            </a:r>
            <a:br>
              <a:rPr lang="sl-SI" altLang="sl-SI" sz="2000">
                <a:latin typeface="Courier New" panose="02070309020205020404" pitchFamily="49" charset="0"/>
              </a:rPr>
            </a:br>
            <a:r>
              <a:rPr lang="sl-SI" altLang="sl-SI" sz="2000">
                <a:latin typeface="Courier New" panose="02070309020205020404" pitchFamily="49" charset="0"/>
              </a:rPr>
              <a:t>- 2 razžvrkljani jajci</a:t>
            </a:r>
          </a:p>
          <a:p>
            <a:pPr eaLnBrk="1" hangingPunct="1">
              <a:lnSpc>
                <a:spcPct val="80000"/>
              </a:lnSpc>
            </a:pPr>
            <a:r>
              <a:rPr lang="sl-SI" altLang="sl-SI" sz="2000">
                <a:latin typeface="Courier New" panose="02070309020205020404" pitchFamily="49" charset="0"/>
              </a:rPr>
              <a:t>SESTAVINE (za nadev):</a:t>
            </a:r>
            <a:br>
              <a:rPr lang="sl-SI" altLang="sl-SI" sz="2000">
                <a:latin typeface="Courier New" panose="02070309020205020404" pitchFamily="49" charset="0"/>
              </a:rPr>
            </a:br>
            <a:r>
              <a:rPr lang="sl-SI" altLang="sl-SI" sz="2000">
                <a:latin typeface="Courier New" panose="02070309020205020404" pitchFamily="49" charset="0"/>
              </a:rPr>
              <a:t>- 300ml sladke smetane ali en odmerek vanilijeve slaščičarske kreme</a:t>
            </a:r>
          </a:p>
          <a:p>
            <a:pPr eaLnBrk="1" hangingPunct="1">
              <a:lnSpc>
                <a:spcPct val="80000"/>
              </a:lnSpc>
            </a:pPr>
            <a:r>
              <a:rPr lang="sl-SI" altLang="sl-SI" sz="2000">
                <a:latin typeface="Courier New" panose="02070309020205020404" pitchFamily="49" charset="0"/>
              </a:rPr>
              <a:t>SESTAVINE (za obljiv):</a:t>
            </a:r>
            <a:br>
              <a:rPr lang="sl-SI" altLang="sl-SI" sz="2000">
                <a:latin typeface="Courier New" panose="02070309020205020404" pitchFamily="49" charset="0"/>
              </a:rPr>
            </a:br>
            <a:r>
              <a:rPr lang="sl-SI" altLang="sl-SI" sz="2000">
                <a:latin typeface="Courier New" panose="02070309020205020404" pitchFamily="49" charset="0"/>
              </a:rPr>
              <a:t>- 125g jedilne(temne) ali bele čokolade.</a:t>
            </a:r>
          </a:p>
        </p:txBody>
      </p:sp>
      <p:pic>
        <p:nvPicPr>
          <p:cNvPr id="13316" name="Picture 5" descr="fmpgtmp_1dls4a">
            <a:extLst>
              <a:ext uri="{FF2B5EF4-FFF2-40B4-BE49-F238E27FC236}">
                <a16:creationId xmlns:a16="http://schemas.microsoft.com/office/drawing/2014/main" id="{F5AFF3E5-A0A4-44C2-BEA7-483AED611FD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2276475"/>
            <a:ext cx="4038600" cy="286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613C27-54E1-4083-A9EA-D1B239C16085}"/>
              </a:ext>
            </a:extLst>
          </p:cNvPr>
          <p:cNvSpPr>
            <a:spLocks noGrp="1" noChangeArrowheads="1"/>
          </p:cNvSpPr>
          <p:nvPr>
            <p:ph type="title"/>
          </p:nvPr>
        </p:nvSpPr>
        <p:spPr>
          <a:xfrm>
            <a:off x="395288" y="0"/>
            <a:ext cx="8229600" cy="1143000"/>
          </a:xfrm>
        </p:spPr>
        <p:txBody>
          <a:bodyPr/>
          <a:lstStyle/>
          <a:p>
            <a:pPr eaLnBrk="1" hangingPunct="1"/>
            <a:r>
              <a:rPr lang="sl-SI" altLang="sl-SI">
                <a:latin typeface="Courier New" panose="02070309020205020404" pitchFamily="49" charset="0"/>
              </a:rPr>
              <a:t>PRIPRAVA</a:t>
            </a:r>
          </a:p>
        </p:txBody>
      </p:sp>
      <p:sp>
        <p:nvSpPr>
          <p:cNvPr id="14339" name="Rectangle 3">
            <a:extLst>
              <a:ext uri="{FF2B5EF4-FFF2-40B4-BE49-F238E27FC236}">
                <a16:creationId xmlns:a16="http://schemas.microsoft.com/office/drawing/2014/main" id="{72405F75-523B-4208-9B5A-3514416E4944}"/>
              </a:ext>
            </a:extLst>
          </p:cNvPr>
          <p:cNvSpPr>
            <a:spLocks noGrp="1" noChangeArrowheads="1"/>
          </p:cNvSpPr>
          <p:nvPr>
            <p:ph type="body" idx="1"/>
          </p:nvPr>
        </p:nvSpPr>
        <p:spPr>
          <a:xfrm>
            <a:off x="250825" y="908050"/>
            <a:ext cx="8256588" cy="5184775"/>
          </a:xfrm>
        </p:spPr>
        <p:txBody>
          <a:bodyPr/>
          <a:lstStyle/>
          <a:p>
            <a:pPr eaLnBrk="1" hangingPunct="1">
              <a:lnSpc>
                <a:spcPct val="80000"/>
              </a:lnSpc>
            </a:pPr>
            <a:r>
              <a:rPr lang="sl-SI" altLang="sl-SI" sz="1500">
                <a:latin typeface="Courier New" panose="02070309020205020404" pitchFamily="49" charset="0"/>
              </a:rPr>
              <a:t>Z maslom namažemo 2 pekača. Moko presejemo skupaj s ščepcem soli. V kozico zlijemo vodo, dodamo maslo ali margarino in na šibkem ognju segrevamo, dokler se maščoba ne stopi, nato zavremo.</a:t>
            </a:r>
          </a:p>
          <a:p>
            <a:pPr eaLnBrk="1" hangingPunct="1">
              <a:lnSpc>
                <a:spcPct val="80000"/>
              </a:lnSpc>
            </a:pPr>
            <a:r>
              <a:rPr lang="sl-SI" altLang="sl-SI" sz="1500">
                <a:latin typeface="Courier New" panose="02070309020205020404" pitchFamily="49" charset="0"/>
              </a:rPr>
              <a:t>Nato stresemo v kozico vso moko hkrati in močno mešamo, da nastane gladek, svetleč cmok, ki se loči od oboda kozice. Kozico odstavimo z ognja, raztegnemo testo po dnu kozice in ga pustimo prib. 10 min, da se malo ohladi.</a:t>
            </a:r>
          </a:p>
          <a:p>
            <a:pPr eaLnBrk="1" hangingPunct="1">
              <a:lnSpc>
                <a:spcPct val="80000"/>
              </a:lnSpc>
            </a:pPr>
            <a:r>
              <a:rPr lang="sl-SI" altLang="sl-SI" sz="1500">
                <a:latin typeface="Courier New" panose="02070309020205020404" pitchFamily="49" charset="0"/>
              </a:rPr>
              <a:t>Drugo za drugim mešamo vanj obe jajci in stepamo, da postane testo gladko, svetleče in tako gosto, da ga lahko brizgamo. Morda tudi ne bomo potrebovali obeh jajc. Najbolje je, če testo mešamo z ročnim mešalnikom.</a:t>
            </a:r>
          </a:p>
          <a:p>
            <a:pPr eaLnBrk="1" hangingPunct="1">
              <a:lnSpc>
                <a:spcPct val="80000"/>
              </a:lnSpc>
            </a:pPr>
            <a:r>
              <a:rPr lang="sl-SI" altLang="sl-SI" sz="1500">
                <a:latin typeface="Courier New" panose="02070309020205020404" pitchFamily="49" charset="0"/>
              </a:rPr>
              <a:t>Kuhano testo nadevamo v brizgalno vrečko z ravnim nastavkom in nabrizgamo na pekač prib. 6 cm dolge trakove, pazimo da je med njimi dovolj prostora, ker se testo razleze. Konec testa odrežemo od nastavka.</a:t>
            </a:r>
          </a:p>
          <a:p>
            <a:pPr eaLnBrk="1" hangingPunct="1">
              <a:lnSpc>
                <a:spcPct val="80000"/>
              </a:lnSpc>
            </a:pPr>
            <a:r>
              <a:rPr lang="sl-SI" altLang="sl-SI" sz="1500">
                <a:latin typeface="Courier New" panose="02070309020205020404" pitchFamily="49" charset="0"/>
              </a:rPr>
              <a:t>Eklerje pečemo v ogreti pečici pri 220 stopinj C, prib. 20 – 25 min, da lepo narastejo in ostanejo čvrsti ter bledo zlato rjave barve. V vsak ekler naredimo ob strani zarezo, da ima para prosto pot, nato pa jih damo nazaj v pečico, kjer jih pustimo nekaj minut da se malo osušijo. Predenemo jih na rešetko in jih ohladimo.</a:t>
            </a:r>
          </a:p>
          <a:p>
            <a:pPr eaLnBrk="1" hangingPunct="1">
              <a:lnSpc>
                <a:spcPct val="80000"/>
              </a:lnSpc>
            </a:pPr>
            <a:r>
              <a:rPr lang="sl-SI" altLang="sl-SI" sz="1500">
                <a:latin typeface="Courier New" panose="02070309020205020404" pitchFamily="49" charset="0"/>
              </a:rPr>
              <a:t>Stepemo sladko smetano in z njo nadevamo eklerje, za nadev lahko uporabimo tudi vanilijevo kremo. Čokolado stopimo v skledi, postavljeni nad kozico z rahlo vrelo vodo ali v mikrovalovni pečici, ki jo za dve minuti nastavimo na najvišjo moč mikrovalov. Skledo s stopljeno čokolado odstavimo z ognja in pustimo, da se čokolada ohladi in začne strjevati. Konico vsakega eklerja pomočimo v stopljeno čokolado ali pa s paletnim nožem namažemo čokolado na ohlajene eklerje. Počakamo da se čokolada strdi, in jo ponudimo.</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0D29560-EAA7-4C46-AD93-7116C1C178FB}"/>
              </a:ext>
            </a:extLst>
          </p:cNvPr>
          <p:cNvSpPr>
            <a:spLocks noGrp="1" noChangeArrowheads="1"/>
          </p:cNvSpPr>
          <p:nvPr>
            <p:ph type="title"/>
          </p:nvPr>
        </p:nvSpPr>
        <p:spPr/>
        <p:txBody>
          <a:bodyPr/>
          <a:lstStyle/>
          <a:p>
            <a:pPr eaLnBrk="1" hangingPunct="1"/>
            <a:r>
              <a:rPr lang="sl-SI" altLang="sl-SI" sz="4000">
                <a:latin typeface="Courier New" panose="02070309020205020404" pitchFamily="49" charset="0"/>
              </a:rPr>
              <a:t>BELA&amp;TEMNA ČOKOLADNA PENA</a:t>
            </a:r>
          </a:p>
        </p:txBody>
      </p:sp>
      <p:sp>
        <p:nvSpPr>
          <p:cNvPr id="15363" name="Rectangle 3">
            <a:extLst>
              <a:ext uri="{FF2B5EF4-FFF2-40B4-BE49-F238E27FC236}">
                <a16:creationId xmlns:a16="http://schemas.microsoft.com/office/drawing/2014/main" id="{C71451FD-3F2E-4696-AD91-86A836F8AFEE}"/>
              </a:ext>
            </a:extLst>
          </p:cNvPr>
          <p:cNvSpPr>
            <a:spLocks noGrp="1" noChangeArrowheads="1"/>
          </p:cNvSpPr>
          <p:nvPr>
            <p:ph type="body" idx="1"/>
          </p:nvPr>
        </p:nvSpPr>
        <p:spPr/>
        <p:txBody>
          <a:bodyPr/>
          <a:lstStyle/>
          <a:p>
            <a:pPr eaLnBrk="1" hangingPunct="1">
              <a:lnSpc>
                <a:spcPct val="90000"/>
              </a:lnSpc>
            </a:pPr>
            <a:r>
              <a:rPr lang="sl-SI" altLang="sl-SI" sz="2400">
                <a:latin typeface="Courier New" panose="02070309020205020404" pitchFamily="49" charset="0"/>
              </a:rPr>
              <a:t>SESTAVINE:</a:t>
            </a:r>
            <a:br>
              <a:rPr lang="sl-SI" altLang="sl-SI" sz="2400">
                <a:latin typeface="Courier New" panose="02070309020205020404" pitchFamily="49" charset="0"/>
              </a:rPr>
            </a:br>
            <a:r>
              <a:rPr lang="sl-SI" altLang="sl-SI" sz="2400">
                <a:latin typeface="Courier New" panose="02070309020205020404" pitchFamily="49" charset="0"/>
              </a:rPr>
              <a:t>-200g jedilne(temne)čokolade</a:t>
            </a:r>
            <a:br>
              <a:rPr lang="sl-SI" altLang="sl-SI" sz="2400">
                <a:latin typeface="Courier New" panose="02070309020205020404" pitchFamily="49" charset="0"/>
              </a:rPr>
            </a:br>
            <a:r>
              <a:rPr lang="sl-SI" altLang="sl-SI" sz="2400">
                <a:latin typeface="Courier New" panose="02070309020205020404" pitchFamily="49" charset="0"/>
              </a:rPr>
              <a:t>-200g bele čokolade</a:t>
            </a:r>
            <a:br>
              <a:rPr lang="sl-SI" altLang="sl-SI" sz="2400">
                <a:latin typeface="Courier New" panose="02070309020205020404" pitchFamily="49" charset="0"/>
              </a:rPr>
            </a:br>
            <a:r>
              <a:rPr lang="sl-SI" altLang="sl-SI" sz="2400">
                <a:latin typeface="Courier New" panose="02070309020205020404" pitchFamily="49" charset="0"/>
              </a:rPr>
              <a:t>-8 jajčnih rumenjakov</a:t>
            </a:r>
            <a:br>
              <a:rPr lang="sl-SI" altLang="sl-SI" sz="2400">
                <a:latin typeface="Courier New" panose="02070309020205020404" pitchFamily="49" charset="0"/>
              </a:rPr>
            </a:br>
            <a:r>
              <a:rPr lang="sl-SI" altLang="sl-SI" sz="2400">
                <a:latin typeface="Courier New" panose="02070309020205020404" pitchFamily="49" charset="0"/>
              </a:rPr>
              <a:t>-4 žlice konjaka ali vinjaka</a:t>
            </a:r>
            <a:br>
              <a:rPr lang="sl-SI" altLang="sl-SI" sz="2400">
                <a:latin typeface="Courier New" panose="02070309020205020404" pitchFamily="49" charset="0"/>
              </a:rPr>
            </a:br>
            <a:r>
              <a:rPr lang="sl-SI" altLang="sl-SI" sz="2400">
                <a:latin typeface="Courier New" panose="02070309020205020404" pitchFamily="49" charset="0"/>
              </a:rPr>
              <a:t>-2 vrečki ali 2 žlici želatine v prahu</a:t>
            </a:r>
            <a:br>
              <a:rPr lang="sl-SI" altLang="sl-SI" sz="2400">
                <a:latin typeface="Courier New" panose="02070309020205020404" pitchFamily="49" charset="0"/>
              </a:rPr>
            </a:br>
            <a:r>
              <a:rPr lang="sl-SI" altLang="sl-SI" sz="2400">
                <a:latin typeface="Courier New" panose="02070309020205020404" pitchFamily="49" charset="0"/>
              </a:rPr>
              <a:t>-100ml vroče vode</a:t>
            </a:r>
            <a:br>
              <a:rPr lang="sl-SI" altLang="sl-SI" sz="2400">
                <a:latin typeface="Courier New" panose="02070309020205020404" pitchFamily="49" charset="0"/>
              </a:rPr>
            </a:br>
            <a:r>
              <a:rPr lang="sl-SI" altLang="sl-SI" sz="2400">
                <a:latin typeface="Courier New" panose="02070309020205020404" pitchFamily="49" charset="0"/>
              </a:rPr>
              <a:t>-600ml sladke smetane</a:t>
            </a:r>
            <a:br>
              <a:rPr lang="sl-SI" altLang="sl-SI" sz="2400">
                <a:latin typeface="Courier New" panose="02070309020205020404" pitchFamily="49" charset="0"/>
              </a:rPr>
            </a:br>
            <a:r>
              <a:rPr lang="sl-SI" altLang="sl-SI" sz="2400">
                <a:latin typeface="Courier New" panose="02070309020205020404" pitchFamily="49" charset="0"/>
              </a:rPr>
              <a:t>-8 jajčnih beljakov</a:t>
            </a:r>
          </a:p>
          <a:p>
            <a:pPr eaLnBrk="1" hangingPunct="1">
              <a:lnSpc>
                <a:spcPct val="90000"/>
              </a:lnSpc>
            </a:pPr>
            <a:r>
              <a:rPr lang="sl-SI" altLang="sl-SI" sz="2400">
                <a:latin typeface="Courier New" panose="02070309020205020404" pitchFamily="49" charset="0"/>
              </a:rPr>
              <a:t>SESTAVINE(za okras):</a:t>
            </a:r>
            <a:br>
              <a:rPr lang="sl-SI" altLang="sl-SI" sz="2400">
                <a:latin typeface="Courier New" panose="02070309020205020404" pitchFamily="49" charset="0"/>
              </a:rPr>
            </a:br>
            <a:r>
              <a:rPr lang="sl-SI" altLang="sl-SI" sz="2400">
                <a:latin typeface="Courier New" panose="02070309020205020404" pitchFamily="49" charset="0"/>
              </a:rPr>
              <a:t>-200g bele ali temne čokolade</a:t>
            </a:r>
            <a:br>
              <a:rPr lang="sl-SI" altLang="sl-SI" sz="2400">
                <a:latin typeface="Courier New" panose="02070309020205020404" pitchFamily="49" charset="0"/>
              </a:rPr>
            </a:br>
            <a:r>
              <a:rPr lang="sl-SI" altLang="sl-SI" sz="2400">
                <a:latin typeface="Courier New" panose="02070309020205020404" pitchFamily="49" charset="0"/>
              </a:rPr>
              <a:t>-2 žlici masti ali druge maščobe</a:t>
            </a:r>
            <a:br>
              <a:rPr lang="sl-SI" altLang="sl-SI" sz="2400">
                <a:latin typeface="Courier New" panose="02070309020205020404" pitchFamily="49" charset="0"/>
              </a:rPr>
            </a:br>
            <a:r>
              <a:rPr lang="sl-SI" altLang="sl-SI" sz="2400">
                <a:latin typeface="Courier New" panose="02070309020205020404" pitchFamily="49" charset="0"/>
              </a:rPr>
              <a:t>-kakav v prahu</a:t>
            </a:r>
          </a:p>
        </p:txBody>
      </p:sp>
      <p:pic>
        <p:nvPicPr>
          <p:cNvPr id="15364" name="Picture 5" descr="2731_medium">
            <a:extLst>
              <a:ext uri="{FF2B5EF4-FFF2-40B4-BE49-F238E27FC236}">
                <a16:creationId xmlns:a16="http://schemas.microsoft.com/office/drawing/2014/main" id="{C5D8B68B-4B61-46A9-A3C8-457435F7D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518025"/>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AAAAE1-C20B-4BBE-A4BC-16681845A1CC}"/>
              </a:ext>
            </a:extLst>
          </p:cNvPr>
          <p:cNvSpPr>
            <a:spLocks noGrp="1" noChangeArrowheads="1"/>
          </p:cNvSpPr>
          <p:nvPr>
            <p:ph type="title"/>
          </p:nvPr>
        </p:nvSpPr>
        <p:spPr/>
        <p:txBody>
          <a:bodyPr/>
          <a:lstStyle/>
          <a:p>
            <a:pPr eaLnBrk="1" hangingPunct="1"/>
            <a:r>
              <a:rPr lang="sl-SI" altLang="sl-SI">
                <a:latin typeface="Courier New" panose="02070309020205020404" pitchFamily="49" charset="0"/>
              </a:rPr>
              <a:t>PRIPRAVA</a:t>
            </a:r>
          </a:p>
        </p:txBody>
      </p:sp>
      <p:sp>
        <p:nvSpPr>
          <p:cNvPr id="16387" name="Rectangle 3">
            <a:extLst>
              <a:ext uri="{FF2B5EF4-FFF2-40B4-BE49-F238E27FC236}">
                <a16:creationId xmlns:a16="http://schemas.microsoft.com/office/drawing/2014/main" id="{17A12321-10EA-4FD5-A54A-E5DA8DA52D03}"/>
              </a:ext>
            </a:extLst>
          </p:cNvPr>
          <p:cNvSpPr>
            <a:spLocks noGrp="1" noChangeArrowheads="1"/>
          </p:cNvSpPr>
          <p:nvPr>
            <p:ph type="body" idx="1"/>
          </p:nvPr>
        </p:nvSpPr>
        <p:spPr>
          <a:xfrm>
            <a:off x="179388" y="1196975"/>
            <a:ext cx="8785225" cy="5400675"/>
          </a:xfrm>
        </p:spPr>
        <p:txBody>
          <a:bodyPr/>
          <a:lstStyle/>
          <a:p>
            <a:pPr eaLnBrk="1" hangingPunct="1">
              <a:lnSpc>
                <a:spcPct val="80000"/>
              </a:lnSpc>
            </a:pPr>
            <a:r>
              <a:rPr lang="sl-SI" altLang="sl-SI" sz="1600">
                <a:latin typeface="Courier New" panose="02070309020205020404" pitchFamily="49" charset="0"/>
              </a:rPr>
              <a:t>Temno in belo čokolado nalomimo na koščke in jih damo v 2 nepregorni skledi. Skledi postavimo nad kozici z vročo vodo in čokoladi stopimo</a:t>
            </a:r>
          </a:p>
          <a:p>
            <a:pPr eaLnBrk="1" hangingPunct="1">
              <a:lnSpc>
                <a:spcPct val="80000"/>
              </a:lnSpc>
            </a:pPr>
            <a:r>
              <a:rPr lang="sl-SI" altLang="sl-SI" sz="1600">
                <a:latin typeface="Courier New" panose="02070309020205020404" pitchFamily="49" charset="0"/>
              </a:rPr>
              <a:t>Ko sta čokoladi stopljeni,skledi odstavimo s kozic in vmešamo v vsako 2 jajčna rumenjaka,da nastane gladka krema. V temno čokoladno mešanico vmešamo konjak.skledi postavimo na hladno,da se čokoladni mešanici ohladita,vmes ju pogosto premešamo.</a:t>
            </a:r>
          </a:p>
          <a:p>
            <a:pPr eaLnBrk="1" hangingPunct="1">
              <a:lnSpc>
                <a:spcPct val="80000"/>
              </a:lnSpc>
            </a:pPr>
            <a:r>
              <a:rPr lang="sl-SI" altLang="sl-SI" sz="1600">
                <a:latin typeface="Courier New" panose="02070309020205020404" pitchFamily="49" charset="0"/>
              </a:rPr>
              <a:t>V nepregorno skledo z vročo vodo damo želatino,postavimo skledo nad kozico z vročo vodo in segrevamo prib. 10 minut,da se želatina razpusti.v vsako čokoladno mešanico zlijemo polovico želatine in premešamo,da postane zmes popolnoma gladka.</a:t>
            </a:r>
          </a:p>
          <a:p>
            <a:pPr eaLnBrk="1" hangingPunct="1">
              <a:lnSpc>
                <a:spcPct val="80000"/>
              </a:lnSpc>
            </a:pPr>
            <a:r>
              <a:rPr lang="sl-SI" altLang="sl-SI" sz="1600">
                <a:latin typeface="Courier New" panose="02070309020205020404" pitchFamily="49" charset="0"/>
              </a:rPr>
              <a:t>Stepemo sladko smetano; iz beljakov stepemo trd sneg.</a:t>
            </a:r>
          </a:p>
          <a:p>
            <a:pPr eaLnBrk="1" hangingPunct="1">
              <a:lnSpc>
                <a:spcPct val="80000"/>
              </a:lnSpc>
            </a:pPr>
            <a:r>
              <a:rPr lang="sl-SI" altLang="sl-SI" sz="1600">
                <a:latin typeface="Courier New" panose="02070309020205020404" pitchFamily="49" charset="0"/>
              </a:rPr>
              <a:t>V vsako čokoladno mešanico vmešamo polovico stepene smetane,nato dodamo še polovico beljakovega snega in narahlo premešamo.</a:t>
            </a:r>
          </a:p>
          <a:p>
            <a:pPr eaLnBrk="1" hangingPunct="1">
              <a:lnSpc>
                <a:spcPct val="80000"/>
              </a:lnSpc>
            </a:pPr>
            <a:r>
              <a:rPr lang="sl-SI" altLang="sl-SI" sz="1600">
                <a:latin typeface="Courier New" panose="02070309020205020404" pitchFamily="49" charset="0"/>
              </a:rPr>
              <a:t>Obe peni istočasno previdno nalijemo ali ju z žlico nadevamo v stekleno posodo za narastek s prostornino 1 litra,tako da se na sredini stikata,vendar se ne prelivata druga v drugo.posodo postavimo na hladno.</a:t>
            </a:r>
          </a:p>
          <a:p>
            <a:pPr eaLnBrk="1" hangingPunct="1">
              <a:lnSpc>
                <a:spcPct val="80000"/>
              </a:lnSpc>
            </a:pPr>
            <a:r>
              <a:rPr lang="sl-SI" altLang="sl-SI" sz="1600">
                <a:latin typeface="Courier New" panose="02070309020205020404" pitchFamily="49" charset="0"/>
              </a:rPr>
              <a:t>Za okras nalomimo čokolado na koščke in jih damo v skledo. To postavimo nad kozico z vročo vodo in mešamo,da se čokolada stopi,nato vmešamo maščobo in prelijemo mešanico v majhen pravokoten modelček. Postavimo na hladno,da se strdi,nato jo zvrnemo iz modelčka.</a:t>
            </a:r>
          </a:p>
          <a:p>
            <a:pPr eaLnBrk="1" hangingPunct="1">
              <a:lnSpc>
                <a:spcPct val="80000"/>
              </a:lnSpc>
            </a:pPr>
            <a:r>
              <a:rPr lang="sl-SI" altLang="sl-SI" sz="1600">
                <a:latin typeface="Courier New" panose="02070309020205020404" pitchFamily="49" charset="0"/>
              </a:rPr>
              <a:t>Z lupilnikom za zelenjavo nastrgamo s strjenega bloka čokolade velike ostruške,jih razporedimo na peno in potresemo s kakavom.</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2B1F1F9-D526-4CB5-82EC-8F757EE9BF70}"/>
              </a:ext>
            </a:extLst>
          </p:cNvPr>
          <p:cNvSpPr>
            <a:spLocks noGrp="1" noChangeArrowheads="1"/>
          </p:cNvSpPr>
          <p:nvPr>
            <p:ph type="title"/>
          </p:nvPr>
        </p:nvSpPr>
        <p:spPr/>
        <p:txBody>
          <a:bodyPr/>
          <a:lstStyle/>
          <a:p>
            <a:pPr eaLnBrk="1" hangingPunct="1"/>
            <a:r>
              <a:rPr lang="sl-SI" altLang="sl-SI" sz="4000">
                <a:latin typeface="Courier New" panose="02070309020205020404" pitchFamily="49" charset="0"/>
              </a:rPr>
              <a:t>ODKOD PRAVZAPRAV PRIHAJA?</a:t>
            </a:r>
          </a:p>
        </p:txBody>
      </p:sp>
      <p:sp>
        <p:nvSpPr>
          <p:cNvPr id="3075" name="Rectangle 3">
            <a:extLst>
              <a:ext uri="{FF2B5EF4-FFF2-40B4-BE49-F238E27FC236}">
                <a16:creationId xmlns:a16="http://schemas.microsoft.com/office/drawing/2014/main" id="{CD902D87-29D6-45BB-8609-96F60483EEEB}"/>
              </a:ext>
            </a:extLst>
          </p:cNvPr>
          <p:cNvSpPr>
            <a:spLocks noGrp="1" noChangeArrowheads="1"/>
          </p:cNvSpPr>
          <p:nvPr>
            <p:ph type="body" idx="1"/>
          </p:nvPr>
        </p:nvSpPr>
        <p:spPr>
          <a:xfrm>
            <a:off x="395288" y="1557338"/>
            <a:ext cx="8229600" cy="4525962"/>
          </a:xfrm>
        </p:spPr>
        <p:txBody>
          <a:bodyPr/>
          <a:lstStyle/>
          <a:p>
            <a:pPr eaLnBrk="1" hangingPunct="1">
              <a:lnSpc>
                <a:spcPct val="90000"/>
              </a:lnSpc>
              <a:buFontTx/>
              <a:buNone/>
            </a:pPr>
            <a:r>
              <a:rPr lang="sl-SI" altLang="sl-SI">
                <a:latin typeface="Courier New" panose="02070309020205020404" pitchFamily="49" charset="0"/>
              </a:rPr>
              <a:t> Čokolado izdelujejo iz semen kakavovcev,do dvajset metrov visokih tropskih dreves,katerih domovina je Južna Amerika. Odlično pa uspevajo tudi v drugih vlažnih podnebjih,kakršna so v Afriki,Zahodni Indiji;tropskih delih Amerike in na Daljnem vzhodu.</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04B2F23-F1EA-429C-9E07-A493104A4E5E}"/>
              </a:ext>
            </a:extLst>
          </p:cNvPr>
          <p:cNvSpPr>
            <a:spLocks noGrp="1" noChangeArrowheads="1"/>
          </p:cNvSpPr>
          <p:nvPr>
            <p:ph type="title"/>
          </p:nvPr>
        </p:nvSpPr>
        <p:spPr/>
        <p:txBody>
          <a:bodyPr/>
          <a:lstStyle/>
          <a:p>
            <a:pPr eaLnBrk="1" hangingPunct="1"/>
            <a:r>
              <a:rPr lang="sl-SI" altLang="sl-SI">
                <a:latin typeface="Courier New" panose="02070309020205020404" pitchFamily="49" charset="0"/>
              </a:rPr>
              <a:t>ZGODOVINA</a:t>
            </a:r>
          </a:p>
        </p:txBody>
      </p:sp>
      <p:sp>
        <p:nvSpPr>
          <p:cNvPr id="4099" name="Rectangle 3">
            <a:extLst>
              <a:ext uri="{FF2B5EF4-FFF2-40B4-BE49-F238E27FC236}">
                <a16:creationId xmlns:a16="http://schemas.microsoft.com/office/drawing/2014/main" id="{6C3D6AC9-3CAF-41A1-AF94-5DCC960B6584}"/>
              </a:ext>
            </a:extLst>
          </p:cNvPr>
          <p:cNvSpPr>
            <a:spLocks noGrp="1" noChangeArrowheads="1"/>
          </p:cNvSpPr>
          <p:nvPr>
            <p:ph type="body" sz="half" idx="1"/>
          </p:nvPr>
        </p:nvSpPr>
        <p:spPr/>
        <p:txBody>
          <a:bodyPr/>
          <a:lstStyle/>
          <a:p>
            <a:pPr eaLnBrk="1" hangingPunct="1">
              <a:lnSpc>
                <a:spcPct val="80000"/>
              </a:lnSpc>
            </a:pPr>
            <a:r>
              <a:rPr lang="sl-SI" altLang="sl-SI" sz="1800">
                <a:latin typeface="Courier New" panose="02070309020205020404" pitchFamily="49" charset="0"/>
              </a:rPr>
              <a:t>Maji so bili prvi, ki so pripravili grenak napitek iz kakavovih zrn. Kakav je takrat veljal za luksuzno pijačo, ki so jo uživali le kralji in plemiči. Napitek se je dalo izdelati na več načinov; za zgostitev so na primer uporabljali koruzo in dodajali različne začimbe, kot so čili in črni poper. Maji so odkrili, da je napitek lahko bolj penast, če ga z višine prelivaš iz ene posode v drugo. </a:t>
            </a:r>
          </a:p>
        </p:txBody>
      </p:sp>
      <p:pic>
        <p:nvPicPr>
          <p:cNvPr id="4100" name="Picture 5" descr="cocoa-beans">
            <a:extLst>
              <a:ext uri="{FF2B5EF4-FFF2-40B4-BE49-F238E27FC236}">
                <a16:creationId xmlns:a16="http://schemas.microsoft.com/office/drawing/2014/main" id="{306329FC-2345-4D06-AA94-D0EBA965AB0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443163"/>
            <a:ext cx="4038600" cy="283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7C6E70CF-8110-4C3B-A0C2-8A46635BD962}"/>
              </a:ext>
            </a:extLst>
          </p:cNvPr>
          <p:cNvSpPr>
            <a:spLocks noGrp="1" noChangeArrowheads="1"/>
          </p:cNvSpPr>
          <p:nvPr>
            <p:ph type="body" idx="1"/>
          </p:nvPr>
        </p:nvSpPr>
        <p:spPr>
          <a:xfrm>
            <a:off x="395288" y="549275"/>
            <a:ext cx="3744912" cy="5975350"/>
          </a:xfrm>
        </p:spPr>
        <p:txBody>
          <a:bodyPr/>
          <a:lstStyle/>
          <a:p>
            <a:pPr eaLnBrk="1" hangingPunct="1">
              <a:lnSpc>
                <a:spcPct val="80000"/>
              </a:lnSpc>
            </a:pPr>
            <a:r>
              <a:rPr lang="sl-SI" altLang="sl-SI" sz="1800">
                <a:latin typeface="Courier New" panose="02070309020205020404" pitchFamily="49" charset="0"/>
              </a:rPr>
              <a:t>Španci so bili prvi, ki so čokoladni pijači začeli dodajati sladkor in sladke začimbe, kot sta cimet in janež. Prvi obdelovalni postopki Špancev so bili zelo osnovni; po predhodnem praženju, luščenju in mletju so kakavovo maso še enkrat zmleli v fino pasto z veliko sladkorja, vanilije, cimeta in drugih začimb. Čokolado so oblikovali v bloke oziroma table, ki so jih uporabljali za izdelovanje napitkov, ne pa še sladkarij oziroma slaščic. Postopek se je spremenil šele v 19. stoletju. </a:t>
            </a:r>
          </a:p>
        </p:txBody>
      </p:sp>
      <p:pic>
        <p:nvPicPr>
          <p:cNvPr id="5123" name="Picture 5" descr="chocoeurope">
            <a:extLst>
              <a:ext uri="{FF2B5EF4-FFF2-40B4-BE49-F238E27FC236}">
                <a16:creationId xmlns:a16="http://schemas.microsoft.com/office/drawing/2014/main" id="{C78DE029-EE80-4C2A-93A9-EB75E1E4A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268413"/>
            <a:ext cx="4716462"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A4FCB7C-A84C-4874-8265-9A9DAD376F20}"/>
              </a:ext>
            </a:extLst>
          </p:cNvPr>
          <p:cNvSpPr>
            <a:spLocks noGrp="1" noChangeArrowheads="1"/>
          </p:cNvSpPr>
          <p:nvPr>
            <p:ph type="title"/>
          </p:nvPr>
        </p:nvSpPr>
        <p:spPr/>
        <p:txBody>
          <a:bodyPr/>
          <a:lstStyle/>
          <a:p>
            <a:pPr eaLnBrk="1" hangingPunct="1"/>
            <a:r>
              <a:rPr lang="sl-SI" altLang="sl-SI">
                <a:latin typeface="Courier New" panose="02070309020205020404" pitchFamily="49" charset="0"/>
              </a:rPr>
              <a:t>KAKAVOVEC</a:t>
            </a:r>
          </a:p>
        </p:txBody>
      </p:sp>
      <p:sp>
        <p:nvSpPr>
          <p:cNvPr id="6147" name="Rectangle 3">
            <a:extLst>
              <a:ext uri="{FF2B5EF4-FFF2-40B4-BE49-F238E27FC236}">
                <a16:creationId xmlns:a16="http://schemas.microsoft.com/office/drawing/2014/main" id="{2A6FA7E2-CFAF-4900-BC1B-A9DF516E6360}"/>
              </a:ext>
            </a:extLst>
          </p:cNvPr>
          <p:cNvSpPr>
            <a:spLocks noGrp="1" noChangeArrowheads="1"/>
          </p:cNvSpPr>
          <p:nvPr>
            <p:ph type="body" sz="half" idx="1"/>
          </p:nvPr>
        </p:nvSpPr>
        <p:spPr>
          <a:xfrm>
            <a:off x="395288" y="1196975"/>
            <a:ext cx="4464050" cy="5472113"/>
          </a:xfrm>
        </p:spPr>
        <p:txBody>
          <a:bodyPr/>
          <a:lstStyle/>
          <a:p>
            <a:pPr eaLnBrk="1" hangingPunct="1">
              <a:lnSpc>
                <a:spcPct val="80000"/>
              </a:lnSpc>
            </a:pPr>
            <a:r>
              <a:rPr lang="sl-SI" altLang="sl-SI" sz="1600">
                <a:latin typeface="Courier New" panose="02070309020205020404" pitchFamily="49" charset="0"/>
              </a:rPr>
              <a:t>Kakavovec je tropska kulturna rastlina iz družine kakavovčevk. </a:t>
            </a:r>
          </a:p>
          <a:p>
            <a:pPr eaLnBrk="1" hangingPunct="1">
              <a:lnSpc>
                <a:spcPct val="80000"/>
              </a:lnSpc>
            </a:pPr>
            <a:r>
              <a:rPr lang="sl-SI" altLang="sl-SI" sz="1600">
                <a:latin typeface="Courier New" panose="02070309020205020404" pitchFamily="49" charset="0"/>
              </a:rPr>
              <a:t>Drevo je visoko do 20 m, razširjeno predvsem v Srednji in Južni Ameriki.</a:t>
            </a:r>
          </a:p>
          <a:p>
            <a:pPr eaLnBrk="1" hangingPunct="1">
              <a:lnSpc>
                <a:spcPct val="80000"/>
              </a:lnSpc>
            </a:pPr>
            <a:r>
              <a:rPr lang="sl-SI" altLang="sl-SI" sz="1600">
                <a:latin typeface="Courier New" panose="02070309020205020404" pitchFamily="49" charset="0"/>
              </a:rPr>
              <a:t> Gojijo ga na plantažah, kjer so drevesa visoka do 10 m. </a:t>
            </a:r>
          </a:p>
          <a:p>
            <a:pPr eaLnBrk="1" hangingPunct="1">
              <a:lnSpc>
                <a:spcPct val="80000"/>
              </a:lnSpc>
            </a:pPr>
            <a:r>
              <a:rPr lang="sl-SI" altLang="sl-SI" sz="1600">
                <a:latin typeface="Courier New" panose="02070309020205020404" pitchFamily="49" charset="0"/>
              </a:rPr>
              <a:t>Drevo ima zimzelene, jajčaste in mehurjaste liste. Neposredno iz stebla ali starejših poganjkov poženejo majhne skupine drobnih belih cvetov. V rdečih ali rumenih plodovih, podobnih melonam in dolgih do 20 cm, je od 30 do 60 semen, kakavovih zrn, ki so grenkega okusa.</a:t>
            </a:r>
          </a:p>
          <a:p>
            <a:pPr eaLnBrk="1" hangingPunct="1">
              <a:lnSpc>
                <a:spcPct val="80000"/>
              </a:lnSpc>
            </a:pPr>
            <a:r>
              <a:rPr lang="sl-SI" altLang="sl-SI" sz="1600">
                <a:latin typeface="Courier New" panose="02070309020205020404" pitchFamily="49" charset="0"/>
              </a:rPr>
              <a:t> Kakavovec je izjemno občutljiva in nežna rastlina, ki potrebuje zaščito pred vetrom in precej sence še zlasti v prvih štirih letih razvoja.</a:t>
            </a:r>
          </a:p>
          <a:p>
            <a:pPr eaLnBrk="1" hangingPunct="1">
              <a:lnSpc>
                <a:spcPct val="80000"/>
              </a:lnSpc>
            </a:pPr>
            <a:r>
              <a:rPr lang="sl-SI" altLang="sl-SI" sz="1600">
                <a:latin typeface="Courier New" panose="02070309020205020404" pitchFamily="49" charset="0"/>
              </a:rPr>
              <a:t>Razlikujemo dve osnovni vrsti kakavovca: Criolo (domači), ki daje plemenita zrna, in Forastero (tuji), ki daje konzumna (porabniška) zrna. </a:t>
            </a:r>
          </a:p>
        </p:txBody>
      </p:sp>
      <p:pic>
        <p:nvPicPr>
          <p:cNvPr id="6148" name="Picture 5" descr="633997480686275905_cokolada_02">
            <a:extLst>
              <a:ext uri="{FF2B5EF4-FFF2-40B4-BE49-F238E27FC236}">
                <a16:creationId xmlns:a16="http://schemas.microsoft.com/office/drawing/2014/main" id="{BB92C5F9-D48C-423A-87C8-78C84B0AD5E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32363" y="1484313"/>
            <a:ext cx="3816350" cy="2532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8" descr="kakavovec">
            <a:extLst>
              <a:ext uri="{FF2B5EF4-FFF2-40B4-BE49-F238E27FC236}">
                <a16:creationId xmlns:a16="http://schemas.microsoft.com/office/drawing/2014/main" id="{435B79B9-C6E6-410D-B8D0-17013EEFB8D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03800" y="4221163"/>
            <a:ext cx="3816350" cy="2427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ttp://25.media.tumblr.com/7f1ad7a5c2526a0f54206b9360820236/tumblr_mgic3oL6U01rbnlxlo1_500.jpg">
            <a:extLst>
              <a:ext uri="{FF2B5EF4-FFF2-40B4-BE49-F238E27FC236}">
                <a16:creationId xmlns:a16="http://schemas.microsoft.com/office/drawing/2014/main" id="{2139F681-1C45-4400-8173-0C8E71FE9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414020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7ADE87D0-986F-4A51-B7AE-FF733AC473C5}"/>
              </a:ext>
            </a:extLst>
          </p:cNvPr>
          <p:cNvSpPr>
            <a:spLocks noGrp="1" noChangeArrowheads="1"/>
          </p:cNvSpPr>
          <p:nvPr>
            <p:ph type="title"/>
          </p:nvPr>
        </p:nvSpPr>
        <p:spPr/>
        <p:txBody>
          <a:bodyPr/>
          <a:lstStyle/>
          <a:p>
            <a:pPr eaLnBrk="1" hangingPunct="1"/>
            <a:r>
              <a:rPr lang="sl-SI" altLang="sl-SI">
                <a:latin typeface="Courier New" panose="02070309020205020404" pitchFamily="49" charset="0"/>
              </a:rPr>
              <a:t>VRSTE ČOKOLAD</a:t>
            </a:r>
          </a:p>
        </p:txBody>
      </p:sp>
      <p:sp>
        <p:nvSpPr>
          <p:cNvPr id="7172" name="Rectangle 3">
            <a:extLst>
              <a:ext uri="{FF2B5EF4-FFF2-40B4-BE49-F238E27FC236}">
                <a16:creationId xmlns:a16="http://schemas.microsoft.com/office/drawing/2014/main" id="{5E3C016B-DAD6-4097-B621-CE7B5F31231F}"/>
              </a:ext>
            </a:extLst>
          </p:cNvPr>
          <p:cNvSpPr>
            <a:spLocks noGrp="1" noChangeArrowheads="1"/>
          </p:cNvSpPr>
          <p:nvPr>
            <p:ph type="body" sz="half" idx="1"/>
          </p:nvPr>
        </p:nvSpPr>
        <p:spPr/>
        <p:txBody>
          <a:bodyPr/>
          <a:lstStyle/>
          <a:p>
            <a:pPr eaLnBrk="1" hangingPunct="1"/>
            <a:r>
              <a:rPr lang="sl-SI" altLang="sl-SI" sz="2800">
                <a:latin typeface="Courier New" panose="02070309020205020404" pitchFamily="49" charset="0"/>
              </a:rPr>
              <a:t>Mlečna čokolada</a:t>
            </a:r>
          </a:p>
          <a:p>
            <a:pPr eaLnBrk="1" hangingPunct="1"/>
            <a:r>
              <a:rPr lang="sl-SI" altLang="sl-SI" sz="2800">
                <a:latin typeface="Courier New" panose="02070309020205020404" pitchFamily="49" charset="0"/>
              </a:rPr>
              <a:t>Bela čokolada</a:t>
            </a:r>
          </a:p>
          <a:p>
            <a:pPr eaLnBrk="1" hangingPunct="1"/>
            <a:r>
              <a:rPr lang="sl-SI" altLang="sl-SI" sz="2800">
                <a:latin typeface="Courier New" panose="02070309020205020404" pitchFamily="49" charset="0"/>
              </a:rPr>
              <a:t>Jedilna čokolada</a:t>
            </a:r>
          </a:p>
          <a:p>
            <a:pPr eaLnBrk="1" hangingPunct="1"/>
            <a:r>
              <a:rPr lang="sl-SI" altLang="sl-SI" sz="2800">
                <a:latin typeface="Courier New" panose="02070309020205020404" pitchFamily="49" charset="0"/>
              </a:rPr>
              <a:t>Čokolada v prahu</a:t>
            </a:r>
          </a:p>
          <a:p>
            <a:pPr eaLnBrk="1" hangingPunct="1"/>
            <a:r>
              <a:rPr lang="sl-SI" altLang="sl-SI" sz="2800">
                <a:latin typeface="Courier New" panose="02070309020205020404" pitchFamily="49" charset="0"/>
              </a:rPr>
              <a:t>Grenka čokolada</a:t>
            </a:r>
          </a:p>
          <a:p>
            <a:pPr eaLnBrk="1" hangingPunct="1"/>
            <a:r>
              <a:rPr lang="sl-SI" altLang="sl-SI" sz="2800">
                <a:latin typeface="Courier New" panose="02070309020205020404" pitchFamily="49" charset="0"/>
              </a:rPr>
              <a:t>Čokolada v ploščicah</a:t>
            </a:r>
          </a:p>
          <a:p>
            <a:pPr eaLnBrk="1" hangingPunct="1"/>
            <a:r>
              <a:rPr lang="sl-SI" altLang="sl-SI" sz="2800">
                <a:latin typeface="Courier New" panose="02070309020205020404" pitchFamily="49" charset="0"/>
              </a:rPr>
              <a:t>Kakavov prah</a:t>
            </a:r>
          </a:p>
          <a:p>
            <a:pPr eaLnBrk="1" hangingPunct="1">
              <a:buFontTx/>
              <a:buNone/>
            </a:pPr>
            <a:endParaRPr lang="sl-SI" altLang="sl-SI" sz="2800">
              <a:latin typeface="Courier New" panose="02070309020205020404" pitchFamily="49" charset="0"/>
            </a:endParaRPr>
          </a:p>
        </p:txBody>
      </p:sp>
      <p:pic>
        <p:nvPicPr>
          <p:cNvPr id="7173" name="Picture 10" descr="bela-cokolada">
            <a:extLst>
              <a:ext uri="{FF2B5EF4-FFF2-40B4-BE49-F238E27FC236}">
                <a16:creationId xmlns:a16="http://schemas.microsoft.com/office/drawing/2014/main" id="{4EB1E5F4-489B-4AE4-89CD-76311B00F00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708400" y="4292600"/>
            <a:ext cx="2106613" cy="2303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14" descr="temna-%C4%8Dokolada-1">
            <a:extLst>
              <a:ext uri="{FF2B5EF4-FFF2-40B4-BE49-F238E27FC236}">
                <a16:creationId xmlns:a16="http://schemas.microsoft.com/office/drawing/2014/main" id="{C1D5E3E0-22F0-4351-8E34-6CD3E34249BE}"/>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6011863" y="4292600"/>
            <a:ext cx="3024187" cy="201295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0E8F4F6-6E98-4790-9D2D-0C566DFBAF27}"/>
              </a:ext>
            </a:extLst>
          </p:cNvPr>
          <p:cNvSpPr>
            <a:spLocks noGrp="1" noChangeArrowheads="1"/>
          </p:cNvSpPr>
          <p:nvPr>
            <p:ph type="title"/>
          </p:nvPr>
        </p:nvSpPr>
        <p:spPr/>
        <p:txBody>
          <a:bodyPr/>
          <a:lstStyle/>
          <a:p>
            <a:pPr eaLnBrk="1" hangingPunct="1"/>
            <a:r>
              <a:rPr lang="sl-SI" altLang="sl-SI">
                <a:latin typeface="Courier New" panose="02070309020205020404" pitchFamily="49" charset="0"/>
              </a:rPr>
              <a:t>ČOKOLADNI IZDELKI</a:t>
            </a:r>
          </a:p>
        </p:txBody>
      </p:sp>
      <p:sp>
        <p:nvSpPr>
          <p:cNvPr id="45059" name="Rectangle 3">
            <a:extLst>
              <a:ext uri="{FF2B5EF4-FFF2-40B4-BE49-F238E27FC236}">
                <a16:creationId xmlns:a16="http://schemas.microsoft.com/office/drawing/2014/main" id="{EF534CA2-F030-4268-9304-1CBBC7D18DFA}"/>
              </a:ext>
            </a:extLst>
          </p:cNvPr>
          <p:cNvSpPr>
            <a:spLocks noGrp="1" noChangeArrowheads="1"/>
          </p:cNvSpPr>
          <p:nvPr>
            <p:ph type="body" sz="half" idx="1"/>
          </p:nvPr>
        </p:nvSpPr>
        <p:spPr/>
        <p:txBody>
          <a:bodyPr/>
          <a:lstStyle/>
          <a:p>
            <a:pPr eaLnBrk="1" hangingPunct="1">
              <a:lnSpc>
                <a:spcPct val="90000"/>
              </a:lnSpc>
            </a:pPr>
            <a:r>
              <a:rPr lang="sl-SI" altLang="sl-SI" sz="2000">
                <a:latin typeface="Courier New" panose="02070309020205020404" pitchFamily="49" charset="0"/>
              </a:rPr>
              <a:t>Čokoladne torte</a:t>
            </a:r>
          </a:p>
          <a:p>
            <a:pPr eaLnBrk="1" hangingPunct="1">
              <a:lnSpc>
                <a:spcPct val="90000"/>
              </a:lnSpc>
            </a:pPr>
            <a:r>
              <a:rPr lang="sl-SI" altLang="sl-SI" sz="2000">
                <a:latin typeface="Courier New" panose="02070309020205020404" pitchFamily="49" charset="0"/>
              </a:rPr>
              <a:t>Čokoladne rulade</a:t>
            </a:r>
          </a:p>
          <a:p>
            <a:pPr eaLnBrk="1" hangingPunct="1">
              <a:lnSpc>
                <a:spcPct val="90000"/>
              </a:lnSpc>
            </a:pPr>
            <a:r>
              <a:rPr lang="sl-SI" altLang="sl-SI" sz="2000">
                <a:latin typeface="Courier New" panose="02070309020205020404" pitchFamily="49" charset="0"/>
              </a:rPr>
              <a:t>Sacherjeva torta</a:t>
            </a:r>
          </a:p>
          <a:p>
            <a:pPr eaLnBrk="1" hangingPunct="1">
              <a:lnSpc>
                <a:spcPct val="90000"/>
              </a:lnSpc>
            </a:pPr>
            <a:r>
              <a:rPr lang="sl-SI" altLang="sl-SI" sz="2000">
                <a:latin typeface="Courier New" panose="02070309020205020404" pitchFamily="49" charset="0"/>
              </a:rPr>
              <a:t>Princeske</a:t>
            </a:r>
          </a:p>
          <a:p>
            <a:pPr eaLnBrk="1" hangingPunct="1">
              <a:lnSpc>
                <a:spcPct val="90000"/>
              </a:lnSpc>
            </a:pPr>
            <a:r>
              <a:rPr lang="sl-SI" altLang="sl-SI" sz="2000">
                <a:latin typeface="Courier New" panose="02070309020205020404" pitchFamily="49" charset="0"/>
              </a:rPr>
              <a:t>Čokoladne kocke</a:t>
            </a:r>
          </a:p>
          <a:p>
            <a:pPr eaLnBrk="1" hangingPunct="1">
              <a:lnSpc>
                <a:spcPct val="90000"/>
              </a:lnSpc>
            </a:pPr>
            <a:r>
              <a:rPr lang="sl-SI" altLang="sl-SI" sz="2000">
                <a:latin typeface="Courier New" panose="02070309020205020404" pitchFamily="49" charset="0"/>
              </a:rPr>
              <a:t>Kavne škatlice</a:t>
            </a:r>
          </a:p>
          <a:p>
            <a:pPr eaLnBrk="1" hangingPunct="1">
              <a:lnSpc>
                <a:spcPct val="90000"/>
              </a:lnSpc>
            </a:pPr>
            <a:r>
              <a:rPr lang="sl-SI" altLang="sl-SI" sz="2000">
                <a:latin typeface="Courier New" panose="02070309020205020404" pitchFamily="49" charset="0"/>
              </a:rPr>
              <a:t>Čokoladni okraski</a:t>
            </a:r>
          </a:p>
          <a:p>
            <a:pPr eaLnBrk="1" hangingPunct="1">
              <a:lnSpc>
                <a:spcPct val="90000"/>
              </a:lnSpc>
            </a:pPr>
            <a:r>
              <a:rPr lang="sl-SI" altLang="sl-SI" sz="2000">
                <a:latin typeface="Courier New" panose="02070309020205020404" pitchFamily="49" charset="0"/>
              </a:rPr>
              <a:t>Čokoladni kolači</a:t>
            </a:r>
          </a:p>
          <a:p>
            <a:pPr eaLnBrk="1" hangingPunct="1">
              <a:lnSpc>
                <a:spcPct val="90000"/>
              </a:lnSpc>
            </a:pPr>
            <a:r>
              <a:rPr lang="sl-SI" altLang="sl-SI" sz="2000">
                <a:latin typeface="Courier New" panose="02070309020205020404" pitchFamily="49" charset="0"/>
              </a:rPr>
              <a:t>Čokoladni metuljčki</a:t>
            </a:r>
          </a:p>
          <a:p>
            <a:pPr eaLnBrk="1" hangingPunct="1">
              <a:lnSpc>
                <a:spcPct val="90000"/>
              </a:lnSpc>
            </a:pPr>
            <a:r>
              <a:rPr lang="sl-SI" altLang="sl-SI" sz="2000">
                <a:latin typeface="Courier New" panose="02070309020205020404" pitchFamily="49" charset="0"/>
              </a:rPr>
              <a:t>Cookiesi</a:t>
            </a:r>
          </a:p>
          <a:p>
            <a:pPr eaLnBrk="1" hangingPunct="1">
              <a:lnSpc>
                <a:spcPct val="90000"/>
              </a:lnSpc>
            </a:pPr>
            <a:r>
              <a:rPr lang="sl-SI" altLang="sl-SI" sz="2000">
                <a:latin typeface="Courier New" panose="02070309020205020404" pitchFamily="49" charset="0"/>
              </a:rPr>
              <a:t>Čokoladni sladoled</a:t>
            </a:r>
          </a:p>
          <a:p>
            <a:pPr eaLnBrk="1" hangingPunct="1">
              <a:lnSpc>
                <a:spcPct val="90000"/>
              </a:lnSpc>
            </a:pPr>
            <a:r>
              <a:rPr lang="sl-SI" altLang="sl-SI" sz="2000">
                <a:latin typeface="Courier New" panose="02070309020205020404" pitchFamily="49" charset="0"/>
              </a:rPr>
              <a:t>Čokoladni napitki</a:t>
            </a:r>
          </a:p>
          <a:p>
            <a:pPr eaLnBrk="1" hangingPunct="1">
              <a:lnSpc>
                <a:spcPct val="90000"/>
              </a:lnSpc>
            </a:pPr>
            <a:r>
              <a:rPr lang="sl-SI" altLang="sl-SI" sz="2000">
                <a:latin typeface="Courier New" panose="02070309020205020404" pitchFamily="49" charset="0"/>
              </a:rPr>
              <a:t>Vroč čokoladni narastek</a:t>
            </a:r>
          </a:p>
          <a:p>
            <a:pPr eaLnBrk="1" hangingPunct="1">
              <a:lnSpc>
                <a:spcPct val="90000"/>
              </a:lnSpc>
            </a:pPr>
            <a:endParaRPr lang="sl-SI" altLang="sl-SI" sz="2000">
              <a:latin typeface="Courier New" panose="02070309020205020404" pitchFamily="49" charset="0"/>
            </a:endParaRPr>
          </a:p>
        </p:txBody>
      </p:sp>
      <p:pic>
        <p:nvPicPr>
          <p:cNvPr id="8196" name="Picture 5" descr="http://24.media.tumblr.com/1be08ad68f27fd1e0baa640c98955edc/tumblr_mgig6gkWoi1s0tjz1o1_500.jpg">
            <a:extLst>
              <a:ext uri="{FF2B5EF4-FFF2-40B4-BE49-F238E27FC236}">
                <a16:creationId xmlns:a16="http://schemas.microsoft.com/office/drawing/2014/main" id="{6AF78C4D-10B2-49AA-8429-BA813FDA587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24300" y="1412875"/>
            <a:ext cx="2722563" cy="181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8" descr="http://24.media.tumblr.com/tumblr_ma5molCW3U1rshmdoo1_500.jpg">
            <a:extLst>
              <a:ext uri="{FF2B5EF4-FFF2-40B4-BE49-F238E27FC236}">
                <a16:creationId xmlns:a16="http://schemas.microsoft.com/office/drawing/2014/main" id="{07F82825-9849-4D64-A4BD-43227C522C0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995738" y="3429000"/>
            <a:ext cx="163512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11" descr="210px-300x300_choc_rose_cake">
            <a:extLst>
              <a:ext uri="{FF2B5EF4-FFF2-40B4-BE49-F238E27FC236}">
                <a16:creationId xmlns:a16="http://schemas.microsoft.com/office/drawing/2014/main" id="{177E089E-C5B4-48D0-9BB2-7A91F0A656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1268413"/>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5" descr="cokolada_darila">
            <a:extLst>
              <a:ext uri="{FF2B5EF4-FFF2-40B4-BE49-F238E27FC236}">
                <a16:creationId xmlns:a16="http://schemas.microsoft.com/office/drawing/2014/main" id="{5FD97D0B-537B-4B54-8A1B-6CE05C5938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573463"/>
            <a:ext cx="301307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1000"/>
                                        <p:tgtEl>
                                          <p:spTgt spid="45059">
                                            <p:txEl>
                                              <p:pRg st="1" end="1"/>
                                            </p:txEl>
                                          </p:spTgt>
                                        </p:tgtEl>
                                      </p:cBhvr>
                                    </p:animEffect>
                                    <p:anim calcmode="lin" valueType="num">
                                      <p:cBhvr>
                                        <p:cTn id="1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45059">
                                            <p:txEl>
                                              <p:pRg st="2" end="2"/>
                                            </p:txEl>
                                          </p:spTgt>
                                        </p:tgtEl>
                                        <p:attrNameLst>
                                          <p:attrName>style.visibility</p:attrName>
                                        </p:attrNameLst>
                                      </p:cBhvr>
                                      <p:to>
                                        <p:strVal val="visible"/>
                                      </p:to>
                                    </p:set>
                                    <p:animEffect transition="in" filter="fade">
                                      <p:cBhvr>
                                        <p:cTn id="21" dur="1000"/>
                                        <p:tgtEl>
                                          <p:spTgt spid="45059">
                                            <p:txEl>
                                              <p:pRg st="2" end="2"/>
                                            </p:txEl>
                                          </p:spTgt>
                                        </p:tgtEl>
                                      </p:cBhvr>
                                    </p:animEffect>
                                    <p:anim calcmode="lin" valueType="num">
                                      <p:cBhvr>
                                        <p:cTn id="22"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45059">
                                            <p:txEl>
                                              <p:pRg st="3" end="3"/>
                                            </p:txEl>
                                          </p:spTgt>
                                        </p:tgtEl>
                                        <p:attrNameLst>
                                          <p:attrName>style.visibility</p:attrName>
                                        </p:attrNameLst>
                                      </p:cBhvr>
                                      <p:to>
                                        <p:strVal val="visible"/>
                                      </p:to>
                                    </p:set>
                                    <p:animEffect transition="in" filter="fade">
                                      <p:cBhvr>
                                        <p:cTn id="28" dur="1000"/>
                                        <p:tgtEl>
                                          <p:spTgt spid="45059">
                                            <p:txEl>
                                              <p:pRg st="3" end="3"/>
                                            </p:txEl>
                                          </p:spTgt>
                                        </p:tgtEl>
                                      </p:cBhvr>
                                    </p:animEffect>
                                    <p:anim calcmode="lin" valueType="num">
                                      <p:cBhvr>
                                        <p:cTn id="29"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iterate type="lt">
                                    <p:tmPct val="10000"/>
                                  </p:iterate>
                                  <p:childTnLst>
                                    <p:set>
                                      <p:cBhvr>
                                        <p:cTn id="34" dur="1" fill="hold">
                                          <p:stCondLst>
                                            <p:cond delay="0"/>
                                          </p:stCondLst>
                                        </p:cTn>
                                        <p:tgtEl>
                                          <p:spTgt spid="45059">
                                            <p:txEl>
                                              <p:pRg st="4" end="4"/>
                                            </p:txEl>
                                          </p:spTgt>
                                        </p:tgtEl>
                                        <p:attrNameLst>
                                          <p:attrName>style.visibility</p:attrName>
                                        </p:attrNameLst>
                                      </p:cBhvr>
                                      <p:to>
                                        <p:strVal val="visible"/>
                                      </p:to>
                                    </p:set>
                                    <p:animEffect transition="in" filter="fade">
                                      <p:cBhvr>
                                        <p:cTn id="35" dur="1000"/>
                                        <p:tgtEl>
                                          <p:spTgt spid="45059">
                                            <p:txEl>
                                              <p:pRg st="4" end="4"/>
                                            </p:txEl>
                                          </p:spTgt>
                                        </p:tgtEl>
                                      </p:cBhvr>
                                    </p:animEffect>
                                    <p:anim calcmode="lin" valueType="num">
                                      <p:cBhvr>
                                        <p:cTn id="36"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50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iterate type="lt">
                                    <p:tmPct val="10000"/>
                                  </p:iterate>
                                  <p:childTnLst>
                                    <p:set>
                                      <p:cBhvr>
                                        <p:cTn id="41" dur="1" fill="hold">
                                          <p:stCondLst>
                                            <p:cond delay="0"/>
                                          </p:stCondLst>
                                        </p:cTn>
                                        <p:tgtEl>
                                          <p:spTgt spid="45059">
                                            <p:txEl>
                                              <p:pRg st="5" end="5"/>
                                            </p:txEl>
                                          </p:spTgt>
                                        </p:tgtEl>
                                        <p:attrNameLst>
                                          <p:attrName>style.visibility</p:attrName>
                                        </p:attrNameLst>
                                      </p:cBhvr>
                                      <p:to>
                                        <p:strVal val="visible"/>
                                      </p:to>
                                    </p:set>
                                    <p:animEffect transition="in" filter="fade">
                                      <p:cBhvr>
                                        <p:cTn id="42" dur="1000"/>
                                        <p:tgtEl>
                                          <p:spTgt spid="45059">
                                            <p:txEl>
                                              <p:pRg st="5" end="5"/>
                                            </p:txEl>
                                          </p:spTgt>
                                        </p:tgtEl>
                                      </p:cBhvr>
                                    </p:animEffect>
                                    <p:anim calcmode="lin" valueType="num">
                                      <p:cBhvr>
                                        <p:cTn id="43" dur="10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50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grpId="0" nodeType="clickEffect">
                                  <p:stCondLst>
                                    <p:cond delay="0"/>
                                  </p:stCondLst>
                                  <p:iterate type="lt">
                                    <p:tmPct val="10000"/>
                                  </p:iterate>
                                  <p:childTnLst>
                                    <p:set>
                                      <p:cBhvr>
                                        <p:cTn id="48" dur="1" fill="hold">
                                          <p:stCondLst>
                                            <p:cond delay="0"/>
                                          </p:stCondLst>
                                        </p:cTn>
                                        <p:tgtEl>
                                          <p:spTgt spid="45059">
                                            <p:txEl>
                                              <p:pRg st="6" end="6"/>
                                            </p:txEl>
                                          </p:spTgt>
                                        </p:tgtEl>
                                        <p:attrNameLst>
                                          <p:attrName>style.visibility</p:attrName>
                                        </p:attrNameLst>
                                      </p:cBhvr>
                                      <p:to>
                                        <p:strVal val="visible"/>
                                      </p:to>
                                    </p:set>
                                    <p:animEffect transition="in" filter="fade">
                                      <p:cBhvr>
                                        <p:cTn id="49" dur="1000"/>
                                        <p:tgtEl>
                                          <p:spTgt spid="45059">
                                            <p:txEl>
                                              <p:pRg st="6" end="6"/>
                                            </p:txEl>
                                          </p:spTgt>
                                        </p:tgtEl>
                                      </p:cBhvr>
                                    </p:animEffect>
                                    <p:anim calcmode="lin" valueType="num">
                                      <p:cBhvr>
                                        <p:cTn id="50"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50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grpId="0" nodeType="clickEffect">
                                  <p:stCondLst>
                                    <p:cond delay="0"/>
                                  </p:stCondLst>
                                  <p:iterate type="lt">
                                    <p:tmPct val="10000"/>
                                  </p:iterate>
                                  <p:childTnLst>
                                    <p:set>
                                      <p:cBhvr>
                                        <p:cTn id="55" dur="1" fill="hold">
                                          <p:stCondLst>
                                            <p:cond delay="0"/>
                                          </p:stCondLst>
                                        </p:cTn>
                                        <p:tgtEl>
                                          <p:spTgt spid="45059">
                                            <p:txEl>
                                              <p:pRg st="7" end="7"/>
                                            </p:txEl>
                                          </p:spTgt>
                                        </p:tgtEl>
                                        <p:attrNameLst>
                                          <p:attrName>style.visibility</p:attrName>
                                        </p:attrNameLst>
                                      </p:cBhvr>
                                      <p:to>
                                        <p:strVal val="visible"/>
                                      </p:to>
                                    </p:set>
                                    <p:animEffect transition="in" filter="fade">
                                      <p:cBhvr>
                                        <p:cTn id="56" dur="1000"/>
                                        <p:tgtEl>
                                          <p:spTgt spid="45059">
                                            <p:txEl>
                                              <p:pRg st="7" end="7"/>
                                            </p:txEl>
                                          </p:spTgt>
                                        </p:tgtEl>
                                      </p:cBhvr>
                                    </p:animEffect>
                                    <p:anim calcmode="lin" valueType="num">
                                      <p:cBhvr>
                                        <p:cTn id="57" dur="10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505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7" presetClass="entr" presetSubtype="0" fill="hold" grpId="0" nodeType="clickEffect">
                                  <p:stCondLst>
                                    <p:cond delay="0"/>
                                  </p:stCondLst>
                                  <p:iterate type="lt">
                                    <p:tmPct val="10000"/>
                                  </p:iterate>
                                  <p:childTnLst>
                                    <p:set>
                                      <p:cBhvr>
                                        <p:cTn id="62" dur="1" fill="hold">
                                          <p:stCondLst>
                                            <p:cond delay="0"/>
                                          </p:stCondLst>
                                        </p:cTn>
                                        <p:tgtEl>
                                          <p:spTgt spid="45059">
                                            <p:txEl>
                                              <p:pRg st="8" end="8"/>
                                            </p:txEl>
                                          </p:spTgt>
                                        </p:tgtEl>
                                        <p:attrNameLst>
                                          <p:attrName>style.visibility</p:attrName>
                                        </p:attrNameLst>
                                      </p:cBhvr>
                                      <p:to>
                                        <p:strVal val="visible"/>
                                      </p:to>
                                    </p:set>
                                    <p:animEffect transition="in" filter="fade">
                                      <p:cBhvr>
                                        <p:cTn id="63" dur="1000"/>
                                        <p:tgtEl>
                                          <p:spTgt spid="45059">
                                            <p:txEl>
                                              <p:pRg st="8" end="8"/>
                                            </p:txEl>
                                          </p:spTgt>
                                        </p:tgtEl>
                                      </p:cBhvr>
                                    </p:animEffect>
                                    <p:anim calcmode="lin" valueType="num">
                                      <p:cBhvr>
                                        <p:cTn id="64" dur="10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505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grpId="0" nodeType="clickEffect">
                                  <p:stCondLst>
                                    <p:cond delay="0"/>
                                  </p:stCondLst>
                                  <p:iterate type="lt">
                                    <p:tmPct val="10000"/>
                                  </p:iterate>
                                  <p:childTnLst>
                                    <p:set>
                                      <p:cBhvr>
                                        <p:cTn id="69" dur="1" fill="hold">
                                          <p:stCondLst>
                                            <p:cond delay="0"/>
                                          </p:stCondLst>
                                        </p:cTn>
                                        <p:tgtEl>
                                          <p:spTgt spid="45059">
                                            <p:txEl>
                                              <p:pRg st="9" end="9"/>
                                            </p:txEl>
                                          </p:spTgt>
                                        </p:tgtEl>
                                        <p:attrNameLst>
                                          <p:attrName>style.visibility</p:attrName>
                                        </p:attrNameLst>
                                      </p:cBhvr>
                                      <p:to>
                                        <p:strVal val="visible"/>
                                      </p:to>
                                    </p:set>
                                    <p:animEffect transition="in" filter="fade">
                                      <p:cBhvr>
                                        <p:cTn id="70" dur="1000"/>
                                        <p:tgtEl>
                                          <p:spTgt spid="45059">
                                            <p:txEl>
                                              <p:pRg st="9" end="9"/>
                                            </p:txEl>
                                          </p:spTgt>
                                        </p:tgtEl>
                                      </p:cBhvr>
                                    </p:animEffect>
                                    <p:anim calcmode="lin" valueType="num">
                                      <p:cBhvr>
                                        <p:cTn id="71" dur="1000" fill="hold"/>
                                        <p:tgtEl>
                                          <p:spTgt spid="4505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505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7" presetClass="entr" presetSubtype="0" fill="hold" grpId="0" nodeType="clickEffect">
                                  <p:stCondLst>
                                    <p:cond delay="0"/>
                                  </p:stCondLst>
                                  <p:iterate type="lt">
                                    <p:tmPct val="10000"/>
                                  </p:iterate>
                                  <p:childTnLst>
                                    <p:set>
                                      <p:cBhvr>
                                        <p:cTn id="76" dur="1" fill="hold">
                                          <p:stCondLst>
                                            <p:cond delay="0"/>
                                          </p:stCondLst>
                                        </p:cTn>
                                        <p:tgtEl>
                                          <p:spTgt spid="45059">
                                            <p:txEl>
                                              <p:pRg st="10" end="10"/>
                                            </p:txEl>
                                          </p:spTgt>
                                        </p:tgtEl>
                                        <p:attrNameLst>
                                          <p:attrName>style.visibility</p:attrName>
                                        </p:attrNameLst>
                                      </p:cBhvr>
                                      <p:to>
                                        <p:strVal val="visible"/>
                                      </p:to>
                                    </p:set>
                                    <p:animEffect transition="in" filter="fade">
                                      <p:cBhvr>
                                        <p:cTn id="77" dur="1000"/>
                                        <p:tgtEl>
                                          <p:spTgt spid="45059">
                                            <p:txEl>
                                              <p:pRg st="10" end="10"/>
                                            </p:txEl>
                                          </p:spTgt>
                                        </p:tgtEl>
                                      </p:cBhvr>
                                    </p:animEffect>
                                    <p:anim calcmode="lin" valueType="num">
                                      <p:cBhvr>
                                        <p:cTn id="78" dur="1000" fill="hold"/>
                                        <p:tgtEl>
                                          <p:spTgt spid="4505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505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7" presetClass="entr" presetSubtype="0" fill="hold" grpId="0" nodeType="clickEffect">
                                  <p:stCondLst>
                                    <p:cond delay="0"/>
                                  </p:stCondLst>
                                  <p:iterate type="lt">
                                    <p:tmPct val="10000"/>
                                  </p:iterate>
                                  <p:childTnLst>
                                    <p:set>
                                      <p:cBhvr>
                                        <p:cTn id="83" dur="1" fill="hold">
                                          <p:stCondLst>
                                            <p:cond delay="0"/>
                                          </p:stCondLst>
                                        </p:cTn>
                                        <p:tgtEl>
                                          <p:spTgt spid="45059">
                                            <p:txEl>
                                              <p:pRg st="11" end="11"/>
                                            </p:txEl>
                                          </p:spTgt>
                                        </p:tgtEl>
                                        <p:attrNameLst>
                                          <p:attrName>style.visibility</p:attrName>
                                        </p:attrNameLst>
                                      </p:cBhvr>
                                      <p:to>
                                        <p:strVal val="visible"/>
                                      </p:to>
                                    </p:set>
                                    <p:animEffect transition="in" filter="fade">
                                      <p:cBhvr>
                                        <p:cTn id="84" dur="1000"/>
                                        <p:tgtEl>
                                          <p:spTgt spid="45059">
                                            <p:txEl>
                                              <p:pRg st="11" end="11"/>
                                            </p:txEl>
                                          </p:spTgt>
                                        </p:tgtEl>
                                      </p:cBhvr>
                                    </p:animEffect>
                                    <p:anim calcmode="lin" valueType="num">
                                      <p:cBhvr>
                                        <p:cTn id="85" dur="1000" fill="hold"/>
                                        <p:tgtEl>
                                          <p:spTgt spid="45059">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505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7" presetClass="entr" presetSubtype="0" fill="hold" grpId="0" nodeType="clickEffect">
                                  <p:stCondLst>
                                    <p:cond delay="0"/>
                                  </p:stCondLst>
                                  <p:iterate type="lt">
                                    <p:tmPct val="10000"/>
                                  </p:iterate>
                                  <p:childTnLst>
                                    <p:set>
                                      <p:cBhvr>
                                        <p:cTn id="90" dur="1" fill="hold">
                                          <p:stCondLst>
                                            <p:cond delay="0"/>
                                          </p:stCondLst>
                                        </p:cTn>
                                        <p:tgtEl>
                                          <p:spTgt spid="45059">
                                            <p:txEl>
                                              <p:pRg st="12" end="12"/>
                                            </p:txEl>
                                          </p:spTgt>
                                        </p:tgtEl>
                                        <p:attrNameLst>
                                          <p:attrName>style.visibility</p:attrName>
                                        </p:attrNameLst>
                                      </p:cBhvr>
                                      <p:to>
                                        <p:strVal val="visible"/>
                                      </p:to>
                                    </p:set>
                                    <p:animEffect transition="in" filter="fade">
                                      <p:cBhvr>
                                        <p:cTn id="91" dur="1000"/>
                                        <p:tgtEl>
                                          <p:spTgt spid="45059">
                                            <p:txEl>
                                              <p:pRg st="12" end="12"/>
                                            </p:txEl>
                                          </p:spTgt>
                                        </p:tgtEl>
                                      </p:cBhvr>
                                    </p:animEffect>
                                    <p:anim calcmode="lin" valueType="num">
                                      <p:cBhvr>
                                        <p:cTn id="92" dur="1000" fill="hold"/>
                                        <p:tgtEl>
                                          <p:spTgt spid="45059">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505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4E2920-05DC-4907-B4E0-119F84EB7175}"/>
              </a:ext>
            </a:extLst>
          </p:cNvPr>
          <p:cNvSpPr>
            <a:spLocks noGrp="1" noChangeArrowheads="1"/>
          </p:cNvSpPr>
          <p:nvPr>
            <p:ph type="title"/>
          </p:nvPr>
        </p:nvSpPr>
        <p:spPr/>
        <p:txBody>
          <a:bodyPr/>
          <a:lstStyle/>
          <a:p>
            <a:pPr eaLnBrk="1" hangingPunct="1"/>
            <a:r>
              <a:rPr lang="sl-SI" altLang="sl-SI">
                <a:latin typeface="Courier New" panose="02070309020205020404" pitchFamily="49" charset="0"/>
              </a:rPr>
              <a:t>KAKO HRANIMO ČOKOLADO</a:t>
            </a:r>
          </a:p>
        </p:txBody>
      </p:sp>
      <p:sp>
        <p:nvSpPr>
          <p:cNvPr id="9219" name="Rectangle 3">
            <a:extLst>
              <a:ext uri="{FF2B5EF4-FFF2-40B4-BE49-F238E27FC236}">
                <a16:creationId xmlns:a16="http://schemas.microsoft.com/office/drawing/2014/main" id="{F70A343B-5265-41D4-842E-65E5229ECC90}"/>
              </a:ext>
            </a:extLst>
          </p:cNvPr>
          <p:cNvSpPr>
            <a:spLocks noGrp="1" noChangeArrowheads="1"/>
          </p:cNvSpPr>
          <p:nvPr>
            <p:ph type="body" idx="1"/>
          </p:nvPr>
        </p:nvSpPr>
        <p:spPr/>
        <p:txBody>
          <a:bodyPr/>
          <a:lstStyle/>
          <a:p>
            <a:pPr eaLnBrk="1" hangingPunct="1">
              <a:lnSpc>
                <a:spcPct val="90000"/>
              </a:lnSpc>
            </a:pPr>
            <a:r>
              <a:rPr lang="sl-SI" altLang="sl-SI">
                <a:latin typeface="Courier New" panose="02070309020205020404" pitchFamily="49" charset="0"/>
              </a:rPr>
              <a:t>Čokolado hranimo na hladnem,kjer je ne bodo dosegli sončni žarki.Dobro jo zavijemo,da se ne navzame tujih vonjav.Čokoladne okraske pa skrbno shranimo v trdno zaprte,nepredušne posode,posamezne plasti pa ločimo s pergamentnim papirjem,da se ne sprimejo.</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6EE4B91-393A-4616-A4AA-C4EFD665A175}"/>
              </a:ext>
            </a:extLst>
          </p:cNvPr>
          <p:cNvSpPr>
            <a:spLocks noGrp="1" noChangeArrowheads="1"/>
          </p:cNvSpPr>
          <p:nvPr>
            <p:ph type="title"/>
          </p:nvPr>
        </p:nvSpPr>
        <p:spPr/>
        <p:txBody>
          <a:bodyPr/>
          <a:lstStyle/>
          <a:p>
            <a:pPr eaLnBrk="1" hangingPunct="1"/>
            <a:r>
              <a:rPr lang="sl-SI" altLang="sl-SI" sz="4000">
                <a:latin typeface="Courier New" panose="02070309020205020404" pitchFamily="49" charset="0"/>
              </a:rPr>
              <a:t>OD KAKAVOVEGA ZRNA DO ČOKOLADE…</a:t>
            </a:r>
          </a:p>
        </p:txBody>
      </p:sp>
      <p:sp>
        <p:nvSpPr>
          <p:cNvPr id="10243" name="Rectangle 3">
            <a:extLst>
              <a:ext uri="{FF2B5EF4-FFF2-40B4-BE49-F238E27FC236}">
                <a16:creationId xmlns:a16="http://schemas.microsoft.com/office/drawing/2014/main" id="{D3BAE7BE-399C-4E99-9E6C-7067263DA8E9}"/>
              </a:ext>
            </a:extLst>
          </p:cNvPr>
          <p:cNvSpPr>
            <a:spLocks noGrp="1" noChangeArrowheads="1"/>
          </p:cNvSpPr>
          <p:nvPr>
            <p:ph type="body" sz="half" idx="1"/>
          </p:nvPr>
        </p:nvSpPr>
        <p:spPr>
          <a:xfrm>
            <a:off x="107950" y="1628775"/>
            <a:ext cx="5256213" cy="4895850"/>
          </a:xfrm>
        </p:spPr>
        <p:txBody>
          <a:bodyPr/>
          <a:lstStyle/>
          <a:p>
            <a:pPr eaLnBrk="1" hangingPunct="1">
              <a:lnSpc>
                <a:spcPct val="80000"/>
              </a:lnSpc>
            </a:pPr>
            <a:r>
              <a:rPr lang="sl-SI" altLang="sl-SI" sz="2000">
                <a:latin typeface="Courier New" panose="02070309020205020404" pitchFamily="49" charset="0"/>
              </a:rPr>
              <a:t>Kakavova zrna dospejo v tovarne čokolade v stanju, v kakršnem so zapustila plantaže. V tovarnah zrna najprej očistijo in jim odstranijo koščice. </a:t>
            </a:r>
          </a:p>
          <a:p>
            <a:pPr eaLnBrk="1" hangingPunct="1">
              <a:lnSpc>
                <a:spcPct val="80000"/>
              </a:lnSpc>
            </a:pPr>
            <a:r>
              <a:rPr lang="sl-SI" altLang="sl-SI" sz="2000">
                <a:latin typeface="Courier New" panose="02070309020205020404" pitchFamily="49" charset="0"/>
              </a:rPr>
              <a:t>Nato jih pražijo,da izgubijo grenkobo in dobijo značilno aromo. </a:t>
            </a:r>
          </a:p>
          <a:p>
            <a:pPr eaLnBrk="1" hangingPunct="1">
              <a:lnSpc>
                <a:spcPct val="80000"/>
              </a:lnSpc>
            </a:pPr>
            <a:r>
              <a:rPr lang="sl-SI" altLang="sl-SI" sz="2000">
                <a:latin typeface="Courier New" panose="02070309020205020404" pitchFamily="49" charset="0"/>
              </a:rPr>
              <a:t>Jedro zmeljejo,lusko pa odstranijo. Čokolado dobijo,če kakavovo maslo zmeljejo med posebnimi valji in jo nato v velikih ogrevalnih kadeh počasi mešajo,da dobijo gladko čokoladno maso.</a:t>
            </a:r>
          </a:p>
          <a:p>
            <a:pPr eaLnBrk="1" hangingPunct="1">
              <a:lnSpc>
                <a:spcPct val="80000"/>
              </a:lnSpc>
            </a:pPr>
            <a:r>
              <a:rPr lang="sl-SI" altLang="sl-SI" sz="2000">
                <a:latin typeface="Courier New" panose="02070309020205020404" pitchFamily="49" charset="0"/>
              </a:rPr>
              <a:t>Bela čokolada nastane z mešanjem kakavovega masla,mleka v prahu in sladkorja.</a:t>
            </a:r>
          </a:p>
        </p:txBody>
      </p:sp>
      <p:sp>
        <p:nvSpPr>
          <p:cNvPr id="10244" name="AutoShape 5" descr="9k=">
            <a:extLst>
              <a:ext uri="{FF2B5EF4-FFF2-40B4-BE49-F238E27FC236}">
                <a16:creationId xmlns:a16="http://schemas.microsoft.com/office/drawing/2014/main" id="{C8E2EF3B-3186-4C89-97FC-F4A808AFE087}"/>
              </a:ext>
            </a:extLst>
          </p:cNvPr>
          <p:cNvSpPr>
            <a:spLocks noChangeAspect="1" noChangeArrowheads="1"/>
          </p:cNvSpPr>
          <p:nvPr/>
        </p:nvSpPr>
        <p:spPr bwMode="auto">
          <a:xfrm>
            <a:off x="155575" y="46038"/>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sp>
        <p:nvSpPr>
          <p:cNvPr id="10245" name="AutoShape 7" descr="9k=">
            <a:extLst>
              <a:ext uri="{FF2B5EF4-FFF2-40B4-BE49-F238E27FC236}">
                <a16:creationId xmlns:a16="http://schemas.microsoft.com/office/drawing/2014/main" id="{9E6C7180-9D91-471C-B42F-B9E6F4A35903}"/>
              </a:ext>
            </a:extLst>
          </p:cNvPr>
          <p:cNvSpPr>
            <a:spLocks noChangeAspect="1" noChangeArrowheads="1"/>
          </p:cNvSpPr>
          <p:nvPr/>
        </p:nvSpPr>
        <p:spPr bwMode="auto">
          <a:xfrm>
            <a:off x="155575" y="46038"/>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sp>
        <p:nvSpPr>
          <p:cNvPr id="10246" name="AutoShape 9" descr="9k=">
            <a:extLst>
              <a:ext uri="{FF2B5EF4-FFF2-40B4-BE49-F238E27FC236}">
                <a16:creationId xmlns:a16="http://schemas.microsoft.com/office/drawing/2014/main" id="{FDECBF53-C1A1-496A-AEB6-808CE69C95F8}"/>
              </a:ext>
            </a:extLst>
          </p:cNvPr>
          <p:cNvSpPr>
            <a:spLocks noChangeAspect="1" noChangeArrowheads="1"/>
          </p:cNvSpPr>
          <p:nvPr/>
        </p:nvSpPr>
        <p:spPr bwMode="auto">
          <a:xfrm>
            <a:off x="155575" y="46038"/>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sp>
        <p:nvSpPr>
          <p:cNvPr id="10247" name="AutoShape 11" descr="9k=">
            <a:extLst>
              <a:ext uri="{FF2B5EF4-FFF2-40B4-BE49-F238E27FC236}">
                <a16:creationId xmlns:a16="http://schemas.microsoft.com/office/drawing/2014/main" id="{F739E11C-8B74-4946-AC9F-48A5367D0E11}"/>
              </a:ext>
            </a:extLst>
          </p:cNvPr>
          <p:cNvSpPr>
            <a:spLocks noChangeAspect="1" noChangeArrowheads="1"/>
          </p:cNvSpPr>
          <p:nvPr/>
        </p:nvSpPr>
        <p:spPr bwMode="auto">
          <a:xfrm>
            <a:off x="3333750" y="25050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sp>
        <p:nvSpPr>
          <p:cNvPr id="10248" name="AutoShape 13" descr="9k=">
            <a:extLst>
              <a:ext uri="{FF2B5EF4-FFF2-40B4-BE49-F238E27FC236}">
                <a16:creationId xmlns:a16="http://schemas.microsoft.com/office/drawing/2014/main" id="{51059507-C6C5-4A39-BC2D-DDCEDA2D40CA}"/>
              </a:ext>
            </a:extLst>
          </p:cNvPr>
          <p:cNvSpPr>
            <a:spLocks noChangeAspect="1" noChangeArrowheads="1"/>
          </p:cNvSpPr>
          <p:nvPr/>
        </p:nvSpPr>
        <p:spPr bwMode="auto">
          <a:xfrm>
            <a:off x="3333750" y="250507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pic>
        <p:nvPicPr>
          <p:cNvPr id="10249" name="Picture 15" descr="izdelava_mlecne_cokolade">
            <a:extLst>
              <a:ext uri="{FF2B5EF4-FFF2-40B4-BE49-F238E27FC236}">
                <a16:creationId xmlns:a16="http://schemas.microsoft.com/office/drawing/2014/main" id="{679A993A-C76B-4837-B58A-A46E6DE3717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2781300"/>
            <a:ext cx="3390900" cy="345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1305</Words>
  <Application>Microsoft Office PowerPoint</Application>
  <PresentationFormat>On-screen Show (4:3)</PresentationFormat>
  <Paragraphs>93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Courier New</vt:lpstr>
      <vt:lpstr>Privzeti načrt</vt:lpstr>
      <vt:lpstr>ČOKOLADA </vt:lpstr>
      <vt:lpstr>ODKOD PRAVZAPRAV PRIHAJA?</vt:lpstr>
      <vt:lpstr>ZGODOVINA</vt:lpstr>
      <vt:lpstr>PowerPoint Presentation</vt:lpstr>
      <vt:lpstr>KAKAVOVEC</vt:lpstr>
      <vt:lpstr>VRSTE ČOKOLAD</vt:lpstr>
      <vt:lpstr>ČOKOLADNI IZDELKI</vt:lpstr>
      <vt:lpstr>KAKO HRANIMO ČOKOLADO</vt:lpstr>
      <vt:lpstr>OD KAKAVOVEGA ZRNA DO ČOKOLADE…</vt:lpstr>
      <vt:lpstr>ZANIMIVOSTI</vt:lpstr>
      <vt:lpstr>NAJDRAŽJE ČOKOLADE NA SVETU</vt:lpstr>
      <vt:lpstr>ČOKOLADNI EKLERJI</vt:lpstr>
      <vt:lpstr>PRIPRAVA</vt:lpstr>
      <vt:lpstr>BELA&amp;TEMNA ČOKOLADNA PENA</vt:lpstr>
      <vt:lpstr>PRIPRAVA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2019-06-03T09:04:53Z</dcterms:created>
  <dcterms:modified xsi:type="dcterms:W3CDTF">2019-06-03T09:04:53Z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