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0" r:id="rId16"/>
    <p:sldId id="279" r:id="rId17"/>
    <p:sldId id="270" r:id="rId18"/>
    <p:sldId id="271" r:id="rId19"/>
    <p:sldId id="272" r:id="rId20"/>
    <p:sldId id="278" r:id="rId2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737" autoAdjust="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/>
              <a:t>Kliknite, če želite urediti slog podnaslova matrice</a:t>
            </a:r>
            <a:endParaRPr kumimoji="0" lang="en-US"/>
          </a:p>
        </p:txBody>
      </p:sp>
      <p:sp>
        <p:nvSpPr>
          <p:cNvPr id="16" name="Ograda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1A41-3847-4617-BBA3-ACC03EEA97F5}" type="datetimeFigureOut">
              <a:rPr lang="sl-SI" smtClean="0"/>
              <a:pPr/>
              <a:t>4. 07. 2019</a:t>
            </a:fld>
            <a:endParaRPr lang="sl-SI"/>
          </a:p>
        </p:txBody>
      </p:sp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5" name="Ograda številke diapoz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77AEFCB-0D74-4320-93D2-93DDFDE25CD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1A41-3847-4617-BBA3-ACC03EEA97F5}" type="datetimeFigureOut">
              <a:rPr lang="sl-SI" smtClean="0"/>
              <a:pPr/>
              <a:t>4. 07. 2019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EFCB-0D74-4320-93D2-93DDFDE25CD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1A41-3847-4617-BBA3-ACC03EEA97F5}" type="datetimeFigureOut">
              <a:rPr lang="sl-SI" smtClean="0"/>
              <a:pPr/>
              <a:t>4. 07. 2019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EFCB-0D74-4320-93D2-93DDFDE25CD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27" name="Ograda vsebin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25" name="Ograda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1A41-3847-4617-BBA3-ACC03EEA97F5}" type="datetimeFigureOut">
              <a:rPr lang="sl-SI" smtClean="0"/>
              <a:pPr/>
              <a:t>4. 07. 2019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l-SI"/>
          </a:p>
        </p:txBody>
      </p:sp>
      <p:sp>
        <p:nvSpPr>
          <p:cNvPr id="16" name="Ograda številke diapoz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77AEFCB-0D74-4320-93D2-93DDFDE25CD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besedil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</p:txBody>
      </p:sp>
      <p:sp>
        <p:nvSpPr>
          <p:cNvPr id="19" name="Ograda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1A41-3847-4617-BBA3-ACC03EEA97F5}" type="datetimeFigureOut">
              <a:rPr lang="sl-SI" smtClean="0"/>
              <a:pPr/>
              <a:t>4. 07. 2019</a:t>
            </a:fld>
            <a:endParaRPr lang="sl-SI"/>
          </a:p>
        </p:txBody>
      </p:sp>
      <p:sp>
        <p:nvSpPr>
          <p:cNvPr id="11" name="Ograda no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6" name="Ograda številke diapoz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EFCB-0D74-4320-93D2-93DDFDE25CD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1A41-3847-4617-BBA3-ACC03EEA97F5}" type="datetimeFigureOut">
              <a:rPr lang="sl-SI" smtClean="0"/>
              <a:pPr/>
              <a:t>4. 07. 2019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1" name="Ograda številke diapoz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EFCB-0D74-4320-93D2-93DDFDE25CD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</p:txBody>
      </p:sp>
      <p:sp>
        <p:nvSpPr>
          <p:cNvPr id="25" name="Ograda besedil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28" name="Ograda vsebin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1A41-3847-4617-BBA3-ACC03EEA97F5}" type="datetimeFigureOut">
              <a:rPr lang="sl-SI" smtClean="0"/>
              <a:pPr/>
              <a:t>4. 07. 2019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77AEFCB-0D74-4320-93D2-93DDFDE25CD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12" name="Ograda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1A41-3847-4617-BBA3-ACC03EEA97F5}" type="datetimeFigureOut">
              <a:rPr lang="sl-SI" smtClean="0"/>
              <a:pPr/>
              <a:t>4. 07. 2019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EFCB-0D74-4320-93D2-93DDFDE25CD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1A41-3847-4617-BBA3-ACC03EEA97F5}" type="datetimeFigureOut">
              <a:rPr lang="sl-SI" smtClean="0"/>
              <a:pPr/>
              <a:t>4. 07. 2019</a:t>
            </a:fld>
            <a:endParaRPr lang="sl-SI"/>
          </a:p>
        </p:txBody>
      </p:sp>
      <p:sp>
        <p:nvSpPr>
          <p:cNvPr id="24" name="Ograda no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EFCB-0D74-4320-93D2-93DDFDE25CD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en konek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25" name="Ograda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1A41-3847-4617-BBA3-ACC03EEA97F5}" type="datetimeFigureOut">
              <a:rPr lang="sl-SI" smtClean="0"/>
              <a:pPr/>
              <a:t>4. 07. 2019</a:t>
            </a:fld>
            <a:endParaRPr lang="sl-SI"/>
          </a:p>
        </p:txBody>
      </p:sp>
      <p:sp>
        <p:nvSpPr>
          <p:cNvPr id="29" name="Ograda no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EFCB-0D74-4320-93D2-93DDFDE25CD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/>
              <a:t>Kliknite ikono, če želite dodati sliko</a:t>
            </a:r>
            <a:endParaRPr kumimoji="0" lang="en-US" dirty="0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1A41-3847-4617-BBA3-ACC03EEA97F5}" type="datetimeFigureOut">
              <a:rPr lang="sl-SI" smtClean="0"/>
              <a:pPr/>
              <a:t>4. 07. 2019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1" name="Ograda številke diapoz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EFCB-0D74-4320-93D2-93DDFDE25CD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Ograda besedil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  <a:p>
            <a:pPr lvl="1" eaLnBrk="1" latinLnBrk="0" hangingPunct="1"/>
            <a:r>
              <a:rPr kumimoji="0" lang="sl-SI"/>
              <a:t>Druga raven</a:t>
            </a:r>
          </a:p>
          <a:p>
            <a:pPr lvl="2" eaLnBrk="1" latinLnBrk="0" hangingPunct="1"/>
            <a:r>
              <a:rPr kumimoji="0" lang="sl-SI"/>
              <a:t>Tretja raven</a:t>
            </a:r>
          </a:p>
          <a:p>
            <a:pPr lvl="3" eaLnBrk="1" latinLnBrk="0" hangingPunct="1"/>
            <a:r>
              <a:rPr kumimoji="0" lang="sl-SI"/>
              <a:t>Četrta raven</a:t>
            </a:r>
          </a:p>
          <a:p>
            <a:pPr lvl="4" eaLnBrk="1" latinLnBrk="0" hangingPunct="1"/>
            <a:r>
              <a:rPr kumimoji="0" lang="sl-SI"/>
              <a:t>Peta raven</a:t>
            </a:r>
            <a:endParaRPr kumimoji="0" lang="en-US"/>
          </a:p>
        </p:txBody>
      </p:sp>
      <p:sp>
        <p:nvSpPr>
          <p:cNvPr id="11" name="Ograda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D11A41-3847-4617-BBA3-ACC03EEA97F5}" type="datetimeFigureOut">
              <a:rPr lang="sl-SI" smtClean="0"/>
              <a:pPr/>
              <a:t>4. 07. 2019</a:t>
            </a:fld>
            <a:endParaRPr lang="sl-SI"/>
          </a:p>
        </p:txBody>
      </p:sp>
      <p:sp>
        <p:nvSpPr>
          <p:cNvPr id="28" name="Ograda no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77AEFCB-0D74-4320-93D2-93DDFDE25CD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Ograda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en konek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HRANA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/>
              <a:t> </a:t>
            </a:r>
            <a:endParaRPr lang="sl-SI" dirty="0"/>
          </a:p>
        </p:txBody>
      </p:sp>
    </p:spTree>
  </p:cSld>
  <p:clrMapOvr>
    <a:masterClrMapping/>
  </p:clrMapOvr>
  <p:transition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/>
          <a:lstStyle/>
          <a:p>
            <a:r>
              <a:rPr lang="sl-SI" dirty="0"/>
              <a:t>Konzerviranje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Solimo</a:t>
            </a:r>
          </a:p>
          <a:p>
            <a:r>
              <a:rPr lang="sl-SI" dirty="0"/>
              <a:t>Sušimo</a:t>
            </a:r>
          </a:p>
          <a:p>
            <a:r>
              <a:rPr lang="sl-SI" dirty="0"/>
              <a:t>Zmrzujemo</a:t>
            </a:r>
          </a:p>
          <a:p>
            <a:r>
              <a:rPr lang="sl-SI" dirty="0"/>
              <a:t>Kuhanje</a:t>
            </a:r>
          </a:p>
          <a:p>
            <a:r>
              <a:rPr lang="sl-SI" dirty="0"/>
              <a:t>Kisamo</a:t>
            </a:r>
          </a:p>
          <a:p>
            <a:r>
              <a:rPr lang="sl-SI" dirty="0"/>
              <a:t>V tovarnah dodajo konzervanse,da živilo dlje zdrži.</a:t>
            </a:r>
          </a:p>
          <a:p>
            <a:endParaRPr lang="sl-SI" dirty="0"/>
          </a:p>
        </p:txBody>
      </p:sp>
      <p:pic>
        <p:nvPicPr>
          <p:cNvPr id="4" name="Slika 3" descr="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1628800"/>
            <a:ext cx="4048133" cy="239838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Pokvarjena hrana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Hrana se pokvari če hrana predolgo stoji v omarici.</a:t>
            </a:r>
          </a:p>
          <a:p>
            <a:r>
              <a:rPr lang="sl-SI" dirty="0"/>
              <a:t>Datum,ki pove kdaj se bo hrana pokvarila mora biti obvezno zapisan na izdelku.</a:t>
            </a:r>
          </a:p>
        </p:txBody>
      </p:sp>
      <p:pic>
        <p:nvPicPr>
          <p:cNvPr id="4" name="Slika 3" descr="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861048"/>
            <a:ext cx="3540487" cy="2007860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Okusi različnih krajev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Prehrana po svetu je zelo različna. Na Tajskem pojedo veliko morske hrane,v Ameriki pa več mastne hrane.</a:t>
            </a:r>
          </a:p>
          <a:p>
            <a:endParaRPr lang="sl-SI" dirty="0"/>
          </a:p>
        </p:txBody>
      </p:sp>
      <p:pic>
        <p:nvPicPr>
          <p:cNvPr id="5" name="Slika 4" descr="Brez naslov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161902"/>
            <a:ext cx="4640496" cy="369609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Ravno prav siti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 nekaterih državah(Azija,Afrika)Veliko ljudi strada.</a:t>
            </a:r>
          </a:p>
          <a:p>
            <a:r>
              <a:rPr lang="sl-SI" dirty="0"/>
              <a:t>To je zato ker njihova prst ni tako rodovitna.</a:t>
            </a:r>
          </a:p>
          <a:p>
            <a:r>
              <a:rPr lang="sl-SI" dirty="0"/>
              <a:t>V Evropi in Ameriki odvržemo največ hrane.</a:t>
            </a:r>
          </a:p>
        </p:txBody>
      </p:sp>
      <p:pic>
        <p:nvPicPr>
          <p:cNvPr id="4" name="Slika 3" descr="đđš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4312459"/>
            <a:ext cx="3825266" cy="2545541"/>
          </a:xfrm>
          <a:prstGeom prst="rect">
            <a:avLst/>
          </a:prstGeom>
        </p:spPr>
      </p:pic>
      <p:pic>
        <p:nvPicPr>
          <p:cNvPr id="5" name="Slika 4" descr="index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581128"/>
            <a:ext cx="1495995" cy="2276872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Nabiralec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Tako si je pridobival hrano naš prvi prednik(po domnevi znanstvenikov).</a:t>
            </a:r>
          </a:p>
          <a:p>
            <a:r>
              <a:rPr lang="sl-SI" dirty="0"/>
              <a:t>Nabiral je školjke,plodove in žuželke.</a:t>
            </a:r>
          </a:p>
          <a:p>
            <a:endParaRPr lang="sl-SI" dirty="0"/>
          </a:p>
        </p:txBody>
      </p:sp>
      <p:pic>
        <p:nvPicPr>
          <p:cNvPr id="4" name="Slika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284984"/>
            <a:ext cx="3312368" cy="357301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LOVEC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Je lovil živali in jih jedel surove,kasneje pečene saj je videl,da je pečeno meso boljše.</a:t>
            </a:r>
          </a:p>
          <a:p>
            <a:r>
              <a:rPr lang="sl-SI" dirty="0"/>
              <a:t>Lovil jih je s preprostim orodjem(lok,sulica).</a:t>
            </a:r>
          </a:p>
          <a:p>
            <a:pPr>
              <a:buNone/>
            </a:pPr>
            <a:endParaRPr lang="sl-SI" dirty="0"/>
          </a:p>
        </p:txBody>
      </p:sp>
      <p:pic>
        <p:nvPicPr>
          <p:cNvPr id="4" name="Slika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212976"/>
            <a:ext cx="6170240" cy="348612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POLJEDELEC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Je obdeloval zemljo z preprostim orodjem.</a:t>
            </a:r>
          </a:p>
          <a:p>
            <a:r>
              <a:rPr lang="sl-SI" dirty="0"/>
              <a:t>Začetek kolobarjenja(eno leto koruza,drugo krompir,tretje fižol…)</a:t>
            </a:r>
          </a:p>
          <a:p>
            <a:endParaRPr lang="sl-SI" dirty="0"/>
          </a:p>
        </p:txBody>
      </p:sp>
      <p:pic>
        <p:nvPicPr>
          <p:cNvPr id="4" name="Slika 3" descr="2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077072"/>
            <a:ext cx="7655004" cy="216729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Živinorejec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39133"/>
          </a:xfrm>
        </p:spPr>
        <p:txBody>
          <a:bodyPr/>
          <a:lstStyle/>
          <a:p>
            <a:r>
              <a:rPr lang="sl-SI" dirty="0"/>
              <a:t>Je udomačil nekaj živali,ki so mu bile za:</a:t>
            </a:r>
          </a:p>
          <a:p>
            <a:r>
              <a:rPr lang="sl-SI" dirty="0"/>
              <a:t>Meso</a:t>
            </a:r>
          </a:p>
          <a:p>
            <a:r>
              <a:rPr lang="sl-SI" dirty="0"/>
              <a:t>Transport</a:t>
            </a:r>
          </a:p>
          <a:p>
            <a:r>
              <a:rPr lang="sl-SI" dirty="0"/>
              <a:t>Koža</a:t>
            </a:r>
          </a:p>
          <a:p>
            <a:endParaRPr lang="sl-SI" dirty="0"/>
          </a:p>
          <a:p>
            <a:endParaRPr lang="sl-SI" dirty="0"/>
          </a:p>
        </p:txBody>
      </p:sp>
      <p:pic>
        <p:nvPicPr>
          <p:cNvPr id="4" name="Slika 3" descr="š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005064"/>
            <a:ext cx="4374232" cy="244957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intenziven razvoj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Pridela veliko hrane.</a:t>
            </a:r>
          </a:p>
          <a:p>
            <a:r>
              <a:rPr lang="sl-SI" dirty="0"/>
              <a:t>Uporaba kemičnih škropiv in gnojil.</a:t>
            </a:r>
          </a:p>
          <a:p>
            <a:r>
              <a:rPr lang="sl-SI" dirty="0"/>
              <a:t>Uničevanje tople grede.</a:t>
            </a:r>
          </a:p>
        </p:txBody>
      </p:sp>
      <p:pic>
        <p:nvPicPr>
          <p:cNvPr id="4" name="Slika 3" descr="križ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138232"/>
            <a:ext cx="3419872" cy="3719768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SONARAVEN  RAZVOJ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Pridelava malo hrane.</a:t>
            </a:r>
          </a:p>
          <a:p>
            <a:r>
              <a:rPr lang="sl-SI" dirty="0"/>
              <a:t>Ne uporablja kemičnih snovi.</a:t>
            </a:r>
          </a:p>
          <a:p>
            <a:r>
              <a:rPr lang="sl-SI" dirty="0"/>
              <a:t>Pomaga k lepšem svetu.</a:t>
            </a:r>
          </a:p>
        </p:txBody>
      </p:sp>
      <p:pic>
        <p:nvPicPr>
          <p:cNvPr id="4" name="Slika 3" descr="kljukic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120729"/>
            <a:ext cx="3613285" cy="373727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Pravokotnik 3"/>
          <p:cNvSpPr/>
          <p:nvPr/>
        </p:nvSpPr>
        <p:spPr>
          <a:xfrm>
            <a:off x="1286486" y="2967335"/>
            <a:ext cx="6571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l-SI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VRSTE HRANE SO: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Ograda vsebine 3" descr="kone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53222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Ogljikovi hidrati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To so:</a:t>
            </a:r>
          </a:p>
          <a:p>
            <a:r>
              <a:rPr lang="sl-SI" dirty="0"/>
              <a:t>Testenine</a:t>
            </a:r>
          </a:p>
          <a:p>
            <a:r>
              <a:rPr lang="sl-SI" dirty="0"/>
              <a:t>Kruh</a:t>
            </a:r>
          </a:p>
          <a:p>
            <a:r>
              <a:rPr lang="sl-SI" dirty="0"/>
              <a:t>Krompir,koruza…</a:t>
            </a:r>
          </a:p>
        </p:txBody>
      </p:sp>
      <p:pic>
        <p:nvPicPr>
          <p:cNvPr id="4" name="Slika 3" descr="kromp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861048"/>
            <a:ext cx="1897380" cy="1546860"/>
          </a:xfrm>
          <a:prstGeom prst="rect">
            <a:avLst/>
          </a:prstGeom>
        </p:spPr>
      </p:pic>
      <p:pic>
        <p:nvPicPr>
          <p:cNvPr id="5" name="Slika 4" descr="kru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4941168"/>
            <a:ext cx="2304256" cy="1547384"/>
          </a:xfrm>
          <a:prstGeom prst="rect">
            <a:avLst/>
          </a:prstGeom>
        </p:spPr>
      </p:pic>
      <p:pic>
        <p:nvPicPr>
          <p:cNvPr id="6" name="Slika 5" descr="testeni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3789040"/>
            <a:ext cx="1944216" cy="1944216"/>
          </a:xfrm>
          <a:prstGeom prst="rect">
            <a:avLst/>
          </a:prstGeom>
        </p:spPr>
      </p:pic>
      <p:pic>
        <p:nvPicPr>
          <p:cNvPr id="7" name="Slika 6" descr="koruz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56176" y="4725144"/>
            <a:ext cx="2320324" cy="1538476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Vitamini in minerali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To je:</a:t>
            </a:r>
          </a:p>
          <a:p>
            <a:r>
              <a:rPr lang="sl-SI" dirty="0"/>
              <a:t>Sadje</a:t>
            </a:r>
          </a:p>
          <a:p>
            <a:r>
              <a:rPr lang="sl-SI" dirty="0"/>
              <a:t>Zelenjava</a:t>
            </a:r>
          </a:p>
          <a:p>
            <a:endParaRPr lang="sl-SI" dirty="0"/>
          </a:p>
        </p:txBody>
      </p:sp>
      <p:pic>
        <p:nvPicPr>
          <p:cNvPr id="4" name="Slika 3" descr="ze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4077072"/>
            <a:ext cx="3168352" cy="1877140"/>
          </a:xfrm>
          <a:prstGeom prst="rect">
            <a:avLst/>
          </a:prstGeom>
        </p:spPr>
      </p:pic>
      <p:pic>
        <p:nvPicPr>
          <p:cNvPr id="5" name="Slika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636912"/>
            <a:ext cx="2982033" cy="207301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Beljakovine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To so:</a:t>
            </a:r>
          </a:p>
          <a:p>
            <a:r>
              <a:rPr lang="sl-SI" dirty="0"/>
              <a:t>Meso in mesni izdelki</a:t>
            </a:r>
          </a:p>
          <a:p>
            <a:r>
              <a:rPr lang="sl-SI" dirty="0"/>
              <a:t>Ribe</a:t>
            </a:r>
          </a:p>
          <a:p>
            <a:r>
              <a:rPr lang="sl-SI" dirty="0"/>
              <a:t>Mleko</a:t>
            </a:r>
          </a:p>
          <a:p>
            <a:r>
              <a:rPr lang="sl-SI" dirty="0"/>
              <a:t>Jajca</a:t>
            </a:r>
          </a:p>
          <a:p>
            <a:endParaRPr lang="sl-SI" dirty="0"/>
          </a:p>
        </p:txBody>
      </p:sp>
      <p:pic>
        <p:nvPicPr>
          <p:cNvPr id="4" name="Slika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869160"/>
            <a:ext cx="2087880" cy="1402080"/>
          </a:xfrm>
          <a:prstGeom prst="rect">
            <a:avLst/>
          </a:prstGeom>
        </p:spPr>
      </p:pic>
      <p:pic>
        <p:nvPicPr>
          <p:cNvPr id="5" name="Slika 4" descr="mes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3789040"/>
            <a:ext cx="2286000" cy="1280160"/>
          </a:xfrm>
          <a:prstGeom prst="rect">
            <a:avLst/>
          </a:prstGeom>
        </p:spPr>
      </p:pic>
      <p:pic>
        <p:nvPicPr>
          <p:cNvPr id="6" name="Slika 5" descr="mlek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2276872"/>
            <a:ext cx="2057400" cy="1417320"/>
          </a:xfrm>
          <a:prstGeom prst="rect">
            <a:avLst/>
          </a:prstGeom>
        </p:spPr>
      </p:pic>
      <p:pic>
        <p:nvPicPr>
          <p:cNvPr id="7" name="Slika 6" descr="rib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5229200"/>
            <a:ext cx="2849880" cy="1028700"/>
          </a:xfrm>
          <a:prstGeom prst="rect">
            <a:avLst/>
          </a:prstGeom>
        </p:spPr>
      </p:pic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Maščobe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Sokovi</a:t>
            </a:r>
          </a:p>
          <a:p>
            <a:r>
              <a:rPr lang="sl-SI" dirty="0" err="1"/>
              <a:t>Bonboni</a:t>
            </a:r>
            <a:r>
              <a:rPr lang="sl-SI" dirty="0"/>
              <a:t>,čokolade…</a:t>
            </a:r>
          </a:p>
          <a:p>
            <a:r>
              <a:rPr lang="sl-SI" dirty="0"/>
              <a:t>Mastna hrana</a:t>
            </a:r>
          </a:p>
          <a:p>
            <a:endParaRPr lang="sl-SI" dirty="0"/>
          </a:p>
        </p:txBody>
      </p:sp>
      <p:pic>
        <p:nvPicPr>
          <p:cNvPr id="4" name="Slika 3" descr="c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789039"/>
            <a:ext cx="720080" cy="1931509"/>
          </a:xfrm>
          <a:prstGeom prst="rect">
            <a:avLst/>
          </a:prstGeom>
        </p:spPr>
      </p:pic>
      <p:pic>
        <p:nvPicPr>
          <p:cNvPr id="5" name="Slika 4" descr="b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3645024"/>
            <a:ext cx="2095500" cy="1394460"/>
          </a:xfrm>
          <a:prstGeom prst="rect">
            <a:avLst/>
          </a:prstGeom>
        </p:spPr>
      </p:pic>
      <p:pic>
        <p:nvPicPr>
          <p:cNvPr id="6" name="Slika 5" descr="pomfr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4221088"/>
            <a:ext cx="18288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Slabe navade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Sedenje za računalnikom.</a:t>
            </a:r>
          </a:p>
          <a:p>
            <a:r>
              <a:rPr lang="sl-SI" dirty="0"/>
              <a:t>Budnost do poznih ur.</a:t>
            </a:r>
          </a:p>
          <a:p>
            <a:r>
              <a:rPr lang="sl-SI" dirty="0"/>
              <a:t>Preveč gledanja televizije.</a:t>
            </a:r>
          </a:p>
          <a:p>
            <a:endParaRPr lang="sl-SI" dirty="0"/>
          </a:p>
          <a:p>
            <a:endParaRPr lang="sl-SI" dirty="0"/>
          </a:p>
        </p:txBody>
      </p:sp>
      <p:pic>
        <p:nvPicPr>
          <p:cNvPr id="4" name="Slika 3" descr="t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933056"/>
            <a:ext cx="3024336" cy="220788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Odvisnosti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Odvisni so mladi in starejši.</a:t>
            </a:r>
          </a:p>
          <a:p>
            <a:r>
              <a:rPr lang="sl-SI" dirty="0"/>
              <a:t>Nekateri najstniki,to počnejo iz radovednosti in,da dokažejo,da si upajo.</a:t>
            </a:r>
          </a:p>
          <a:p>
            <a:r>
              <a:rPr lang="sl-SI" dirty="0"/>
              <a:t>Odvisen si lahko na:</a:t>
            </a:r>
          </a:p>
          <a:p>
            <a:pPr>
              <a:buNone/>
            </a:pPr>
            <a:r>
              <a:rPr lang="sl-SI" dirty="0"/>
              <a:t>   alkohol,kokain,droge,pa tudi na vsakdanjo hrano(čokolado…)</a:t>
            </a:r>
          </a:p>
          <a:p>
            <a:pPr>
              <a:buNone/>
            </a:pPr>
            <a:endParaRPr lang="sl-SI" dirty="0"/>
          </a:p>
          <a:p>
            <a:endParaRPr lang="sl-SI" dirty="0"/>
          </a:p>
        </p:txBody>
      </p:sp>
      <p:pic>
        <p:nvPicPr>
          <p:cNvPr id="4" name="Slika 3" descr="cigar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620688"/>
            <a:ext cx="1988820" cy="1470660"/>
          </a:xfrm>
          <a:prstGeom prst="rect">
            <a:avLst/>
          </a:prstGeom>
        </p:spPr>
      </p:pic>
      <p:pic>
        <p:nvPicPr>
          <p:cNvPr id="5" name="Slika 4" descr="od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293096"/>
            <a:ext cx="2376264" cy="2528638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Skrb za zdravje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Za zdravje moramo skrbeti tako:</a:t>
            </a:r>
          </a:p>
          <a:p>
            <a:r>
              <a:rPr lang="sl-SI" dirty="0"/>
              <a:t>Da se veliko gibamo.</a:t>
            </a:r>
          </a:p>
          <a:p>
            <a:r>
              <a:rPr lang="sl-SI" dirty="0"/>
              <a:t>Da skrbimo za osebno higieno.</a:t>
            </a:r>
          </a:p>
          <a:p>
            <a:r>
              <a:rPr lang="sl-SI" dirty="0"/>
              <a:t>Si privoščimo počitek.</a:t>
            </a:r>
          </a:p>
          <a:p>
            <a:r>
              <a:rPr lang="sl-SI" dirty="0"/>
              <a:t>Da jemo uravnovešeno prehrano.</a:t>
            </a:r>
          </a:p>
          <a:p>
            <a:endParaRPr lang="sl-SI" dirty="0"/>
          </a:p>
        </p:txBody>
      </p:sp>
      <p:pic>
        <p:nvPicPr>
          <p:cNvPr id="4" name="Slika 3" descr="gi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229200"/>
            <a:ext cx="2171700" cy="1348740"/>
          </a:xfrm>
          <a:prstGeom prst="rect">
            <a:avLst/>
          </a:prstGeom>
        </p:spPr>
      </p:pic>
      <p:pic>
        <p:nvPicPr>
          <p:cNvPr id="5" name="Slika 4" descr="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5301208"/>
            <a:ext cx="2095500" cy="1394460"/>
          </a:xfrm>
          <a:prstGeom prst="rect">
            <a:avLst/>
          </a:prstGeom>
        </p:spPr>
      </p:pic>
      <p:pic>
        <p:nvPicPr>
          <p:cNvPr id="6" name="Slika 5" descr="tuš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4869160"/>
            <a:ext cx="1656184" cy="1656184"/>
          </a:xfrm>
          <a:prstGeom prst="rect">
            <a:avLst/>
          </a:prstGeom>
        </p:spPr>
      </p:pic>
      <p:pic>
        <p:nvPicPr>
          <p:cNvPr id="7" name="Slika 6" descr="zzzzzz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19880" y="1844824"/>
            <a:ext cx="2524120" cy="2068820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ovanje">
  <a:themeElements>
    <a:clrScheme name="Umetnišk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Po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354</Words>
  <Application>Microsoft Office PowerPoint</Application>
  <PresentationFormat>On-screen Show (4:3)</PresentationFormat>
  <Paragraphs>75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Franklin Gothic Book</vt:lpstr>
      <vt:lpstr>Franklin Gothic Medium</vt:lpstr>
      <vt:lpstr>Wingdings 2</vt:lpstr>
      <vt:lpstr>Potovanje</vt:lpstr>
      <vt:lpstr>HRANA</vt:lpstr>
      <vt:lpstr>PowerPoint Presentation</vt:lpstr>
      <vt:lpstr>Ogljikovi hidrati</vt:lpstr>
      <vt:lpstr>Vitamini in minerali</vt:lpstr>
      <vt:lpstr>Beljakovine</vt:lpstr>
      <vt:lpstr>Maščobe</vt:lpstr>
      <vt:lpstr>Slabe navade</vt:lpstr>
      <vt:lpstr>Odvisnosti</vt:lpstr>
      <vt:lpstr>Skrb za zdravje</vt:lpstr>
      <vt:lpstr>Konzerviranje</vt:lpstr>
      <vt:lpstr>Pokvarjena hrana</vt:lpstr>
      <vt:lpstr>Okusi različnih krajev</vt:lpstr>
      <vt:lpstr>Ravno prav siti</vt:lpstr>
      <vt:lpstr>Nabiralec</vt:lpstr>
      <vt:lpstr>LOVEC</vt:lpstr>
      <vt:lpstr>POLJEDELEC</vt:lpstr>
      <vt:lpstr>Živinorejec</vt:lpstr>
      <vt:lpstr>intenziven razvoj</vt:lpstr>
      <vt:lpstr>SONARAVEN  RAZVOJ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2019-07-04T11:10:05Z</dcterms:created>
  <dcterms:modified xsi:type="dcterms:W3CDTF">2019-07-04T11:10:06Z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