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80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85" autoAdjust="0"/>
  </p:normalViewPr>
  <p:slideViewPr>
    <p:cSldViewPr snapToGrid="0">
      <p:cViewPr varScale="1">
        <p:scale>
          <a:sx n="81" d="100"/>
          <a:sy n="81" d="100"/>
        </p:scale>
        <p:origin x="96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A7F71-66E3-4B63-A058-1773F1B0D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A6DDB-99AF-46FC-99AA-6F78A21F604F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8EED-C453-4F18-90B7-8E60CAE3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76BA5-74D3-43A7-AADF-BA1A38A20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18E4F-A3A2-4FA1-96E7-E1074D79066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2661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F488-98D8-413C-B3EA-513A214B8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02B52-C2CF-401F-A232-EB207DE45410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36A0-FAB3-4A69-8D57-4D015F5F9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2951B-41F5-4ABA-8C59-275306D7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641CB-0DC6-48B4-95F9-0BD5C97FC40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279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B3D5B-339A-4BBF-9CBA-4B7FFEBF9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A91F9-D6C4-44B7-8806-7431F4C680FB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576CF-73A9-4721-B4C7-26256925E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C8DF6-3F12-4937-B3BA-0972B57B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8178E-8FD7-4C62-9658-D890C9977FD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0407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65D52-CDD2-426B-A737-E59AD0C5B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71B78-8DA7-4E35-B839-024B2F19C044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07B9B-14DD-46B1-8486-0667EB44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34583-4C20-4D01-AD30-6CC808509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CA7C3-589A-44C5-9F4E-B5FEB7B5B97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652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30843-6283-4462-8E5D-C1188F11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224D7-F521-46D1-9F36-C86EF69C22D2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5B2E3-C36B-45E5-8D4C-9AE75623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C7327-1FB6-4391-9650-53B4359FA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2ED5C-E774-46D1-9FEB-D7051701EA9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4714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E8C21E-51F7-4FCC-8FFB-BE92E787B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DBE4D-27D4-4090-AE1D-7A34B1CECB8A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83D29D-1FAB-4BBE-A4F0-AE0CFB5C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ADDFC4-F279-47E6-8204-D12C4904A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55E3F-6439-4D82-B312-02794AB2E13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5047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2C01C3B-EE6C-4DF7-9A98-74614ED3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1725D-1F35-45D9-829A-D85E9E9118BA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25C2C4-067A-41E4-8CCE-CCD1499B5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411698-DF61-4F58-8234-32E0555EB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20227-876E-4450-B026-3FF4213A113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4560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11D69A9-C8B1-46DA-8E90-92D1169B2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2D4F9-6C73-4664-A720-CB45A9801959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AE1AE9-7FE3-4857-AE3C-30153215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64023E-6BFA-4F44-BC8A-D7001BB51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99088-086A-4A6C-A4C5-9308D8B2B5C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805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7E32ACE-D097-478F-B6F2-42C0AAA6A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3CB0B-662D-4877-90AA-5FEC3698E2F4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26BF99A-E1CD-4205-A451-CE0F5B33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8123F4F-7050-4FD9-AEB7-7237050B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2C3F2-1F04-4815-8440-2456502711C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1705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F7B4406-1635-4350-B0DF-550D29A7D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56756-785F-4976-8181-25B7D3A19051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1B2962A-C537-45E3-BDD8-D4E40521A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741E0D-E92B-4A02-BFC7-A19BA5F5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46574-87E9-491D-9CF2-1DCA5D6E907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4009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183338-4728-43CF-8281-23AFE93FD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C5CEB-F790-45AB-BE5E-EB1DF3529441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35AABF-08C3-4D26-ADD6-AB1EB8DE6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DB86A5-8EFB-4753-9737-89F4B9710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853E4-C1F0-4423-87BF-3FAC107CA89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5069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3778A5E-AF19-42CC-923E-31A96C6650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  <a:endParaRPr lang="en-US" altLang="sl-SI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5CC6D31-9A76-4C8D-BC43-FC9207FCB3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5E22A-EAF3-4C91-BA1F-35E0CE392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FE40AA-F78B-4695-A0CE-24CDFE504A1F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98C4C-986A-42C7-87DB-058942841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8F706-1398-4662-8D6D-DBE05D9CA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FBBF44-63C0-443E-B646-A5B2AD9C83D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870B3C-E962-471A-A5E9-5AE8E3DD1B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altLang="sl-SI"/>
              <a:t>MLEKO IN MLEČNI IZDELKI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8636A32-3F20-4F2A-ADDB-7BF54BF0F2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altLang="sl-SI"/>
              <a:t> </a:t>
            </a:r>
            <a:endParaRPr lang="sl-SI" altLang="sl-SI" dirty="0"/>
          </a:p>
          <a:p>
            <a:endParaRPr lang="sl-SI" altLang="sl-SI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253FD8-71CF-47D1-A75F-535687571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JOGURT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982A2D6-D6D0-45BA-B53B-39B9006C6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6338"/>
            <a:ext cx="5943600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888A676-0949-439F-A756-973CFFDB3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7275"/>
            <a:ext cx="42862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81B996B-5336-4D9B-AD69-991622090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62484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BD10305-872B-44E6-9AEB-F7BB8174F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48518" r="8000"/>
          <a:stretch>
            <a:fillRect/>
          </a:stretch>
        </p:blipFill>
        <p:spPr bwMode="auto">
          <a:xfrm>
            <a:off x="5638800" y="3548063"/>
            <a:ext cx="6553200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E3FAD7-01BE-4EC2-9C10-29AAECA7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KEFIR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868F07B-4403-4F24-9475-614727F25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0"/>
            <a:ext cx="5021262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5737460-70E1-4505-9910-835ABDCAF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2989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DDB798B-3C8D-47FB-BB5B-63FE06559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99"/>
          <a:stretch>
            <a:fillRect/>
          </a:stretch>
        </p:blipFill>
        <p:spPr bwMode="auto">
          <a:xfrm>
            <a:off x="0" y="1222375"/>
            <a:ext cx="2649538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877E90-4D9D-4486-8BA5-F23D9188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KUMIS/KOBILJE MLEKO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E1ECB9C-94A7-432E-81E1-37D0CD190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0"/>
            <a:ext cx="61912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E3901F5-28F6-4D35-A043-8515174DD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109538"/>
            <a:ext cx="47625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8BEC054-9F27-4B94-B49D-5A0B93C98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3200400"/>
            <a:ext cx="55673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D1CF0-0D9E-49BE-B96B-3F2FE3551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SKUTA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9E9A37F-4F87-435E-B744-7B6393D5D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075"/>
            <a:ext cx="59944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317E52B-37BA-425F-A928-6CB5FAFA7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0"/>
            <a:ext cx="618172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068F180-61DA-496B-8E58-C6C532B63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B7127CA-DD8D-4C33-8F7B-49ECBFB97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187700"/>
            <a:ext cx="5502275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A5EAFA-1DDC-46B6-A54C-678650545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KISLA IN SLADKA SMETANA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96BAABC-CBFD-4C21-B42D-5424A1641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175"/>
            <a:ext cx="32416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ADB65CA-35C8-4762-8B5B-907D0D7B9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3400425"/>
            <a:ext cx="78263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FB8C3F2-1EAA-410B-86AB-544CF00C7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t="12245" r="25243" b="11836"/>
          <a:stretch>
            <a:fillRect/>
          </a:stretch>
        </p:blipFill>
        <p:spPr bwMode="auto">
          <a:xfrm>
            <a:off x="10134600" y="-22225"/>
            <a:ext cx="20574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28B4076-5FF8-467C-B8C9-CD4A70E72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8470" r="15636" b="12842"/>
          <a:stretch>
            <a:fillRect/>
          </a:stretch>
        </p:blipFill>
        <p:spPr bwMode="auto">
          <a:xfrm>
            <a:off x="0" y="3457575"/>
            <a:ext cx="4440238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63D65C-D732-4F0C-BFC6-A5E2AB4E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781300" cy="1325563"/>
          </a:xfrm>
        </p:spPr>
        <p:txBody>
          <a:bodyPr/>
          <a:lstStyle/>
          <a:p>
            <a:r>
              <a:rPr lang="sl-SI" altLang="sl-SI"/>
              <a:t>SLADOLED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0265639-8942-4051-8AA6-11CBB8879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3013"/>
            <a:ext cx="3902075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120F33C-4D91-4780-B735-7B6D088BC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0"/>
            <a:ext cx="82962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9767623-228F-45C8-815D-10325B149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3810000"/>
            <a:ext cx="8296275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D47C7A0-1C17-431D-B9B0-6766C6C2DE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2950"/>
            <a:ext cx="38449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8D663C-17E1-41F1-BBF2-0EFFE9CB7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KAJ VSE SPADA POD MLEKO IN MLEČNE IZDELKE?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A250EEE-7226-4497-940C-950D232D6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MLEKO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KISLO MLEKO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JOGURT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SIR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SKUTA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SIROTKA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PINJENEC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MMBV MLEČ.MAŠČ. BREZ H</a:t>
            </a:r>
            <a:r>
              <a:rPr lang="sl-SI" sz="1400" dirty="0"/>
              <a:t>2</a:t>
            </a:r>
            <a:r>
              <a:rPr lang="sl-SI" sz="800" dirty="0"/>
              <a:t> </a:t>
            </a:r>
            <a:r>
              <a:rPr lang="sl-SI" dirty="0"/>
              <a:t>O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KEFIR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KISLA SMETANA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SLADKA SMETANA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MASLO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SLADOLED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KAZEINI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KAZEINATI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KUMIS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>
            <a:extLst>
              <a:ext uri="{FF2B5EF4-FFF2-40B4-BE49-F238E27FC236}">
                <a16:creationId xmlns:a16="http://schemas.microsoft.com/office/drawing/2014/main" id="{D5C67FB3-7EB9-4356-AC38-13C24D75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BE981DE-D6DD-4AE3-8688-737B1191C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07200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F34B9D-2F90-473B-AD35-8949573E2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88" y="23813"/>
            <a:ext cx="2065337" cy="1325562"/>
          </a:xfrm>
        </p:spPr>
        <p:txBody>
          <a:bodyPr/>
          <a:lstStyle/>
          <a:p>
            <a:r>
              <a:rPr lang="sl-SI" altLang="sl-SI"/>
              <a:t>MLEKO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C1639FF-C158-4D6A-9B87-12B472CF2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52888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71F9664-9DAE-49EB-826E-E999175EB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892175"/>
            <a:ext cx="2505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E892995-30FA-4AC9-B98B-74193C710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0"/>
            <a:ext cx="5634037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B0BBE3D-AFB2-4940-BD27-78DAA240C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7163"/>
            <a:ext cx="19431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135052D-018D-46B4-A40D-976BFE9D1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2720975"/>
            <a:ext cx="4591050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A1E9295-149A-4C21-A3F6-75117823EC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3738563"/>
            <a:ext cx="563403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6773CB-7256-4813-BA9F-378A4857D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163" y="-273050"/>
            <a:ext cx="2095501" cy="1325563"/>
          </a:xfrm>
        </p:spPr>
        <p:txBody>
          <a:bodyPr/>
          <a:lstStyle/>
          <a:p>
            <a:r>
              <a:rPr lang="sl-SI" altLang="sl-SI"/>
              <a:t>SIROTKA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86BFC40-E7B8-4934-9D21-3092044DC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0"/>
            <a:ext cx="66675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EEE20CF-41D8-42B5-B675-0108ADFEA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0"/>
            <a:ext cx="36290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29C99BC-8587-49AF-8369-0A8AB29BF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25"/>
            <a:ext cx="314325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CC0E422-0CE1-4C67-B663-8AC19CA3F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2432050"/>
            <a:ext cx="555466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5FA874-4114-4820-A34B-0D0C290A6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" y="0"/>
            <a:ext cx="2819400" cy="1325563"/>
          </a:xfrm>
        </p:spPr>
        <p:txBody>
          <a:bodyPr/>
          <a:lstStyle/>
          <a:p>
            <a:r>
              <a:rPr lang="sl-SI" altLang="sl-SI"/>
              <a:t>SMETANA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891093A8-03ED-4275-8D5F-F71F7DBEC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646613"/>
            <a:ext cx="6878638" cy="2211387"/>
          </a:xfr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5E59F2C-9FBA-480B-A2E9-C99E456D1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9" r="28838"/>
          <a:stretch>
            <a:fillRect/>
          </a:stretch>
        </p:blipFill>
        <p:spPr bwMode="auto">
          <a:xfrm>
            <a:off x="0" y="866775"/>
            <a:ext cx="14287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E689E02-6253-4BFA-BA00-038E7B538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3546475"/>
            <a:ext cx="531336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DF2058E-2FE7-4D6B-BA56-96645DF1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0"/>
            <a:ext cx="5818187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44D6CE1-67CA-4F85-8413-954B6DC31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947738"/>
            <a:ext cx="58102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5EC63F-614A-4EB7-8969-45DDEE967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171700" cy="1325563"/>
          </a:xfrm>
        </p:spPr>
        <p:txBody>
          <a:bodyPr/>
          <a:lstStyle/>
          <a:p>
            <a:r>
              <a:rPr lang="sl-SI" altLang="sl-SI"/>
              <a:t>MASLO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2B8D308-A27C-4048-BC6B-C9F2BF4E2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524250"/>
            <a:ext cx="59531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4455AA2-C6CE-4288-AE88-83C38934B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0" b="15256"/>
          <a:stretch>
            <a:fillRect/>
          </a:stretch>
        </p:blipFill>
        <p:spPr bwMode="auto">
          <a:xfrm>
            <a:off x="7353300" y="57150"/>
            <a:ext cx="48387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9FBA141-05A2-4B5E-B77C-6AD90798E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3524250"/>
            <a:ext cx="6035675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C43485C-E626-4088-A60F-85ED9063B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51435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E1559F-B61D-4EA5-9AB7-35C55BA5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PINJENEC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3ED34FA-9259-4598-885C-B56DC391D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0"/>
            <a:ext cx="5375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2E59AC8-B372-422E-8B17-99DA9CA67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0"/>
            <a:ext cx="3938587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F824935-105E-440E-8CD6-D6AE13D3C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4738"/>
            <a:ext cx="4633913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1CEB5A-F962-4D4E-8BFE-F1F099F1B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SIR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E63FF8B-4C1D-46D8-B62C-16DB3AF78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5088"/>
            <a:ext cx="3768725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8F3287D-3BA4-46C3-9A33-A9696747B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A7B99E4-3412-4121-AF07-A09D5BA47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56388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72D1729-3E2B-4D6B-8610-00D8F994A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3903663"/>
            <a:ext cx="42100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58</Words>
  <Application>Microsoft Office PowerPoint</Application>
  <PresentationFormat>Widescreen</PresentationFormat>
  <Paragraphs>31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MLEKO IN MLEČNI IZDELKI</vt:lpstr>
      <vt:lpstr>KAJ VSE SPADA POD MLEKO IN MLEČNE IZDELKE?</vt:lpstr>
      <vt:lpstr>PowerPoint Presentation</vt:lpstr>
      <vt:lpstr>MLEKO</vt:lpstr>
      <vt:lpstr>SIROTKA</vt:lpstr>
      <vt:lpstr>SMETANA</vt:lpstr>
      <vt:lpstr>MASLO</vt:lpstr>
      <vt:lpstr>PINJENEC</vt:lpstr>
      <vt:lpstr>SIR</vt:lpstr>
      <vt:lpstr>JOGURT</vt:lpstr>
      <vt:lpstr>KEFIR</vt:lpstr>
      <vt:lpstr>KUMIS/KOBILJE MLEKO</vt:lpstr>
      <vt:lpstr>SKUTA</vt:lpstr>
      <vt:lpstr>KISLA IN SLADKA SMETANA</vt:lpstr>
      <vt:lpstr>SLADOLED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2019-06-03T09:04:56Z</dcterms:created>
  <dcterms:modified xsi:type="dcterms:W3CDTF">2019-06-03T09:04:56Z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