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sl-SI"/>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8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l-S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940C33C3-0BB9-4AE8-8758-C29856C88CA5}"/>
              </a:ext>
            </a:extLst>
          </p:cNvPr>
          <p:cNvSpPr>
            <a:spLocks noGrp="1"/>
          </p:cNvSpPr>
          <p:nvPr>
            <p:ph type="dt" sz="half" idx="10"/>
          </p:nvPr>
        </p:nvSpPr>
        <p:spPr/>
        <p:txBody>
          <a:bodyPr/>
          <a:lstStyle>
            <a:lvl1pPr>
              <a:defRPr/>
            </a:lvl1pPr>
          </a:lstStyle>
          <a:p>
            <a:pPr>
              <a:defRPr/>
            </a:pPr>
            <a:fld id="{6F510D67-1EEC-4B1A-862C-D0B196977FD7}" type="datetimeFigureOut">
              <a:rPr lang="sl-SI"/>
              <a:pPr>
                <a:defRPr/>
              </a:pPr>
              <a:t>3. 06. 2019</a:t>
            </a:fld>
            <a:endParaRPr lang="sl-SI"/>
          </a:p>
        </p:txBody>
      </p:sp>
      <p:sp>
        <p:nvSpPr>
          <p:cNvPr id="5" name="Footer Placeholder 4">
            <a:extLst>
              <a:ext uri="{FF2B5EF4-FFF2-40B4-BE49-F238E27FC236}">
                <a16:creationId xmlns:a16="http://schemas.microsoft.com/office/drawing/2014/main" id="{7C0019B7-CD61-434F-B6FE-42955538281E}"/>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2DEEE788-2673-4A14-9D47-3844290B17C5}"/>
              </a:ext>
            </a:extLst>
          </p:cNvPr>
          <p:cNvSpPr>
            <a:spLocks noGrp="1"/>
          </p:cNvSpPr>
          <p:nvPr>
            <p:ph type="sldNum" sz="quarter" idx="12"/>
          </p:nvPr>
        </p:nvSpPr>
        <p:spPr/>
        <p:txBody>
          <a:bodyPr/>
          <a:lstStyle>
            <a:lvl1pPr>
              <a:defRPr/>
            </a:lvl1pPr>
          </a:lstStyle>
          <a:p>
            <a:fld id="{20397676-A5A3-4AC9-8647-9B353168C2E4}" type="slidenum">
              <a:rPr lang="sl-SI" altLang="sl-SI"/>
              <a:pPr/>
              <a:t>‹#›</a:t>
            </a:fld>
            <a:endParaRPr lang="sl-SI" altLang="sl-SI"/>
          </a:p>
        </p:txBody>
      </p:sp>
    </p:spTree>
    <p:extLst>
      <p:ext uri="{BB962C8B-B14F-4D97-AF65-F5344CB8AC3E}">
        <p14:creationId xmlns:p14="http://schemas.microsoft.com/office/powerpoint/2010/main" val="3338635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4627E45B-99C4-4031-A55C-9680DAC12B57}"/>
              </a:ext>
            </a:extLst>
          </p:cNvPr>
          <p:cNvSpPr>
            <a:spLocks noGrp="1"/>
          </p:cNvSpPr>
          <p:nvPr>
            <p:ph type="dt" sz="half" idx="10"/>
          </p:nvPr>
        </p:nvSpPr>
        <p:spPr/>
        <p:txBody>
          <a:bodyPr/>
          <a:lstStyle>
            <a:lvl1pPr>
              <a:defRPr/>
            </a:lvl1pPr>
          </a:lstStyle>
          <a:p>
            <a:pPr>
              <a:defRPr/>
            </a:pPr>
            <a:fld id="{0AB3979D-056C-465D-B3B8-872314766ADB}" type="datetimeFigureOut">
              <a:rPr lang="sl-SI"/>
              <a:pPr>
                <a:defRPr/>
              </a:pPr>
              <a:t>3. 06. 2019</a:t>
            </a:fld>
            <a:endParaRPr lang="sl-SI"/>
          </a:p>
        </p:txBody>
      </p:sp>
      <p:sp>
        <p:nvSpPr>
          <p:cNvPr id="5" name="Footer Placeholder 4">
            <a:extLst>
              <a:ext uri="{FF2B5EF4-FFF2-40B4-BE49-F238E27FC236}">
                <a16:creationId xmlns:a16="http://schemas.microsoft.com/office/drawing/2014/main" id="{44BB4B67-A2CF-48BB-986E-EA546E95FECF}"/>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F72E9240-19B7-467B-A1CB-C24897FEF683}"/>
              </a:ext>
            </a:extLst>
          </p:cNvPr>
          <p:cNvSpPr>
            <a:spLocks noGrp="1"/>
          </p:cNvSpPr>
          <p:nvPr>
            <p:ph type="sldNum" sz="quarter" idx="12"/>
          </p:nvPr>
        </p:nvSpPr>
        <p:spPr/>
        <p:txBody>
          <a:bodyPr/>
          <a:lstStyle>
            <a:lvl1pPr>
              <a:defRPr/>
            </a:lvl1pPr>
          </a:lstStyle>
          <a:p>
            <a:fld id="{7F8F78DD-1476-4EED-8700-68A77450409D}" type="slidenum">
              <a:rPr lang="sl-SI" altLang="sl-SI"/>
              <a:pPr/>
              <a:t>‹#›</a:t>
            </a:fld>
            <a:endParaRPr lang="sl-SI" altLang="sl-SI"/>
          </a:p>
        </p:txBody>
      </p:sp>
    </p:spTree>
    <p:extLst>
      <p:ext uri="{BB962C8B-B14F-4D97-AF65-F5344CB8AC3E}">
        <p14:creationId xmlns:p14="http://schemas.microsoft.com/office/powerpoint/2010/main" val="3272265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87863D0-5C8F-45B1-BE05-8BB90EB24EE3}"/>
              </a:ext>
            </a:extLst>
          </p:cNvPr>
          <p:cNvSpPr>
            <a:spLocks noGrp="1"/>
          </p:cNvSpPr>
          <p:nvPr>
            <p:ph type="dt" sz="half" idx="10"/>
          </p:nvPr>
        </p:nvSpPr>
        <p:spPr/>
        <p:txBody>
          <a:bodyPr/>
          <a:lstStyle>
            <a:lvl1pPr>
              <a:defRPr/>
            </a:lvl1pPr>
          </a:lstStyle>
          <a:p>
            <a:pPr>
              <a:defRPr/>
            </a:pPr>
            <a:fld id="{27B4B578-8A98-4E3E-8000-621001781C06}" type="datetimeFigureOut">
              <a:rPr lang="sl-SI"/>
              <a:pPr>
                <a:defRPr/>
              </a:pPr>
              <a:t>3. 06. 2019</a:t>
            </a:fld>
            <a:endParaRPr lang="sl-SI"/>
          </a:p>
        </p:txBody>
      </p:sp>
      <p:sp>
        <p:nvSpPr>
          <p:cNvPr id="5" name="Footer Placeholder 4">
            <a:extLst>
              <a:ext uri="{FF2B5EF4-FFF2-40B4-BE49-F238E27FC236}">
                <a16:creationId xmlns:a16="http://schemas.microsoft.com/office/drawing/2014/main" id="{1E87BBB2-2B4B-4361-A17E-DA9BCD1D8A6E}"/>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521FB09F-C220-4AE0-A453-289D854C3E9E}"/>
              </a:ext>
            </a:extLst>
          </p:cNvPr>
          <p:cNvSpPr>
            <a:spLocks noGrp="1"/>
          </p:cNvSpPr>
          <p:nvPr>
            <p:ph type="sldNum" sz="quarter" idx="12"/>
          </p:nvPr>
        </p:nvSpPr>
        <p:spPr/>
        <p:txBody>
          <a:bodyPr/>
          <a:lstStyle>
            <a:lvl1pPr>
              <a:defRPr/>
            </a:lvl1pPr>
          </a:lstStyle>
          <a:p>
            <a:fld id="{73C38418-2D3D-45AC-874F-982282D581F2}" type="slidenum">
              <a:rPr lang="sl-SI" altLang="sl-SI"/>
              <a:pPr/>
              <a:t>‹#›</a:t>
            </a:fld>
            <a:endParaRPr lang="sl-SI" altLang="sl-SI"/>
          </a:p>
        </p:txBody>
      </p:sp>
    </p:spTree>
    <p:extLst>
      <p:ext uri="{BB962C8B-B14F-4D97-AF65-F5344CB8AC3E}">
        <p14:creationId xmlns:p14="http://schemas.microsoft.com/office/powerpoint/2010/main" val="316773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1CF73076-3928-43C1-82A1-F5E971DED15D}"/>
              </a:ext>
            </a:extLst>
          </p:cNvPr>
          <p:cNvSpPr>
            <a:spLocks noGrp="1"/>
          </p:cNvSpPr>
          <p:nvPr>
            <p:ph type="dt" sz="half" idx="10"/>
          </p:nvPr>
        </p:nvSpPr>
        <p:spPr/>
        <p:txBody>
          <a:bodyPr/>
          <a:lstStyle>
            <a:lvl1pPr>
              <a:defRPr/>
            </a:lvl1pPr>
          </a:lstStyle>
          <a:p>
            <a:pPr>
              <a:defRPr/>
            </a:pPr>
            <a:fld id="{59F4CCFE-1A43-4627-8CCF-2C5C47952C34}" type="datetimeFigureOut">
              <a:rPr lang="sl-SI"/>
              <a:pPr>
                <a:defRPr/>
              </a:pPr>
              <a:t>3. 06. 2019</a:t>
            </a:fld>
            <a:endParaRPr lang="sl-SI"/>
          </a:p>
        </p:txBody>
      </p:sp>
      <p:sp>
        <p:nvSpPr>
          <p:cNvPr id="5" name="Footer Placeholder 4">
            <a:extLst>
              <a:ext uri="{FF2B5EF4-FFF2-40B4-BE49-F238E27FC236}">
                <a16:creationId xmlns:a16="http://schemas.microsoft.com/office/drawing/2014/main" id="{9B33C4E1-B22B-4BEA-A3A9-45DC1EA016F9}"/>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B632769F-468C-4740-A005-CE447C403037}"/>
              </a:ext>
            </a:extLst>
          </p:cNvPr>
          <p:cNvSpPr>
            <a:spLocks noGrp="1"/>
          </p:cNvSpPr>
          <p:nvPr>
            <p:ph type="sldNum" sz="quarter" idx="12"/>
          </p:nvPr>
        </p:nvSpPr>
        <p:spPr/>
        <p:txBody>
          <a:bodyPr/>
          <a:lstStyle>
            <a:lvl1pPr>
              <a:defRPr/>
            </a:lvl1pPr>
          </a:lstStyle>
          <a:p>
            <a:fld id="{A69E225A-0583-4882-824E-402C50D4C228}" type="slidenum">
              <a:rPr lang="sl-SI" altLang="sl-SI"/>
              <a:pPr/>
              <a:t>‹#›</a:t>
            </a:fld>
            <a:endParaRPr lang="sl-SI" altLang="sl-SI"/>
          </a:p>
        </p:txBody>
      </p:sp>
    </p:spTree>
    <p:extLst>
      <p:ext uri="{BB962C8B-B14F-4D97-AF65-F5344CB8AC3E}">
        <p14:creationId xmlns:p14="http://schemas.microsoft.com/office/powerpoint/2010/main" val="2874447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93C6A6-F191-4581-AA75-80E3B8BBC93C}"/>
              </a:ext>
            </a:extLst>
          </p:cNvPr>
          <p:cNvSpPr>
            <a:spLocks noGrp="1"/>
          </p:cNvSpPr>
          <p:nvPr>
            <p:ph type="dt" sz="half" idx="10"/>
          </p:nvPr>
        </p:nvSpPr>
        <p:spPr/>
        <p:txBody>
          <a:bodyPr/>
          <a:lstStyle>
            <a:lvl1pPr>
              <a:defRPr/>
            </a:lvl1pPr>
          </a:lstStyle>
          <a:p>
            <a:pPr>
              <a:defRPr/>
            </a:pPr>
            <a:fld id="{97B9C4B6-7E8C-4250-8D68-81CFC1BCCE43}" type="datetimeFigureOut">
              <a:rPr lang="sl-SI"/>
              <a:pPr>
                <a:defRPr/>
              </a:pPr>
              <a:t>3. 06. 2019</a:t>
            </a:fld>
            <a:endParaRPr lang="sl-SI"/>
          </a:p>
        </p:txBody>
      </p:sp>
      <p:sp>
        <p:nvSpPr>
          <p:cNvPr id="5" name="Footer Placeholder 4">
            <a:extLst>
              <a:ext uri="{FF2B5EF4-FFF2-40B4-BE49-F238E27FC236}">
                <a16:creationId xmlns:a16="http://schemas.microsoft.com/office/drawing/2014/main" id="{09EBC3D7-1514-4A4A-A8EB-F2236FE2A496}"/>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49F113C4-5818-491E-9B6B-79B6CB45FFCE}"/>
              </a:ext>
            </a:extLst>
          </p:cNvPr>
          <p:cNvSpPr>
            <a:spLocks noGrp="1"/>
          </p:cNvSpPr>
          <p:nvPr>
            <p:ph type="sldNum" sz="quarter" idx="12"/>
          </p:nvPr>
        </p:nvSpPr>
        <p:spPr/>
        <p:txBody>
          <a:bodyPr/>
          <a:lstStyle>
            <a:lvl1pPr>
              <a:defRPr/>
            </a:lvl1pPr>
          </a:lstStyle>
          <a:p>
            <a:fld id="{1ECAAF11-09DB-447C-93AE-F9CEA66C1375}" type="slidenum">
              <a:rPr lang="sl-SI" altLang="sl-SI"/>
              <a:pPr/>
              <a:t>‹#›</a:t>
            </a:fld>
            <a:endParaRPr lang="sl-SI" altLang="sl-SI"/>
          </a:p>
        </p:txBody>
      </p:sp>
    </p:spTree>
    <p:extLst>
      <p:ext uri="{BB962C8B-B14F-4D97-AF65-F5344CB8AC3E}">
        <p14:creationId xmlns:p14="http://schemas.microsoft.com/office/powerpoint/2010/main" val="3173352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3">
            <a:extLst>
              <a:ext uri="{FF2B5EF4-FFF2-40B4-BE49-F238E27FC236}">
                <a16:creationId xmlns:a16="http://schemas.microsoft.com/office/drawing/2014/main" id="{D01972A7-0270-4A6B-B135-82BFEEC84B22}"/>
              </a:ext>
            </a:extLst>
          </p:cNvPr>
          <p:cNvSpPr>
            <a:spLocks noGrp="1"/>
          </p:cNvSpPr>
          <p:nvPr>
            <p:ph type="dt" sz="half" idx="10"/>
          </p:nvPr>
        </p:nvSpPr>
        <p:spPr/>
        <p:txBody>
          <a:bodyPr/>
          <a:lstStyle>
            <a:lvl1pPr>
              <a:defRPr/>
            </a:lvl1pPr>
          </a:lstStyle>
          <a:p>
            <a:pPr>
              <a:defRPr/>
            </a:pPr>
            <a:fld id="{B3FB32C9-0B88-466D-B470-828D1043CB53}" type="datetimeFigureOut">
              <a:rPr lang="sl-SI"/>
              <a:pPr>
                <a:defRPr/>
              </a:pPr>
              <a:t>3. 06. 2019</a:t>
            </a:fld>
            <a:endParaRPr lang="sl-SI"/>
          </a:p>
        </p:txBody>
      </p:sp>
      <p:sp>
        <p:nvSpPr>
          <p:cNvPr id="6" name="Footer Placeholder 4">
            <a:extLst>
              <a:ext uri="{FF2B5EF4-FFF2-40B4-BE49-F238E27FC236}">
                <a16:creationId xmlns:a16="http://schemas.microsoft.com/office/drawing/2014/main" id="{4A797671-D332-439D-B0B6-9518EF9FCC56}"/>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C8F24381-0008-49F1-A6C7-3261AF79D840}"/>
              </a:ext>
            </a:extLst>
          </p:cNvPr>
          <p:cNvSpPr>
            <a:spLocks noGrp="1"/>
          </p:cNvSpPr>
          <p:nvPr>
            <p:ph type="sldNum" sz="quarter" idx="12"/>
          </p:nvPr>
        </p:nvSpPr>
        <p:spPr/>
        <p:txBody>
          <a:bodyPr/>
          <a:lstStyle>
            <a:lvl1pPr>
              <a:defRPr/>
            </a:lvl1pPr>
          </a:lstStyle>
          <a:p>
            <a:fld id="{E6FE7CC1-3CAA-4205-ACC5-047482725E3A}" type="slidenum">
              <a:rPr lang="sl-SI" altLang="sl-SI"/>
              <a:pPr/>
              <a:t>‹#›</a:t>
            </a:fld>
            <a:endParaRPr lang="sl-SI" altLang="sl-SI"/>
          </a:p>
        </p:txBody>
      </p:sp>
    </p:spTree>
    <p:extLst>
      <p:ext uri="{BB962C8B-B14F-4D97-AF65-F5344CB8AC3E}">
        <p14:creationId xmlns:p14="http://schemas.microsoft.com/office/powerpoint/2010/main" val="2611703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3">
            <a:extLst>
              <a:ext uri="{FF2B5EF4-FFF2-40B4-BE49-F238E27FC236}">
                <a16:creationId xmlns:a16="http://schemas.microsoft.com/office/drawing/2014/main" id="{CB540FBC-79EC-4C66-9D66-47D3FEAAA0AB}"/>
              </a:ext>
            </a:extLst>
          </p:cNvPr>
          <p:cNvSpPr>
            <a:spLocks noGrp="1"/>
          </p:cNvSpPr>
          <p:nvPr>
            <p:ph type="dt" sz="half" idx="10"/>
          </p:nvPr>
        </p:nvSpPr>
        <p:spPr/>
        <p:txBody>
          <a:bodyPr/>
          <a:lstStyle>
            <a:lvl1pPr>
              <a:defRPr/>
            </a:lvl1pPr>
          </a:lstStyle>
          <a:p>
            <a:pPr>
              <a:defRPr/>
            </a:pPr>
            <a:fld id="{4E6B0CC8-E74C-40D9-A8C2-D5C8A58E7CCD}" type="datetimeFigureOut">
              <a:rPr lang="sl-SI"/>
              <a:pPr>
                <a:defRPr/>
              </a:pPr>
              <a:t>3. 06. 2019</a:t>
            </a:fld>
            <a:endParaRPr lang="sl-SI"/>
          </a:p>
        </p:txBody>
      </p:sp>
      <p:sp>
        <p:nvSpPr>
          <p:cNvPr id="8" name="Footer Placeholder 4">
            <a:extLst>
              <a:ext uri="{FF2B5EF4-FFF2-40B4-BE49-F238E27FC236}">
                <a16:creationId xmlns:a16="http://schemas.microsoft.com/office/drawing/2014/main" id="{FACFDFB4-8E1D-422F-8D10-EB8CA0EDB007}"/>
              </a:ext>
            </a:extLst>
          </p:cNvPr>
          <p:cNvSpPr>
            <a:spLocks noGrp="1"/>
          </p:cNvSpPr>
          <p:nvPr>
            <p:ph type="ftr" sz="quarter" idx="11"/>
          </p:nvPr>
        </p:nvSpPr>
        <p:spPr/>
        <p:txBody>
          <a:bodyPr/>
          <a:lstStyle>
            <a:lvl1pPr>
              <a:defRPr/>
            </a:lvl1pPr>
          </a:lstStyle>
          <a:p>
            <a:pPr>
              <a:defRPr/>
            </a:pPr>
            <a:endParaRPr lang="sl-SI"/>
          </a:p>
        </p:txBody>
      </p:sp>
      <p:sp>
        <p:nvSpPr>
          <p:cNvPr id="9" name="Slide Number Placeholder 5">
            <a:extLst>
              <a:ext uri="{FF2B5EF4-FFF2-40B4-BE49-F238E27FC236}">
                <a16:creationId xmlns:a16="http://schemas.microsoft.com/office/drawing/2014/main" id="{2AE553D1-7312-4129-9BCA-42ABE167BB10}"/>
              </a:ext>
            </a:extLst>
          </p:cNvPr>
          <p:cNvSpPr>
            <a:spLocks noGrp="1"/>
          </p:cNvSpPr>
          <p:nvPr>
            <p:ph type="sldNum" sz="quarter" idx="12"/>
          </p:nvPr>
        </p:nvSpPr>
        <p:spPr/>
        <p:txBody>
          <a:bodyPr/>
          <a:lstStyle>
            <a:lvl1pPr>
              <a:defRPr/>
            </a:lvl1pPr>
          </a:lstStyle>
          <a:p>
            <a:fld id="{7845CDD2-1209-428E-B4BF-957B8997DBA6}" type="slidenum">
              <a:rPr lang="sl-SI" altLang="sl-SI"/>
              <a:pPr/>
              <a:t>‹#›</a:t>
            </a:fld>
            <a:endParaRPr lang="sl-SI" altLang="sl-SI"/>
          </a:p>
        </p:txBody>
      </p:sp>
    </p:spTree>
    <p:extLst>
      <p:ext uri="{BB962C8B-B14F-4D97-AF65-F5344CB8AC3E}">
        <p14:creationId xmlns:p14="http://schemas.microsoft.com/office/powerpoint/2010/main" val="287540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Date Placeholder 3">
            <a:extLst>
              <a:ext uri="{FF2B5EF4-FFF2-40B4-BE49-F238E27FC236}">
                <a16:creationId xmlns:a16="http://schemas.microsoft.com/office/drawing/2014/main" id="{74912FD7-4529-4F4B-86BF-F4FA6641381A}"/>
              </a:ext>
            </a:extLst>
          </p:cNvPr>
          <p:cNvSpPr>
            <a:spLocks noGrp="1"/>
          </p:cNvSpPr>
          <p:nvPr>
            <p:ph type="dt" sz="half" idx="10"/>
          </p:nvPr>
        </p:nvSpPr>
        <p:spPr/>
        <p:txBody>
          <a:bodyPr/>
          <a:lstStyle>
            <a:lvl1pPr>
              <a:defRPr/>
            </a:lvl1pPr>
          </a:lstStyle>
          <a:p>
            <a:pPr>
              <a:defRPr/>
            </a:pPr>
            <a:fld id="{E18F8066-C9BF-4818-B893-E858A7ED28D2}" type="datetimeFigureOut">
              <a:rPr lang="sl-SI"/>
              <a:pPr>
                <a:defRPr/>
              </a:pPr>
              <a:t>3. 06. 2019</a:t>
            </a:fld>
            <a:endParaRPr lang="sl-SI"/>
          </a:p>
        </p:txBody>
      </p:sp>
      <p:sp>
        <p:nvSpPr>
          <p:cNvPr id="4" name="Footer Placeholder 4">
            <a:extLst>
              <a:ext uri="{FF2B5EF4-FFF2-40B4-BE49-F238E27FC236}">
                <a16:creationId xmlns:a16="http://schemas.microsoft.com/office/drawing/2014/main" id="{A9CFE69C-072B-4394-AB25-8DBA1C5434A4}"/>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5">
            <a:extLst>
              <a:ext uri="{FF2B5EF4-FFF2-40B4-BE49-F238E27FC236}">
                <a16:creationId xmlns:a16="http://schemas.microsoft.com/office/drawing/2014/main" id="{583EA5D5-342D-4398-9BBB-C29F7282AE0D}"/>
              </a:ext>
            </a:extLst>
          </p:cNvPr>
          <p:cNvSpPr>
            <a:spLocks noGrp="1"/>
          </p:cNvSpPr>
          <p:nvPr>
            <p:ph type="sldNum" sz="quarter" idx="12"/>
          </p:nvPr>
        </p:nvSpPr>
        <p:spPr/>
        <p:txBody>
          <a:bodyPr/>
          <a:lstStyle>
            <a:lvl1pPr>
              <a:defRPr/>
            </a:lvl1pPr>
          </a:lstStyle>
          <a:p>
            <a:fld id="{D79A5FEB-419E-4738-8F33-9F928F69ADB8}" type="slidenum">
              <a:rPr lang="sl-SI" altLang="sl-SI"/>
              <a:pPr/>
              <a:t>‹#›</a:t>
            </a:fld>
            <a:endParaRPr lang="sl-SI" altLang="sl-SI"/>
          </a:p>
        </p:txBody>
      </p:sp>
    </p:spTree>
    <p:extLst>
      <p:ext uri="{BB962C8B-B14F-4D97-AF65-F5344CB8AC3E}">
        <p14:creationId xmlns:p14="http://schemas.microsoft.com/office/powerpoint/2010/main" val="773969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AA23C19-0901-44BB-B88F-9B6C16BE9834}"/>
              </a:ext>
            </a:extLst>
          </p:cNvPr>
          <p:cNvSpPr>
            <a:spLocks noGrp="1"/>
          </p:cNvSpPr>
          <p:nvPr>
            <p:ph type="dt" sz="half" idx="10"/>
          </p:nvPr>
        </p:nvSpPr>
        <p:spPr/>
        <p:txBody>
          <a:bodyPr/>
          <a:lstStyle>
            <a:lvl1pPr>
              <a:defRPr/>
            </a:lvl1pPr>
          </a:lstStyle>
          <a:p>
            <a:pPr>
              <a:defRPr/>
            </a:pPr>
            <a:fld id="{9A315B34-5740-40F8-94D2-F280BFC0F6A5}" type="datetimeFigureOut">
              <a:rPr lang="sl-SI"/>
              <a:pPr>
                <a:defRPr/>
              </a:pPr>
              <a:t>3. 06. 2019</a:t>
            </a:fld>
            <a:endParaRPr lang="sl-SI"/>
          </a:p>
        </p:txBody>
      </p:sp>
      <p:sp>
        <p:nvSpPr>
          <p:cNvPr id="3" name="Footer Placeholder 4">
            <a:extLst>
              <a:ext uri="{FF2B5EF4-FFF2-40B4-BE49-F238E27FC236}">
                <a16:creationId xmlns:a16="http://schemas.microsoft.com/office/drawing/2014/main" id="{C8BAAA19-ECA0-43AC-93A9-4A0F4CD91BE2}"/>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5">
            <a:extLst>
              <a:ext uri="{FF2B5EF4-FFF2-40B4-BE49-F238E27FC236}">
                <a16:creationId xmlns:a16="http://schemas.microsoft.com/office/drawing/2014/main" id="{429F7AC8-1507-44B0-8D00-D1EC59F2C199}"/>
              </a:ext>
            </a:extLst>
          </p:cNvPr>
          <p:cNvSpPr>
            <a:spLocks noGrp="1"/>
          </p:cNvSpPr>
          <p:nvPr>
            <p:ph type="sldNum" sz="quarter" idx="12"/>
          </p:nvPr>
        </p:nvSpPr>
        <p:spPr/>
        <p:txBody>
          <a:bodyPr/>
          <a:lstStyle>
            <a:lvl1pPr>
              <a:defRPr/>
            </a:lvl1pPr>
          </a:lstStyle>
          <a:p>
            <a:fld id="{25897B3D-6662-4FF7-9CEC-DE1CBC984175}" type="slidenum">
              <a:rPr lang="sl-SI" altLang="sl-SI"/>
              <a:pPr/>
              <a:t>‹#›</a:t>
            </a:fld>
            <a:endParaRPr lang="sl-SI" altLang="sl-SI"/>
          </a:p>
        </p:txBody>
      </p:sp>
    </p:spTree>
    <p:extLst>
      <p:ext uri="{BB962C8B-B14F-4D97-AF65-F5344CB8AC3E}">
        <p14:creationId xmlns:p14="http://schemas.microsoft.com/office/powerpoint/2010/main" val="1365374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128A05B-BDFD-489E-BB8C-3CD834939BF2}"/>
              </a:ext>
            </a:extLst>
          </p:cNvPr>
          <p:cNvSpPr>
            <a:spLocks noGrp="1"/>
          </p:cNvSpPr>
          <p:nvPr>
            <p:ph type="dt" sz="half" idx="10"/>
          </p:nvPr>
        </p:nvSpPr>
        <p:spPr/>
        <p:txBody>
          <a:bodyPr/>
          <a:lstStyle>
            <a:lvl1pPr>
              <a:defRPr/>
            </a:lvl1pPr>
          </a:lstStyle>
          <a:p>
            <a:pPr>
              <a:defRPr/>
            </a:pPr>
            <a:fld id="{1B7AEE19-C165-42DF-BE14-E98F75C7B318}" type="datetimeFigureOut">
              <a:rPr lang="sl-SI"/>
              <a:pPr>
                <a:defRPr/>
              </a:pPr>
              <a:t>3. 06. 2019</a:t>
            </a:fld>
            <a:endParaRPr lang="sl-SI"/>
          </a:p>
        </p:txBody>
      </p:sp>
      <p:sp>
        <p:nvSpPr>
          <p:cNvPr id="6" name="Footer Placeholder 4">
            <a:extLst>
              <a:ext uri="{FF2B5EF4-FFF2-40B4-BE49-F238E27FC236}">
                <a16:creationId xmlns:a16="http://schemas.microsoft.com/office/drawing/2014/main" id="{A50FAA55-5795-4AEE-80B1-C5F1411C8D87}"/>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F8A9E481-9C9E-464B-BBB6-BCC034FF251E}"/>
              </a:ext>
            </a:extLst>
          </p:cNvPr>
          <p:cNvSpPr>
            <a:spLocks noGrp="1"/>
          </p:cNvSpPr>
          <p:nvPr>
            <p:ph type="sldNum" sz="quarter" idx="12"/>
          </p:nvPr>
        </p:nvSpPr>
        <p:spPr/>
        <p:txBody>
          <a:bodyPr/>
          <a:lstStyle>
            <a:lvl1pPr>
              <a:defRPr/>
            </a:lvl1pPr>
          </a:lstStyle>
          <a:p>
            <a:fld id="{54CFFFF6-1D68-4375-86D0-A0D296F7B08D}" type="slidenum">
              <a:rPr lang="sl-SI" altLang="sl-SI"/>
              <a:pPr/>
              <a:t>‹#›</a:t>
            </a:fld>
            <a:endParaRPr lang="sl-SI" altLang="sl-SI"/>
          </a:p>
        </p:txBody>
      </p:sp>
    </p:spTree>
    <p:extLst>
      <p:ext uri="{BB962C8B-B14F-4D97-AF65-F5344CB8AC3E}">
        <p14:creationId xmlns:p14="http://schemas.microsoft.com/office/powerpoint/2010/main" val="1508644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A11D6F4-10C2-42F6-9476-174F0B83B7F9}"/>
              </a:ext>
            </a:extLst>
          </p:cNvPr>
          <p:cNvSpPr>
            <a:spLocks noGrp="1"/>
          </p:cNvSpPr>
          <p:nvPr>
            <p:ph type="dt" sz="half" idx="10"/>
          </p:nvPr>
        </p:nvSpPr>
        <p:spPr/>
        <p:txBody>
          <a:bodyPr/>
          <a:lstStyle>
            <a:lvl1pPr>
              <a:defRPr/>
            </a:lvl1pPr>
          </a:lstStyle>
          <a:p>
            <a:pPr>
              <a:defRPr/>
            </a:pPr>
            <a:fld id="{4A7CAEBB-FB2C-477A-AEA9-701B65ABFEA4}" type="datetimeFigureOut">
              <a:rPr lang="sl-SI"/>
              <a:pPr>
                <a:defRPr/>
              </a:pPr>
              <a:t>3. 06. 2019</a:t>
            </a:fld>
            <a:endParaRPr lang="sl-SI"/>
          </a:p>
        </p:txBody>
      </p:sp>
      <p:sp>
        <p:nvSpPr>
          <p:cNvPr id="6" name="Footer Placeholder 4">
            <a:extLst>
              <a:ext uri="{FF2B5EF4-FFF2-40B4-BE49-F238E27FC236}">
                <a16:creationId xmlns:a16="http://schemas.microsoft.com/office/drawing/2014/main" id="{42F3126F-D192-4648-8B25-A9591650CCAC}"/>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0969AA4B-C351-4F16-A9C1-361550D77C76}"/>
              </a:ext>
            </a:extLst>
          </p:cNvPr>
          <p:cNvSpPr>
            <a:spLocks noGrp="1"/>
          </p:cNvSpPr>
          <p:nvPr>
            <p:ph type="sldNum" sz="quarter" idx="12"/>
          </p:nvPr>
        </p:nvSpPr>
        <p:spPr/>
        <p:txBody>
          <a:bodyPr/>
          <a:lstStyle>
            <a:lvl1pPr>
              <a:defRPr/>
            </a:lvl1pPr>
          </a:lstStyle>
          <a:p>
            <a:fld id="{34E36975-AB3C-4540-B48C-77B6932261A5}" type="slidenum">
              <a:rPr lang="sl-SI" altLang="sl-SI"/>
              <a:pPr/>
              <a:t>‹#›</a:t>
            </a:fld>
            <a:endParaRPr lang="sl-SI" altLang="sl-SI"/>
          </a:p>
        </p:txBody>
      </p:sp>
    </p:spTree>
    <p:extLst>
      <p:ext uri="{BB962C8B-B14F-4D97-AF65-F5344CB8AC3E}">
        <p14:creationId xmlns:p14="http://schemas.microsoft.com/office/powerpoint/2010/main" val="4133902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DB02CE-6D91-4E16-AAAE-239642616B55}"/>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l-SI"/>
              <a:t>Click to edit Master title style</a:t>
            </a:r>
            <a:endParaRPr lang="sl-SI" altLang="sl-SI"/>
          </a:p>
        </p:txBody>
      </p:sp>
      <p:sp>
        <p:nvSpPr>
          <p:cNvPr id="1027" name="Text Placeholder 2">
            <a:extLst>
              <a:ext uri="{FF2B5EF4-FFF2-40B4-BE49-F238E27FC236}">
                <a16:creationId xmlns:a16="http://schemas.microsoft.com/office/drawing/2014/main" id="{E16E456C-D43D-4D6D-8D36-4C82FEE8C6FE}"/>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endParaRPr lang="sl-SI" altLang="sl-SI"/>
          </a:p>
        </p:txBody>
      </p:sp>
      <p:sp>
        <p:nvSpPr>
          <p:cNvPr id="4" name="Date Placeholder 3">
            <a:extLst>
              <a:ext uri="{FF2B5EF4-FFF2-40B4-BE49-F238E27FC236}">
                <a16:creationId xmlns:a16="http://schemas.microsoft.com/office/drawing/2014/main" id="{CBA52AE0-2034-4134-8118-41C2041F32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4D7E56A-C43D-46EA-90DE-BBAE030A3F8D}" type="datetimeFigureOut">
              <a:rPr lang="sl-SI"/>
              <a:pPr>
                <a:defRPr/>
              </a:pPr>
              <a:t>3. 06. 2019</a:t>
            </a:fld>
            <a:endParaRPr lang="sl-SI"/>
          </a:p>
        </p:txBody>
      </p:sp>
      <p:sp>
        <p:nvSpPr>
          <p:cNvPr id="5" name="Footer Placeholder 4">
            <a:extLst>
              <a:ext uri="{FF2B5EF4-FFF2-40B4-BE49-F238E27FC236}">
                <a16:creationId xmlns:a16="http://schemas.microsoft.com/office/drawing/2014/main" id="{1011164B-9610-421C-B9F8-3F3C97265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Slide Number Placeholder 5">
            <a:extLst>
              <a:ext uri="{FF2B5EF4-FFF2-40B4-BE49-F238E27FC236}">
                <a16:creationId xmlns:a16="http://schemas.microsoft.com/office/drawing/2014/main" id="{08571AFF-452C-47ED-B9DA-422EDB4B18F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74CD4D3-BD97-4603-851D-CC9A34C1D80D}"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70E780BB-F407-4C8F-95DB-B98068D69BB3}"/>
              </a:ext>
            </a:extLst>
          </p:cNvPr>
          <p:cNvSpPr>
            <a:spLocks noGrp="1"/>
          </p:cNvSpPr>
          <p:nvPr>
            <p:ph type="ctrTitle"/>
          </p:nvPr>
        </p:nvSpPr>
        <p:spPr>
          <a:xfrm>
            <a:off x="1397000" y="0"/>
            <a:ext cx="9144000" cy="2243138"/>
          </a:xfrm>
        </p:spPr>
        <p:txBody>
          <a:bodyPr/>
          <a:lstStyle/>
          <a:p>
            <a:r>
              <a:rPr lang="de-DE" altLang="sl-SI" sz="9600">
                <a:latin typeface="AR BLANCA"/>
              </a:rPr>
              <a:t>AYURVEDA</a:t>
            </a:r>
            <a:endParaRPr lang="sl-SI" altLang="sl-SI" sz="9600">
              <a:latin typeface="AR BLANCA"/>
            </a:endParaRPr>
          </a:p>
        </p:txBody>
      </p:sp>
      <p:sp>
        <p:nvSpPr>
          <p:cNvPr id="2051" name="Subtitle 2">
            <a:extLst>
              <a:ext uri="{FF2B5EF4-FFF2-40B4-BE49-F238E27FC236}">
                <a16:creationId xmlns:a16="http://schemas.microsoft.com/office/drawing/2014/main" id="{3917C530-3E78-4830-9AFE-53A3345FB045}"/>
              </a:ext>
            </a:extLst>
          </p:cNvPr>
          <p:cNvSpPr>
            <a:spLocks noGrp="1"/>
          </p:cNvSpPr>
          <p:nvPr>
            <p:ph type="subTitle" idx="1"/>
          </p:nvPr>
        </p:nvSpPr>
        <p:spPr>
          <a:xfrm>
            <a:off x="6654800" y="5202238"/>
            <a:ext cx="5537200" cy="1655762"/>
          </a:xfrm>
        </p:spPr>
        <p:txBody>
          <a:bodyPr/>
          <a:lstStyle/>
          <a:p>
            <a:r>
              <a:rPr lang="sl-SI" altLang="sl-SI"/>
              <a:t> </a:t>
            </a:r>
            <a:endParaRPr lang="sl-SI" altLang="sl-SI" dirty="0"/>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39FB5C-4BC2-4DD2-A45A-EBB2B8683E22}"/>
              </a:ext>
            </a:extLst>
          </p:cNvPr>
          <p:cNvSpPr>
            <a:spLocks noGrp="1"/>
          </p:cNvSpPr>
          <p:nvPr>
            <p:ph idx="1"/>
          </p:nvPr>
        </p:nvSpPr>
        <p:spPr>
          <a:xfrm>
            <a:off x="247650" y="390525"/>
            <a:ext cx="10515600" cy="4351338"/>
          </a:xfrm>
        </p:spPr>
        <p:txBody>
          <a:bodyPr/>
          <a:lstStyle/>
          <a:p>
            <a:r>
              <a:rPr lang="sl-SI" altLang="sl-SI"/>
              <a:t>PODIKIZHI [podikizi]</a:t>
            </a:r>
          </a:p>
          <a:p>
            <a:endParaRPr lang="sl-SI" altLang="sl-SI"/>
          </a:p>
          <a:p>
            <a:r>
              <a:rPr lang="sl-SI" altLang="sl-SI"/>
              <a:t>Toplo, parno, zeliščno ‘tapkanje’ telesa. Navadno se izvaja v kombinaciji s Abhyango. Odlično za probleme s sklepi in  išijasom. Posebno primerno tudi za določene vrste artrtitisa in bolečine v križu. </a:t>
            </a:r>
          </a:p>
          <a:p>
            <a:endParaRPr lang="sl-SI" alt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81B1A1-C517-415C-BC99-13698F5390E2}"/>
              </a:ext>
            </a:extLst>
          </p:cNvPr>
          <p:cNvSpPr>
            <a:spLocks noGrp="1"/>
          </p:cNvSpPr>
          <p:nvPr>
            <p:ph idx="1"/>
          </p:nvPr>
        </p:nvSpPr>
        <p:spPr>
          <a:xfrm>
            <a:off x="684213" y="601663"/>
            <a:ext cx="10515600" cy="4351337"/>
          </a:xfrm>
        </p:spPr>
        <p:txBody>
          <a:bodyPr/>
          <a:lstStyle/>
          <a:p>
            <a:endParaRPr lang="sl-SI" altLang="sl-SI"/>
          </a:p>
          <a:p>
            <a:r>
              <a:rPr lang="sl-SI" altLang="sl-SI"/>
              <a:t>MASAŽE ZA NOSEČNICE</a:t>
            </a:r>
          </a:p>
          <a:p>
            <a:endParaRPr lang="sl-SI" altLang="sl-SI"/>
          </a:p>
          <a:p>
            <a:r>
              <a:rPr lang="sl-SI" altLang="sl-SI"/>
              <a:t>Masaže po individualnih potrebah, predvsem v področju medenice, nog ... </a:t>
            </a:r>
          </a:p>
          <a:p>
            <a:endParaRPr lang="sl-SI" alt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586ED7-F836-41F1-8E6B-92F58F9E2120}"/>
              </a:ext>
            </a:extLst>
          </p:cNvPr>
          <p:cNvSpPr>
            <a:spLocks noGrp="1"/>
          </p:cNvSpPr>
          <p:nvPr>
            <p:ph idx="1"/>
          </p:nvPr>
        </p:nvSpPr>
        <p:spPr>
          <a:xfrm>
            <a:off x="430213" y="222250"/>
            <a:ext cx="11147425" cy="6135688"/>
          </a:xfrm>
        </p:spPr>
        <p:txBody>
          <a:bodyPr/>
          <a:lstStyle/>
          <a:p>
            <a:r>
              <a:rPr lang="sl-SI" altLang="sl-SI">
                <a:solidFill>
                  <a:schemeClr val="bg1"/>
                </a:solidFill>
              </a:rPr>
              <a:t>SAVNA [swedanam]</a:t>
            </a:r>
          </a:p>
          <a:p>
            <a:endParaRPr lang="sl-SI" altLang="sl-SI">
              <a:solidFill>
                <a:schemeClr val="bg1"/>
              </a:solidFill>
            </a:endParaRPr>
          </a:p>
          <a:p>
            <a:r>
              <a:rPr lang="sl-SI" altLang="sl-SI">
                <a:solidFill>
                  <a:schemeClr val="bg1"/>
                </a:solidFill>
              </a:rPr>
              <a:t>Očiščevalna parna savna.</a:t>
            </a:r>
          </a:p>
          <a:p>
            <a:endParaRPr lang="sl-SI" altLang="sl-SI">
              <a:solidFill>
                <a:schemeClr val="bg1"/>
              </a:solidFill>
            </a:endParaRPr>
          </a:p>
          <a:p>
            <a:r>
              <a:rPr lang="sl-SI" altLang="sl-SI">
                <a:solidFill>
                  <a:schemeClr val="bg1"/>
                </a:solidFill>
              </a:rPr>
              <a:t>Pri parni savni se prekuha listje, ki je nabrano z vej posebej za to izbranih zdravilnih rastlin, telo nato izpostavimo pari, ki se pri vretju listov ustvarja. Ta tretma odstranjuje nečistoče iz telesa, zmanjšuje obloge maščevja in je zelo koristen pri določenih kožnih boleznih. Ajurvedska savna ima posebnost, da glave ne izpostavljamo vročini, temveč se savnamo samo od vratu navzdol ter tako prihranimo možganom nepotreben stres. </a:t>
            </a:r>
          </a:p>
          <a:p>
            <a:endParaRPr lang="sl-SI" alt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FFA0-16F1-45FB-A714-EA03942E6D95}"/>
              </a:ext>
            </a:extLst>
          </p:cNvPr>
          <p:cNvSpPr>
            <a:spLocks noGrp="1"/>
          </p:cNvSpPr>
          <p:nvPr>
            <p:ph type="title"/>
          </p:nvPr>
        </p:nvSpPr>
        <p:spPr/>
        <p:txBody>
          <a:bodyPr/>
          <a:lstStyle/>
          <a:p>
            <a:r>
              <a:rPr lang="sl-SI" altLang="sl-SI">
                <a:latin typeface="AR BLANCA"/>
              </a:rPr>
              <a:t>KOMBINIRANI SPROSTITVENI TRETMAJI:</a:t>
            </a:r>
            <a:br>
              <a:rPr lang="sl-SI" altLang="sl-SI">
                <a:latin typeface="AR BLANCA"/>
              </a:rPr>
            </a:br>
            <a:endParaRPr lang="sl-SI" altLang="sl-SI">
              <a:latin typeface="AR BLANCA"/>
            </a:endParaRPr>
          </a:p>
        </p:txBody>
      </p:sp>
      <p:sp>
        <p:nvSpPr>
          <p:cNvPr id="3" name="Content Placeholder 2">
            <a:extLst>
              <a:ext uri="{FF2B5EF4-FFF2-40B4-BE49-F238E27FC236}">
                <a16:creationId xmlns:a16="http://schemas.microsoft.com/office/drawing/2014/main" id="{31C917F2-E598-4278-BF36-7490855B4323}"/>
              </a:ext>
            </a:extLst>
          </p:cNvPr>
          <p:cNvSpPr>
            <a:spLocks noGrp="1"/>
          </p:cNvSpPr>
          <p:nvPr>
            <p:ph idx="1"/>
          </p:nvPr>
        </p:nvSpPr>
        <p:spPr>
          <a:xfrm>
            <a:off x="323850" y="1181100"/>
            <a:ext cx="11029950" cy="4264025"/>
          </a:xfrm>
        </p:spPr>
        <p:txBody>
          <a:bodyPr rtlCol="0">
            <a:normAutofit fontScale="85000" lnSpcReduction="20000"/>
          </a:bodyPr>
          <a:lstStyle/>
          <a:p>
            <a:pPr marL="0" indent="0" fontAlgn="auto">
              <a:spcAft>
                <a:spcPts val="0"/>
              </a:spcAft>
              <a:buFont typeface="Arial" panose="020B0604020202020204" pitchFamily="34" charset="0"/>
              <a:buNone/>
              <a:defRPr/>
            </a:pPr>
            <a:endParaRPr lang="sl-SI" dirty="0"/>
          </a:p>
          <a:p>
            <a:pPr fontAlgn="auto">
              <a:spcAft>
                <a:spcPts val="0"/>
              </a:spcAft>
              <a:defRPr/>
            </a:pPr>
            <a:endParaRPr lang="sl-SI" dirty="0"/>
          </a:p>
          <a:p>
            <a:pPr fontAlgn="auto">
              <a:spcAft>
                <a:spcPts val="0"/>
              </a:spcAft>
              <a:defRPr/>
            </a:pPr>
            <a:r>
              <a:rPr lang="sl-SI" dirty="0"/>
              <a:t>ABHYANGA &amp; SHIRO DHARA</a:t>
            </a:r>
          </a:p>
          <a:p>
            <a:pPr marL="0" indent="0" fontAlgn="auto">
              <a:spcAft>
                <a:spcPts val="0"/>
              </a:spcAft>
              <a:buFont typeface="Arial" panose="020B0604020202020204" pitchFamily="34" charset="0"/>
              <a:buNone/>
              <a:defRPr/>
            </a:pPr>
            <a:r>
              <a:rPr lang="sl-SI" dirty="0"/>
              <a:t>je marma oljna masaža telesa &amp; tretma glave in ramen s toplimi tekočimi olji.</a:t>
            </a:r>
          </a:p>
          <a:p>
            <a:pPr marL="0" indent="0" fontAlgn="auto">
              <a:spcAft>
                <a:spcPts val="0"/>
              </a:spcAft>
              <a:buFont typeface="Arial" panose="020B0604020202020204" pitchFamily="34" charset="0"/>
              <a:buNone/>
              <a:defRPr/>
            </a:pPr>
            <a:r>
              <a:rPr lang="sl-SI" dirty="0"/>
              <a:t> </a:t>
            </a:r>
          </a:p>
          <a:p>
            <a:pPr fontAlgn="auto">
              <a:spcAft>
                <a:spcPts val="0"/>
              </a:spcAft>
              <a:defRPr/>
            </a:pPr>
            <a:r>
              <a:rPr lang="sl-SI" dirty="0"/>
              <a:t>ABHYANGA &amp; VASHPASWEDANA</a:t>
            </a:r>
          </a:p>
          <a:p>
            <a:pPr marL="0" indent="0" fontAlgn="auto">
              <a:spcAft>
                <a:spcPts val="0"/>
              </a:spcAft>
              <a:buFont typeface="Arial" panose="020B0604020202020204" pitchFamily="34" charset="0"/>
              <a:buNone/>
              <a:defRPr/>
            </a:pPr>
            <a:r>
              <a:rPr lang="sl-SI" dirty="0"/>
              <a:t>je marma oljna masaža telesa in očiščevalna parna savna</a:t>
            </a:r>
          </a:p>
          <a:p>
            <a:pPr marL="0" indent="0" fontAlgn="auto">
              <a:spcAft>
                <a:spcPts val="0"/>
              </a:spcAft>
              <a:buFont typeface="Arial" panose="020B0604020202020204" pitchFamily="34" charset="0"/>
              <a:buNone/>
              <a:defRPr/>
            </a:pPr>
            <a:endParaRPr lang="sl-SI" dirty="0"/>
          </a:p>
          <a:p>
            <a:pPr marL="0" indent="0" fontAlgn="auto">
              <a:spcAft>
                <a:spcPts val="0"/>
              </a:spcAft>
              <a:buFont typeface="Arial" panose="020B0604020202020204" pitchFamily="34" charset="0"/>
              <a:buNone/>
              <a:defRPr/>
            </a:pPr>
            <a:r>
              <a:rPr lang="sl-SI" dirty="0"/>
              <a:t>ABHYANGA &amp; PODIKIZHI</a:t>
            </a:r>
          </a:p>
          <a:p>
            <a:pPr marL="0" indent="0" fontAlgn="auto">
              <a:spcAft>
                <a:spcPts val="0"/>
              </a:spcAft>
              <a:buFont typeface="Arial" panose="020B0604020202020204" pitchFamily="34" charset="0"/>
              <a:buNone/>
              <a:defRPr/>
            </a:pPr>
            <a:r>
              <a:rPr lang="sl-SI" dirty="0"/>
              <a:t>je marma oljna masaža telesa z zeliščnim 'tolčenjem' (dva mošnjička zelišč, s katerimi se 'tapka' po telesu</a:t>
            </a:r>
          </a:p>
          <a:p>
            <a:pPr fontAlgn="auto">
              <a:spcAft>
                <a:spcPts val="0"/>
              </a:spcAft>
              <a:defRPr/>
            </a:pPr>
            <a:endParaRPr lang="sl-SI"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0" dur="500"/>
                                        <p:tgtEl>
                                          <p:spTgt spid="3">
                                            <p:txEl>
                                              <p:pRg st="5" end="5"/>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3" dur="500"/>
                                        <p:tgtEl>
                                          <p:spTgt spid="3">
                                            <p:txEl>
                                              <p:pRg st="6" end="6"/>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8" dur="500"/>
                                        <p:tgtEl>
                                          <p:spTgt spid="3">
                                            <p:txEl>
                                              <p:pRg st="8" end="8"/>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93D2F-BA42-4F43-B9DA-4FC577EAE662}"/>
              </a:ext>
            </a:extLst>
          </p:cNvPr>
          <p:cNvSpPr>
            <a:spLocks noGrp="1"/>
          </p:cNvSpPr>
          <p:nvPr>
            <p:ph type="title"/>
          </p:nvPr>
        </p:nvSpPr>
        <p:spPr/>
        <p:txBody>
          <a:bodyPr/>
          <a:lstStyle/>
          <a:p>
            <a:r>
              <a:rPr lang="sl-SI" altLang="sl-SI" sz="6000">
                <a:latin typeface="AR BLANCA"/>
              </a:rPr>
              <a:t>Ayurvedska masažna olja</a:t>
            </a:r>
          </a:p>
        </p:txBody>
      </p:sp>
      <p:pic>
        <p:nvPicPr>
          <p:cNvPr id="4" name="Content Placeholder 3">
            <a:extLst>
              <a:ext uri="{FF2B5EF4-FFF2-40B4-BE49-F238E27FC236}">
                <a16:creationId xmlns:a16="http://schemas.microsoft.com/office/drawing/2014/main" id="{FB91C41B-3D42-4A9F-A489-337A7D2B84A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907463" y="365125"/>
            <a:ext cx="2619375" cy="2762250"/>
          </a:xfrm>
        </p:spPr>
      </p:pic>
      <p:sp>
        <p:nvSpPr>
          <p:cNvPr id="5" name="TextBox 4">
            <a:extLst>
              <a:ext uri="{FF2B5EF4-FFF2-40B4-BE49-F238E27FC236}">
                <a16:creationId xmlns:a16="http://schemas.microsoft.com/office/drawing/2014/main" id="{C0252AA9-2284-42DF-B175-D6EE49E2D0F3}"/>
              </a:ext>
            </a:extLst>
          </p:cNvPr>
          <p:cNvSpPr txBox="1">
            <a:spLocks noChangeArrowheads="1"/>
          </p:cNvSpPr>
          <p:nvPr/>
        </p:nvSpPr>
        <p:spPr bwMode="auto">
          <a:xfrm>
            <a:off x="665163" y="1644650"/>
            <a:ext cx="5148262"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2800"/>
              <a:t>Masažno olje Mirramo</a:t>
            </a:r>
          </a:p>
          <a:p>
            <a:endParaRPr lang="sl-SI" altLang="sl-SI" sz="2800"/>
          </a:p>
          <a:p>
            <a:r>
              <a:rPr lang="sl-SI" altLang="sl-SI" sz="2800"/>
              <a:t>Ajurvedsko gorčično olje</a:t>
            </a:r>
          </a:p>
          <a:p>
            <a:endParaRPr lang="sl-SI" altLang="sl-SI" sz="2800"/>
          </a:p>
          <a:p>
            <a:r>
              <a:rPr lang="sl-SI" altLang="sl-SI" sz="2800"/>
              <a:t>Masažna olja Mahariši ajurvede</a:t>
            </a:r>
          </a:p>
          <a:p>
            <a:endParaRPr lang="sl-SI" altLang="sl-SI" sz="2800"/>
          </a:p>
          <a:p>
            <a:r>
              <a:rPr lang="sl-SI" altLang="sl-SI" sz="2800"/>
              <a:t>Mysieajurvedsko masažno olje </a:t>
            </a:r>
          </a:p>
          <a:p>
            <a:endParaRPr lang="sl-SI" altLang="sl-SI" sz="2800"/>
          </a:p>
          <a:p>
            <a:endParaRPr lang="sl-SI" altLang="sl-SI" sz="2800"/>
          </a:p>
          <a:p>
            <a:endParaRPr lang="sl-SI" altLang="sl-SI" sz="2800"/>
          </a:p>
          <a:p>
            <a:endParaRPr lang="sl-SI" altLang="sl-SI" sz="2800"/>
          </a:p>
          <a:p>
            <a:endParaRPr lang="sl-SI" altLang="sl-SI" sz="2800"/>
          </a:p>
          <a:p>
            <a:endParaRPr lang="sl-SI" altLang="sl-SI" sz="2800"/>
          </a:p>
          <a:p>
            <a:endParaRPr lang="sl-SI" altLang="sl-SI" sz="2800"/>
          </a:p>
        </p:txBody>
      </p:sp>
      <p:pic>
        <p:nvPicPr>
          <p:cNvPr id="6" name="Picture 5">
            <a:extLst>
              <a:ext uri="{FF2B5EF4-FFF2-40B4-BE49-F238E27FC236}">
                <a16:creationId xmlns:a16="http://schemas.microsoft.com/office/drawing/2014/main" id="{4580FBCF-7418-4B9F-BF10-CD2E082092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4913" y="1690688"/>
            <a:ext cx="1958975"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A255EDB1-B08C-44BF-9BCF-9E63EE8A8FC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83775" y="3779838"/>
            <a:ext cx="2017713"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8D63610-D880-4523-B09D-0BCB60FDD24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35588" y="4079875"/>
            <a:ext cx="42799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ACB832-C8CC-43A1-B241-4811B10FC67E}"/>
              </a:ext>
            </a:extLst>
          </p:cNvPr>
          <p:cNvSpPr>
            <a:spLocks noGrp="1"/>
          </p:cNvSpPr>
          <p:nvPr>
            <p:ph idx="1"/>
          </p:nvPr>
        </p:nvSpPr>
        <p:spPr>
          <a:xfrm>
            <a:off x="0" y="182563"/>
            <a:ext cx="10958513" cy="5149850"/>
          </a:xfrm>
        </p:spPr>
        <p:txBody>
          <a:bodyPr/>
          <a:lstStyle/>
          <a:p>
            <a:r>
              <a:rPr lang="sl-SI" altLang="sl-SI"/>
              <a:t>Je sistem tradicionalne medicine, ki izvira iz Indije.</a:t>
            </a:r>
          </a:p>
          <a:p>
            <a:endParaRPr lang="sl-SI" altLang="sl-SI"/>
          </a:p>
          <a:p>
            <a:r>
              <a:rPr lang="sl-SI" altLang="sl-SI"/>
              <a:t>Beseda Ayurveda je v sanskrtu sestavljena iz besede »āyus«, kar pomeni »življenje« in »veda«, kar pomeni »znanje« ali »znanost«.</a:t>
            </a:r>
          </a:p>
          <a:p>
            <a:endParaRPr lang="sl-SI" altLang="sl-SI"/>
          </a:p>
          <a:p>
            <a:r>
              <a:rPr lang="sl-SI" altLang="sl-SI"/>
              <a:t>Ajurveda ali v prevodu znanje o življenju pokriva štiri aspekte človeka: dušo, um, čustva in telo. </a:t>
            </a:r>
          </a:p>
          <a:p>
            <a:endParaRPr lang="sl-SI" altLang="sl-SI"/>
          </a:p>
          <a:p>
            <a:r>
              <a:rPr lang="sl-SI" altLang="sl-SI"/>
              <a:t>Razlaga, kako naše misli, prehrana in način življenja vplivajo na naše fizično stanje.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54C87-1C51-44B8-BBF2-69E50324F28E}"/>
              </a:ext>
            </a:extLst>
          </p:cNvPr>
          <p:cNvSpPr>
            <a:spLocks noGrp="1"/>
          </p:cNvSpPr>
          <p:nvPr>
            <p:ph idx="1"/>
          </p:nvPr>
        </p:nvSpPr>
        <p:spPr>
          <a:xfrm>
            <a:off x="280988" y="306388"/>
            <a:ext cx="10510837" cy="6432550"/>
          </a:xfrm>
        </p:spPr>
        <p:txBody>
          <a:bodyPr/>
          <a:lstStyle/>
          <a:p>
            <a:r>
              <a:rPr lang="sl-SI" altLang="sl-SI"/>
              <a:t>Po ayurvedi je človek zdrav, ko je v sozvočju s samim s seboj ter z ljudmi in okoljem, ki ga obdaja. </a:t>
            </a:r>
          </a:p>
          <a:p>
            <a:endParaRPr lang="sl-SI" altLang="sl-SI"/>
          </a:p>
          <a:p>
            <a:r>
              <a:rPr lang="sl-SI" altLang="sl-SI"/>
              <a:t>Ukvarja se z odpravljanjem bolezni, pa tudi z ohranjanjem zdravja.</a:t>
            </a:r>
          </a:p>
          <a:p>
            <a:endParaRPr lang="sl-SI" altLang="sl-SI"/>
          </a:p>
          <a:p>
            <a:r>
              <a:rPr lang="sl-SI" altLang="sl-SI"/>
              <a:t>Trije osnovne tipe ali doše, ki jih ayurveda imenuje: VATA, PITTA in KAPHA.</a:t>
            </a:r>
          </a:p>
          <a:p>
            <a:endParaRPr lang="sl-SI" altLang="sl-SI"/>
          </a:p>
          <a:p>
            <a:r>
              <a:rPr lang="sl-SI" altLang="sl-SI"/>
              <a:t>Danes je ayurveda v Indiji in na Sri Lanki priznana kot uradna medicina</a:t>
            </a:r>
          </a:p>
          <a:p>
            <a:endParaRPr lang="sl-SI" altLang="sl-SI"/>
          </a:p>
          <a:p>
            <a:r>
              <a:rPr lang="sl-SI" altLang="sl-SI"/>
              <a:t>Ayurvedska masaža je izjemno priporočljiva za odpravo napetosti in stresa.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D52B2-067A-4065-A1AA-24061118750C}"/>
              </a:ext>
            </a:extLst>
          </p:cNvPr>
          <p:cNvSpPr>
            <a:spLocks noGrp="1"/>
          </p:cNvSpPr>
          <p:nvPr>
            <p:ph type="title"/>
          </p:nvPr>
        </p:nvSpPr>
        <p:spPr>
          <a:xfrm>
            <a:off x="838200" y="0"/>
            <a:ext cx="10515600" cy="1325563"/>
          </a:xfrm>
        </p:spPr>
        <p:txBody>
          <a:bodyPr/>
          <a:lstStyle/>
          <a:p>
            <a:r>
              <a:rPr lang="sl-SI" altLang="sl-SI" sz="6000">
                <a:latin typeface="AR BLANCA"/>
              </a:rPr>
              <a:t>Učinki ayurvedske masaže:</a:t>
            </a:r>
          </a:p>
        </p:txBody>
      </p:sp>
      <p:sp>
        <p:nvSpPr>
          <p:cNvPr id="3" name="Content Placeholder 2">
            <a:extLst>
              <a:ext uri="{FF2B5EF4-FFF2-40B4-BE49-F238E27FC236}">
                <a16:creationId xmlns:a16="http://schemas.microsoft.com/office/drawing/2014/main" id="{A5D52D27-8C92-46D8-9F3C-D5BFCEAC6DB5}"/>
              </a:ext>
            </a:extLst>
          </p:cNvPr>
          <p:cNvSpPr>
            <a:spLocks noGrp="1"/>
          </p:cNvSpPr>
          <p:nvPr>
            <p:ph idx="1"/>
          </p:nvPr>
        </p:nvSpPr>
        <p:spPr>
          <a:xfrm>
            <a:off x="520700" y="1068388"/>
            <a:ext cx="11253788" cy="5789612"/>
          </a:xfrm>
        </p:spPr>
        <p:txBody>
          <a:bodyPr rtlCol="0">
            <a:normAutofit lnSpcReduction="10000"/>
          </a:bodyPr>
          <a:lstStyle/>
          <a:p>
            <a:pPr fontAlgn="auto">
              <a:spcAft>
                <a:spcPts val="0"/>
              </a:spcAft>
              <a:defRPr/>
            </a:pPr>
            <a:r>
              <a:rPr lang="sl-SI" dirty="0"/>
              <a:t>uravnoteži psihofizično stanje človeka,</a:t>
            </a:r>
          </a:p>
          <a:p>
            <a:pPr fontAlgn="auto">
              <a:spcAft>
                <a:spcPts val="0"/>
              </a:spcAft>
              <a:defRPr/>
            </a:pPr>
            <a:r>
              <a:rPr lang="sl-SI" dirty="0"/>
              <a:t>pospešuje izločanje toksinov iz telesa,</a:t>
            </a:r>
          </a:p>
          <a:p>
            <a:pPr fontAlgn="auto">
              <a:spcAft>
                <a:spcPts val="0"/>
              </a:spcAft>
              <a:defRPr/>
            </a:pPr>
            <a:r>
              <a:rPr lang="sl-SI" dirty="0"/>
              <a:t>obnovi kožo in krepi njen tonus,</a:t>
            </a:r>
          </a:p>
          <a:p>
            <a:pPr fontAlgn="auto">
              <a:spcAft>
                <a:spcPts val="0"/>
              </a:spcAft>
              <a:defRPr/>
            </a:pPr>
            <a:r>
              <a:rPr lang="sl-SI" dirty="0"/>
              <a:t>učinkovita proti bolečinam,</a:t>
            </a:r>
          </a:p>
          <a:p>
            <a:pPr fontAlgn="auto">
              <a:spcAft>
                <a:spcPts val="0"/>
              </a:spcAft>
              <a:defRPr/>
            </a:pPr>
            <a:r>
              <a:rPr lang="sl-SI" dirty="0"/>
              <a:t>poveča telesno moč,</a:t>
            </a:r>
          </a:p>
          <a:p>
            <a:pPr fontAlgn="auto">
              <a:spcAft>
                <a:spcPts val="0"/>
              </a:spcAft>
              <a:defRPr/>
            </a:pPr>
            <a:r>
              <a:rPr lang="sl-SI" dirty="0"/>
              <a:t>izboljša pretok energije,</a:t>
            </a:r>
          </a:p>
          <a:p>
            <a:pPr fontAlgn="auto">
              <a:spcAft>
                <a:spcPts val="0"/>
              </a:spcAft>
              <a:defRPr/>
            </a:pPr>
            <a:r>
              <a:rPr lang="sl-SI" dirty="0"/>
              <a:t>poveča občutje telesa,</a:t>
            </a:r>
          </a:p>
          <a:p>
            <a:pPr fontAlgn="auto">
              <a:spcAft>
                <a:spcPts val="0"/>
              </a:spcAft>
              <a:defRPr/>
            </a:pPr>
            <a:r>
              <a:rPr lang="sl-SI" dirty="0"/>
              <a:t>izboljša delovanje čutil in</a:t>
            </a:r>
          </a:p>
          <a:p>
            <a:pPr fontAlgn="auto">
              <a:spcAft>
                <a:spcPts val="0"/>
              </a:spcAft>
              <a:defRPr/>
            </a:pPr>
            <a:r>
              <a:rPr lang="sl-SI" dirty="0"/>
              <a:t>sprošča</a:t>
            </a:r>
          </a:p>
          <a:p>
            <a:pPr fontAlgn="auto">
              <a:spcAft>
                <a:spcPts val="0"/>
              </a:spcAft>
              <a:defRPr/>
            </a:pPr>
            <a:r>
              <a:rPr lang="sl-SI" dirty="0"/>
              <a:t>Ajurvedska masaža ponuja nov začetek in vam pokaže pravo pot do sreče, saj njeni učinki trajajo in trajajo. Počutili se boste lahki kot peresce in prerojeni od znotraj navzven.</a:t>
            </a:r>
          </a:p>
          <a:p>
            <a:pPr fontAlgn="auto">
              <a:spcAft>
                <a:spcPts val="0"/>
              </a:spcAft>
              <a:defRPr/>
            </a:pPr>
            <a:endParaRPr lang="sl-SI"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ircle(in)">
                                      <p:cBhvr>
                                        <p:cTn id="47" dur="2000"/>
                                        <p:tgtEl>
                                          <p:spTgt spid="3">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circle(in)">
                                      <p:cBhvr>
                                        <p:cTn id="52" dur="2000"/>
                                        <p:tgtEl>
                                          <p:spTgt spid="3">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circle(in)">
                                      <p:cBhvr>
                                        <p:cTn id="5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72737-B942-4CF4-B08A-18B105499E94}"/>
              </a:ext>
            </a:extLst>
          </p:cNvPr>
          <p:cNvSpPr>
            <a:spLocks noGrp="1"/>
          </p:cNvSpPr>
          <p:nvPr>
            <p:ph type="title"/>
          </p:nvPr>
        </p:nvSpPr>
        <p:spPr>
          <a:xfrm>
            <a:off x="2841625" y="365125"/>
            <a:ext cx="8512175" cy="1325563"/>
          </a:xfrm>
        </p:spPr>
        <p:txBody>
          <a:bodyPr/>
          <a:lstStyle/>
          <a:p>
            <a:r>
              <a:rPr lang="sl-SI" altLang="sl-SI" sz="6000">
                <a:latin typeface="AR BLANCA"/>
              </a:rPr>
              <a:t>Priporočilo:</a:t>
            </a:r>
          </a:p>
        </p:txBody>
      </p:sp>
      <p:sp>
        <p:nvSpPr>
          <p:cNvPr id="3" name="Content Placeholder 2">
            <a:extLst>
              <a:ext uri="{FF2B5EF4-FFF2-40B4-BE49-F238E27FC236}">
                <a16:creationId xmlns:a16="http://schemas.microsoft.com/office/drawing/2014/main" id="{EE3DF2CD-0943-4651-B6BC-AC89B28FA7A6}"/>
              </a:ext>
            </a:extLst>
          </p:cNvPr>
          <p:cNvSpPr>
            <a:spLocks noGrp="1"/>
          </p:cNvSpPr>
          <p:nvPr>
            <p:ph idx="1"/>
          </p:nvPr>
        </p:nvSpPr>
        <p:spPr>
          <a:xfrm>
            <a:off x="1839913" y="1585913"/>
            <a:ext cx="10515600" cy="4351337"/>
          </a:xfrm>
        </p:spPr>
        <p:txBody>
          <a:bodyPr/>
          <a:lstStyle/>
          <a:p>
            <a:r>
              <a:rPr lang="sl-SI" altLang="sl-SI"/>
              <a:t>Po masaži si vzemite vsaj še urico časa zase in mirno nadaljujte preostenak dneva.</a:t>
            </a:r>
          </a:p>
          <a:p>
            <a:endParaRPr lang="sl-SI" altLang="sl-SI"/>
          </a:p>
          <a:p>
            <a:r>
              <a:rPr lang="sl-SI" altLang="sl-SI"/>
              <a:t> Brez stresa, alkohola in drugih zdravju škodljivih snovi. </a:t>
            </a:r>
          </a:p>
          <a:p>
            <a:endParaRPr lang="sl-SI" altLang="sl-SI"/>
          </a:p>
          <a:p>
            <a:r>
              <a:rPr lang="sl-SI" altLang="sl-SI"/>
              <a:t>Tudi hrana naj bo prej minimalna kot preobsežna. Saj v primeru, da se zelo najemo, telo vso energijo usmeri v prebavljanje in tako »zamre« naše dobro počutje, ki smo ga prinesli od masaže.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1"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heel(1)">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7DE09-C947-4FFD-871A-42D629717D68}"/>
              </a:ext>
            </a:extLst>
          </p:cNvPr>
          <p:cNvSpPr>
            <a:spLocks noGrp="1"/>
          </p:cNvSpPr>
          <p:nvPr>
            <p:ph type="title"/>
          </p:nvPr>
        </p:nvSpPr>
        <p:spPr/>
        <p:txBody>
          <a:bodyPr/>
          <a:lstStyle/>
          <a:p>
            <a:r>
              <a:rPr lang="sl-SI" altLang="sl-SI" sz="6000">
                <a:latin typeface="AR BLANCA"/>
              </a:rPr>
              <a:t>Vrste ajurvedskih tretmajev:</a:t>
            </a:r>
          </a:p>
        </p:txBody>
      </p:sp>
      <p:sp>
        <p:nvSpPr>
          <p:cNvPr id="3" name="Content Placeholder 2">
            <a:extLst>
              <a:ext uri="{FF2B5EF4-FFF2-40B4-BE49-F238E27FC236}">
                <a16:creationId xmlns:a16="http://schemas.microsoft.com/office/drawing/2014/main" id="{1FAE50E6-075C-4E33-B5A7-BEC44797899B}"/>
              </a:ext>
            </a:extLst>
          </p:cNvPr>
          <p:cNvSpPr>
            <a:spLocks noGrp="1"/>
          </p:cNvSpPr>
          <p:nvPr>
            <p:ph idx="1"/>
          </p:nvPr>
        </p:nvSpPr>
        <p:spPr/>
        <p:txBody>
          <a:bodyPr/>
          <a:lstStyle/>
          <a:p>
            <a:r>
              <a:rPr lang="sl-SI" altLang="sl-SI"/>
              <a:t>ABHYANGA [abjanga] - oljna masaža celega telesa</a:t>
            </a:r>
          </a:p>
          <a:p>
            <a:endParaRPr lang="sl-SI" altLang="sl-SI"/>
          </a:p>
          <a:p>
            <a:r>
              <a:rPr lang="sl-SI" altLang="sl-SI"/>
              <a:t>Sprostitvena masaža, ki zmanjšuje stres, izboljšuje cirkulacijo krvi in limfe, zavira proces staranja, pomlajuje kožo in dviguje telesno počutje. Odlična je tudi kot protibolečinska masaža in masaža za športnike. </a:t>
            </a:r>
          </a:p>
          <a:p>
            <a:endParaRPr lang="sl-SI" alt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E1AFCB-3D5A-4C57-910B-99E80C749C4B}"/>
              </a:ext>
            </a:extLst>
          </p:cNvPr>
          <p:cNvSpPr>
            <a:spLocks noGrp="1"/>
          </p:cNvSpPr>
          <p:nvPr>
            <p:ph idx="1"/>
          </p:nvPr>
        </p:nvSpPr>
        <p:spPr>
          <a:xfrm>
            <a:off x="239713" y="1154113"/>
            <a:ext cx="11058525" cy="5810250"/>
          </a:xfrm>
        </p:spPr>
        <p:txBody>
          <a:bodyPr/>
          <a:lstStyle/>
          <a:p>
            <a:r>
              <a:rPr lang="sl-SI" altLang="sl-SI"/>
              <a:t>SHIRO DARA [širo dara]- ‘nebeška masaža glave’</a:t>
            </a:r>
          </a:p>
          <a:p>
            <a:endParaRPr lang="sl-SI" altLang="sl-SI"/>
          </a:p>
          <a:p>
            <a:r>
              <a:rPr lang="sl-SI" altLang="sl-SI"/>
              <a:t>Tretma glave in ramen s toplimi zeliščnimi olji. Dolgotrajno zlivanje olja na točke na čelu nas globninsko sprošča, zmanjšuje nespečnost, migrene, vrtoglavico, omotičnost, de­presijo ter izboljšuje spomin.</a:t>
            </a:r>
          </a:p>
          <a:p>
            <a:endParaRPr lang="sl-SI" alt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5438E3-20F7-44EC-ADB0-80416F316B9C}"/>
              </a:ext>
            </a:extLst>
          </p:cNvPr>
          <p:cNvSpPr>
            <a:spLocks noGrp="1"/>
          </p:cNvSpPr>
          <p:nvPr>
            <p:ph idx="1"/>
          </p:nvPr>
        </p:nvSpPr>
        <p:spPr>
          <a:xfrm>
            <a:off x="1795463" y="193675"/>
            <a:ext cx="10515600" cy="4351338"/>
          </a:xfrm>
        </p:spPr>
        <p:txBody>
          <a:bodyPr/>
          <a:lstStyle/>
          <a:p>
            <a:r>
              <a:rPr lang="sl-SI" altLang="sl-SI"/>
              <a:t>SHIRO ABHYANGA [široabjanga] - masaža glave</a:t>
            </a:r>
          </a:p>
          <a:p>
            <a:endParaRPr lang="sl-SI" altLang="sl-SI"/>
          </a:p>
          <a:p>
            <a:r>
              <a:rPr lang="sl-SI" altLang="sl-SI"/>
              <a:t>Masaža glave s toplimi zeliščnimi olji. Zmanjšuje nespečnost, migrene, vrtoglavico in omotičnost, de­presijo, izboljšuje spomin in fokus. </a:t>
            </a:r>
          </a:p>
          <a:p>
            <a:endParaRPr lang="sl-SI" alt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DCE9CB-8583-46C9-A9C4-9E12BE46FA61}"/>
              </a:ext>
            </a:extLst>
          </p:cNvPr>
          <p:cNvSpPr>
            <a:spLocks noGrp="1"/>
          </p:cNvSpPr>
          <p:nvPr>
            <p:ph idx="1"/>
          </p:nvPr>
        </p:nvSpPr>
        <p:spPr>
          <a:xfrm>
            <a:off x="247650" y="1516063"/>
            <a:ext cx="10515600" cy="4351337"/>
          </a:xfrm>
        </p:spPr>
        <p:txBody>
          <a:bodyPr/>
          <a:lstStyle/>
          <a:p>
            <a:r>
              <a:rPr lang="sl-SI" altLang="sl-SI"/>
              <a:t>SARVANGA DHARA [sarvanga dara]</a:t>
            </a:r>
          </a:p>
          <a:p>
            <a:endParaRPr lang="sl-SI" altLang="sl-SI"/>
          </a:p>
          <a:p>
            <a:r>
              <a:rPr lang="sl-SI" altLang="sl-SI"/>
              <a:t>”Kraljica” ayurvedskih masaž. Štiri-ročna masaža, učinkovita pri hudih revmatičnih težavah, migrenah, nervozi, stresu, globinsko sprošča, veča libido ... </a:t>
            </a:r>
          </a:p>
          <a:p>
            <a:endParaRPr lang="sl-SI" alt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674</Words>
  <Application>Microsoft Office PowerPoint</Application>
  <PresentationFormat>Widescreen</PresentationFormat>
  <Paragraphs>84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 BLANCA</vt:lpstr>
      <vt:lpstr>Arial</vt:lpstr>
      <vt:lpstr>Calibri</vt:lpstr>
      <vt:lpstr>Calibri Light</vt:lpstr>
      <vt:lpstr>Office Theme</vt:lpstr>
      <vt:lpstr>AYURVEDA</vt:lpstr>
      <vt:lpstr>PowerPoint Presentation</vt:lpstr>
      <vt:lpstr>PowerPoint Presentation</vt:lpstr>
      <vt:lpstr>Učinki ayurvedske masaže:</vt:lpstr>
      <vt:lpstr>Priporočilo:</vt:lpstr>
      <vt:lpstr>Vrste ajurvedskih tretmajev:</vt:lpstr>
      <vt:lpstr>PowerPoint Presentation</vt:lpstr>
      <vt:lpstr>PowerPoint Presentation</vt:lpstr>
      <vt:lpstr>PowerPoint Presentation</vt:lpstr>
      <vt:lpstr>PowerPoint Presentation</vt:lpstr>
      <vt:lpstr>PowerPoint Presentation</vt:lpstr>
      <vt:lpstr>PowerPoint Presentation</vt:lpstr>
      <vt:lpstr>KOMBINIRANI SPROSTITVENI TRETMAJI: </vt:lpstr>
      <vt:lpstr>Ayurvedska masažna olja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2019-06-03T09:04:58Z</dcterms:created>
  <dcterms:modified xsi:type="dcterms:W3CDTF">2019-06-03T09:04:59Z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