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p:sldMasterIdLst>
    <p:sldMasterId id="2147483648" r:id="rId1"/>
  </p:sldMasterIdLst>
  <p:sldIdLst>
    <p:sldId id="256" r:id="rId2"/>
    <p:sldId id="257" r:id="rId3"/>
    <p:sldId id="258" r:id="rId4"/>
    <p:sldId id="259" r:id="rId5"/>
    <p:sldId id="260" r:id="rId6"/>
    <p:sldId id="261" r:id="rId7"/>
    <p:sldId id="262" r:id="rId8"/>
    <p:sldId id="263" r:id="rId9"/>
    <p:sldId id="266" r:id="rId10"/>
    <p:sldId id="267" r:id="rId11"/>
    <p:sldId id="268" r:id="rId12"/>
    <p:sldId id="269" r:id="rId13"/>
    <p:sldId id="270" r:id="rId14"/>
    <p:sldId id="271" r:id="rId15"/>
    <p:sldId id="272" r:id="rId16"/>
  </p:sldIdLst>
  <p:sldSz cx="9144000" cy="6858000" type="screen4x3"/>
  <p:notesSz cx="7559675" cy="10691813"/>
  <p:defaultTextStyle>
    <a:defPPr>
      <a:defRPr lang="en-US"/>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SimSun"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SimSun"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SimSun"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SimSun"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SimSun"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SimSun"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SimSun"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SimSun"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SimSun"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7" d="100"/>
          <a:sy n="107" d="100"/>
        </p:scale>
        <p:origin x="120" y="126"/>
      </p:cViewPr>
      <p:guideLst>
        <p:guide orient="horz" pos="2160"/>
        <p:guide pos="2880"/>
      </p:guideLst>
    </p:cSldViewPr>
  </p:slideViewPr>
  <p:notesTextViewPr>
    <p:cViewPr>
      <p:scale>
        <a:sx n="1" d="1"/>
        <a:sy n="1" d="1"/>
      </p:scale>
      <p:origin x="0" y="0"/>
    </p:cViewPr>
  </p:notesTextViewPr>
  <p:gridSpacing cx="71999" cy="71999"/>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E47DE-C80B-4B67-A388-E2630A3944C5}"/>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sl-SI"/>
          </a:p>
        </p:txBody>
      </p:sp>
      <p:sp>
        <p:nvSpPr>
          <p:cNvPr id="3" name="Subtitle 2">
            <a:extLst>
              <a:ext uri="{FF2B5EF4-FFF2-40B4-BE49-F238E27FC236}">
                <a16:creationId xmlns:a16="http://schemas.microsoft.com/office/drawing/2014/main" id="{0C84F54B-C974-43CB-8CFC-06EBD756044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l-SI"/>
          </a:p>
        </p:txBody>
      </p:sp>
      <p:sp>
        <p:nvSpPr>
          <p:cNvPr id="4" name="Date Placeholder 3">
            <a:extLst>
              <a:ext uri="{FF2B5EF4-FFF2-40B4-BE49-F238E27FC236}">
                <a16:creationId xmlns:a16="http://schemas.microsoft.com/office/drawing/2014/main" id="{08D87D66-F1C8-414F-96CA-397B9333923F}"/>
              </a:ext>
            </a:extLst>
          </p:cNvPr>
          <p:cNvSpPr>
            <a:spLocks noGrp="1"/>
          </p:cNvSpPr>
          <p:nvPr>
            <p:ph type="dt" sz="half" idx="10"/>
          </p:nvPr>
        </p:nvSpPr>
        <p:spPr/>
        <p:txBody>
          <a:bodyPr/>
          <a:lstStyle>
            <a:lvl1pPr>
              <a:defRPr/>
            </a:lvl1pPr>
          </a:lstStyle>
          <a:p>
            <a:endParaRPr lang="en-US" altLang="sl-SI"/>
          </a:p>
        </p:txBody>
      </p:sp>
      <p:sp>
        <p:nvSpPr>
          <p:cNvPr id="5" name="Footer Placeholder 4">
            <a:extLst>
              <a:ext uri="{FF2B5EF4-FFF2-40B4-BE49-F238E27FC236}">
                <a16:creationId xmlns:a16="http://schemas.microsoft.com/office/drawing/2014/main" id="{26933BE4-1D66-4DC8-8277-2CDAF37D1856}"/>
              </a:ext>
            </a:extLst>
          </p:cNvPr>
          <p:cNvSpPr>
            <a:spLocks noGrp="1"/>
          </p:cNvSpPr>
          <p:nvPr>
            <p:ph type="ftr" sz="quarter" idx="11"/>
          </p:nvPr>
        </p:nvSpPr>
        <p:spPr/>
        <p:txBody>
          <a:bodyPr/>
          <a:lstStyle>
            <a:lvl1pPr>
              <a:defRPr/>
            </a:lvl1pPr>
          </a:lstStyle>
          <a:p>
            <a:endParaRPr lang="en-US" altLang="sl-SI"/>
          </a:p>
        </p:txBody>
      </p:sp>
      <p:sp>
        <p:nvSpPr>
          <p:cNvPr id="6" name="Slide Number Placeholder 5">
            <a:extLst>
              <a:ext uri="{FF2B5EF4-FFF2-40B4-BE49-F238E27FC236}">
                <a16:creationId xmlns:a16="http://schemas.microsoft.com/office/drawing/2014/main" id="{577544DD-6C2E-4493-BFA3-48C1572D8FCE}"/>
              </a:ext>
            </a:extLst>
          </p:cNvPr>
          <p:cNvSpPr>
            <a:spLocks noGrp="1"/>
          </p:cNvSpPr>
          <p:nvPr>
            <p:ph type="sldNum" sz="quarter" idx="12"/>
          </p:nvPr>
        </p:nvSpPr>
        <p:spPr/>
        <p:txBody>
          <a:bodyPr/>
          <a:lstStyle>
            <a:lvl1pPr>
              <a:defRPr/>
            </a:lvl1pPr>
          </a:lstStyle>
          <a:p>
            <a:fld id="{2B1A6313-D68E-48E5-AFE1-DB657A04EA06}" type="slidenum">
              <a:rPr lang="en-US" altLang="sl-SI"/>
              <a:pPr/>
              <a:t>‹#›</a:t>
            </a:fld>
            <a:endParaRPr lang="en-US" altLang="sl-SI"/>
          </a:p>
        </p:txBody>
      </p:sp>
    </p:spTree>
    <p:extLst>
      <p:ext uri="{BB962C8B-B14F-4D97-AF65-F5344CB8AC3E}">
        <p14:creationId xmlns:p14="http://schemas.microsoft.com/office/powerpoint/2010/main" val="1978657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2C9D7-8A62-41F6-B609-A647A3AD64BF}"/>
              </a:ext>
            </a:extLst>
          </p:cNvPr>
          <p:cNvSpPr>
            <a:spLocks noGrp="1"/>
          </p:cNvSpPr>
          <p:nvPr>
            <p:ph type="title"/>
          </p:nvPr>
        </p:nvSpPr>
        <p:spPr/>
        <p:txBody>
          <a:bodyPr/>
          <a:lstStyle/>
          <a:p>
            <a:r>
              <a:rPr lang="en-US"/>
              <a:t>Click to edit Master title style</a:t>
            </a:r>
            <a:endParaRPr lang="sl-SI"/>
          </a:p>
        </p:txBody>
      </p:sp>
      <p:sp>
        <p:nvSpPr>
          <p:cNvPr id="3" name="Vertical Text Placeholder 2">
            <a:extLst>
              <a:ext uri="{FF2B5EF4-FFF2-40B4-BE49-F238E27FC236}">
                <a16:creationId xmlns:a16="http://schemas.microsoft.com/office/drawing/2014/main" id="{FF96E67F-819E-48DF-9556-29E255828D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a:extLst>
              <a:ext uri="{FF2B5EF4-FFF2-40B4-BE49-F238E27FC236}">
                <a16:creationId xmlns:a16="http://schemas.microsoft.com/office/drawing/2014/main" id="{A1488016-981D-4E6C-96F4-284E895CE165}"/>
              </a:ext>
            </a:extLst>
          </p:cNvPr>
          <p:cNvSpPr>
            <a:spLocks noGrp="1"/>
          </p:cNvSpPr>
          <p:nvPr>
            <p:ph type="dt" sz="half" idx="10"/>
          </p:nvPr>
        </p:nvSpPr>
        <p:spPr/>
        <p:txBody>
          <a:bodyPr/>
          <a:lstStyle>
            <a:lvl1pPr>
              <a:defRPr/>
            </a:lvl1pPr>
          </a:lstStyle>
          <a:p>
            <a:endParaRPr lang="en-US" altLang="sl-SI"/>
          </a:p>
        </p:txBody>
      </p:sp>
      <p:sp>
        <p:nvSpPr>
          <p:cNvPr id="5" name="Footer Placeholder 4">
            <a:extLst>
              <a:ext uri="{FF2B5EF4-FFF2-40B4-BE49-F238E27FC236}">
                <a16:creationId xmlns:a16="http://schemas.microsoft.com/office/drawing/2014/main" id="{68222026-6548-4478-956F-C3218DFD9CF7}"/>
              </a:ext>
            </a:extLst>
          </p:cNvPr>
          <p:cNvSpPr>
            <a:spLocks noGrp="1"/>
          </p:cNvSpPr>
          <p:nvPr>
            <p:ph type="ftr" sz="quarter" idx="11"/>
          </p:nvPr>
        </p:nvSpPr>
        <p:spPr/>
        <p:txBody>
          <a:bodyPr/>
          <a:lstStyle>
            <a:lvl1pPr>
              <a:defRPr/>
            </a:lvl1pPr>
          </a:lstStyle>
          <a:p>
            <a:endParaRPr lang="en-US" altLang="sl-SI"/>
          </a:p>
        </p:txBody>
      </p:sp>
      <p:sp>
        <p:nvSpPr>
          <p:cNvPr id="6" name="Slide Number Placeholder 5">
            <a:extLst>
              <a:ext uri="{FF2B5EF4-FFF2-40B4-BE49-F238E27FC236}">
                <a16:creationId xmlns:a16="http://schemas.microsoft.com/office/drawing/2014/main" id="{4E24CE6F-1650-4D4B-A58C-B1E864E59A9E}"/>
              </a:ext>
            </a:extLst>
          </p:cNvPr>
          <p:cNvSpPr>
            <a:spLocks noGrp="1"/>
          </p:cNvSpPr>
          <p:nvPr>
            <p:ph type="sldNum" sz="quarter" idx="12"/>
          </p:nvPr>
        </p:nvSpPr>
        <p:spPr/>
        <p:txBody>
          <a:bodyPr/>
          <a:lstStyle>
            <a:lvl1pPr>
              <a:defRPr/>
            </a:lvl1pPr>
          </a:lstStyle>
          <a:p>
            <a:fld id="{36BA25E3-4F51-4E13-9D1B-9CC0C2779085}" type="slidenum">
              <a:rPr lang="en-US" altLang="sl-SI"/>
              <a:pPr/>
              <a:t>‹#›</a:t>
            </a:fld>
            <a:endParaRPr lang="en-US" altLang="sl-SI"/>
          </a:p>
        </p:txBody>
      </p:sp>
    </p:spTree>
    <p:extLst>
      <p:ext uri="{BB962C8B-B14F-4D97-AF65-F5344CB8AC3E}">
        <p14:creationId xmlns:p14="http://schemas.microsoft.com/office/powerpoint/2010/main" val="3371046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F88EE1-7D7D-4DE5-A999-9B8D71DE3ED0}"/>
              </a:ext>
            </a:extLst>
          </p:cNvPr>
          <p:cNvSpPr>
            <a:spLocks noGrp="1"/>
          </p:cNvSpPr>
          <p:nvPr>
            <p:ph type="title" orient="vert"/>
          </p:nvPr>
        </p:nvSpPr>
        <p:spPr>
          <a:xfrm>
            <a:off x="6629400" y="274638"/>
            <a:ext cx="2057400" cy="5851525"/>
          </a:xfrm>
        </p:spPr>
        <p:txBody>
          <a:bodyPr vert="eaVert"/>
          <a:lstStyle/>
          <a:p>
            <a:r>
              <a:rPr lang="en-US"/>
              <a:t>Click to edit Master title style</a:t>
            </a:r>
            <a:endParaRPr lang="sl-SI"/>
          </a:p>
        </p:txBody>
      </p:sp>
      <p:sp>
        <p:nvSpPr>
          <p:cNvPr id="3" name="Vertical Text Placeholder 2">
            <a:extLst>
              <a:ext uri="{FF2B5EF4-FFF2-40B4-BE49-F238E27FC236}">
                <a16:creationId xmlns:a16="http://schemas.microsoft.com/office/drawing/2014/main" id="{2EBB2A46-D397-4EF3-A378-3D4D3F10170D}"/>
              </a:ext>
            </a:extLst>
          </p:cNvPr>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a:extLst>
              <a:ext uri="{FF2B5EF4-FFF2-40B4-BE49-F238E27FC236}">
                <a16:creationId xmlns:a16="http://schemas.microsoft.com/office/drawing/2014/main" id="{64197C93-47B5-4857-AD08-8C4C616B3EE8}"/>
              </a:ext>
            </a:extLst>
          </p:cNvPr>
          <p:cNvSpPr>
            <a:spLocks noGrp="1"/>
          </p:cNvSpPr>
          <p:nvPr>
            <p:ph type="dt" sz="half" idx="10"/>
          </p:nvPr>
        </p:nvSpPr>
        <p:spPr/>
        <p:txBody>
          <a:bodyPr/>
          <a:lstStyle>
            <a:lvl1pPr>
              <a:defRPr/>
            </a:lvl1pPr>
          </a:lstStyle>
          <a:p>
            <a:endParaRPr lang="en-US" altLang="sl-SI"/>
          </a:p>
        </p:txBody>
      </p:sp>
      <p:sp>
        <p:nvSpPr>
          <p:cNvPr id="5" name="Footer Placeholder 4">
            <a:extLst>
              <a:ext uri="{FF2B5EF4-FFF2-40B4-BE49-F238E27FC236}">
                <a16:creationId xmlns:a16="http://schemas.microsoft.com/office/drawing/2014/main" id="{61F6375D-3FE0-4F88-B7F8-65CFDDF08540}"/>
              </a:ext>
            </a:extLst>
          </p:cNvPr>
          <p:cNvSpPr>
            <a:spLocks noGrp="1"/>
          </p:cNvSpPr>
          <p:nvPr>
            <p:ph type="ftr" sz="quarter" idx="11"/>
          </p:nvPr>
        </p:nvSpPr>
        <p:spPr/>
        <p:txBody>
          <a:bodyPr/>
          <a:lstStyle>
            <a:lvl1pPr>
              <a:defRPr/>
            </a:lvl1pPr>
          </a:lstStyle>
          <a:p>
            <a:endParaRPr lang="en-US" altLang="sl-SI"/>
          </a:p>
        </p:txBody>
      </p:sp>
      <p:sp>
        <p:nvSpPr>
          <p:cNvPr id="6" name="Slide Number Placeholder 5">
            <a:extLst>
              <a:ext uri="{FF2B5EF4-FFF2-40B4-BE49-F238E27FC236}">
                <a16:creationId xmlns:a16="http://schemas.microsoft.com/office/drawing/2014/main" id="{175A8BAE-94AF-48FD-BF2E-EA3B3FA115C5}"/>
              </a:ext>
            </a:extLst>
          </p:cNvPr>
          <p:cNvSpPr>
            <a:spLocks noGrp="1"/>
          </p:cNvSpPr>
          <p:nvPr>
            <p:ph type="sldNum" sz="quarter" idx="12"/>
          </p:nvPr>
        </p:nvSpPr>
        <p:spPr/>
        <p:txBody>
          <a:bodyPr/>
          <a:lstStyle>
            <a:lvl1pPr>
              <a:defRPr/>
            </a:lvl1pPr>
          </a:lstStyle>
          <a:p>
            <a:fld id="{1CC85F4C-B7DB-426B-8E0B-2712E2882ACC}" type="slidenum">
              <a:rPr lang="en-US" altLang="sl-SI"/>
              <a:pPr/>
              <a:t>‹#›</a:t>
            </a:fld>
            <a:endParaRPr lang="en-US" altLang="sl-SI"/>
          </a:p>
        </p:txBody>
      </p:sp>
    </p:spTree>
    <p:extLst>
      <p:ext uri="{BB962C8B-B14F-4D97-AF65-F5344CB8AC3E}">
        <p14:creationId xmlns:p14="http://schemas.microsoft.com/office/powerpoint/2010/main" val="41145817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79035-6BDE-4443-B77C-37E83039F43A}"/>
              </a:ext>
            </a:extLst>
          </p:cNvPr>
          <p:cNvSpPr>
            <a:spLocks noGrp="1"/>
          </p:cNvSpPr>
          <p:nvPr>
            <p:ph type="title"/>
          </p:nvPr>
        </p:nvSpPr>
        <p:spPr>
          <a:xfrm>
            <a:off x="457200" y="274638"/>
            <a:ext cx="8229600" cy="1143000"/>
          </a:xfrm>
        </p:spPr>
        <p:txBody>
          <a:bodyPr/>
          <a:lstStyle/>
          <a:p>
            <a:r>
              <a:rPr lang="en-US"/>
              <a:t>Click to edit Master title style</a:t>
            </a:r>
            <a:endParaRPr lang="sl-SI"/>
          </a:p>
        </p:txBody>
      </p:sp>
      <p:sp>
        <p:nvSpPr>
          <p:cNvPr id="3" name="Text Placeholder 2">
            <a:extLst>
              <a:ext uri="{FF2B5EF4-FFF2-40B4-BE49-F238E27FC236}">
                <a16:creationId xmlns:a16="http://schemas.microsoft.com/office/drawing/2014/main" id="{69F26850-542D-48DD-9630-0551FF91CF92}"/>
              </a:ext>
            </a:extLst>
          </p:cNvPr>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Content Placeholder 3">
            <a:extLst>
              <a:ext uri="{FF2B5EF4-FFF2-40B4-BE49-F238E27FC236}">
                <a16:creationId xmlns:a16="http://schemas.microsoft.com/office/drawing/2014/main" id="{9E24C4FD-CB3F-4EB0-9D46-1A894308F52F}"/>
              </a:ext>
            </a:extLst>
          </p:cNvPr>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Content Placeholder 4">
            <a:extLst>
              <a:ext uri="{FF2B5EF4-FFF2-40B4-BE49-F238E27FC236}">
                <a16:creationId xmlns:a16="http://schemas.microsoft.com/office/drawing/2014/main" id="{0C3454EF-3D4E-4B2A-8426-B653B9B1E032}"/>
              </a:ext>
            </a:extLst>
          </p:cNvPr>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6" name="Date Placeholder 5">
            <a:extLst>
              <a:ext uri="{FF2B5EF4-FFF2-40B4-BE49-F238E27FC236}">
                <a16:creationId xmlns:a16="http://schemas.microsoft.com/office/drawing/2014/main" id="{526DA009-54FC-4330-A61F-1980CB2A885F}"/>
              </a:ext>
            </a:extLst>
          </p:cNvPr>
          <p:cNvSpPr>
            <a:spLocks noGrp="1"/>
          </p:cNvSpPr>
          <p:nvPr>
            <p:ph type="dt" sz="half" idx="10"/>
          </p:nvPr>
        </p:nvSpPr>
        <p:spPr>
          <a:xfrm>
            <a:off x="457200" y="6245225"/>
            <a:ext cx="2133600" cy="476250"/>
          </a:xfrm>
        </p:spPr>
        <p:txBody>
          <a:bodyPr/>
          <a:lstStyle>
            <a:lvl1pPr>
              <a:defRPr/>
            </a:lvl1pPr>
          </a:lstStyle>
          <a:p>
            <a:endParaRPr lang="en-US" altLang="sl-SI"/>
          </a:p>
        </p:txBody>
      </p:sp>
      <p:sp>
        <p:nvSpPr>
          <p:cNvPr id="7" name="Footer Placeholder 6">
            <a:extLst>
              <a:ext uri="{FF2B5EF4-FFF2-40B4-BE49-F238E27FC236}">
                <a16:creationId xmlns:a16="http://schemas.microsoft.com/office/drawing/2014/main" id="{C4C963BD-9C4D-422B-9091-31EC855B5283}"/>
              </a:ext>
            </a:extLst>
          </p:cNvPr>
          <p:cNvSpPr>
            <a:spLocks noGrp="1"/>
          </p:cNvSpPr>
          <p:nvPr>
            <p:ph type="ftr" sz="quarter" idx="11"/>
          </p:nvPr>
        </p:nvSpPr>
        <p:spPr>
          <a:xfrm>
            <a:off x="3124200" y="6245225"/>
            <a:ext cx="2895600" cy="476250"/>
          </a:xfrm>
        </p:spPr>
        <p:txBody>
          <a:bodyPr/>
          <a:lstStyle>
            <a:lvl1pPr>
              <a:defRPr/>
            </a:lvl1pPr>
          </a:lstStyle>
          <a:p>
            <a:endParaRPr lang="en-US" altLang="sl-SI"/>
          </a:p>
        </p:txBody>
      </p:sp>
      <p:sp>
        <p:nvSpPr>
          <p:cNvPr id="8" name="Slide Number Placeholder 7">
            <a:extLst>
              <a:ext uri="{FF2B5EF4-FFF2-40B4-BE49-F238E27FC236}">
                <a16:creationId xmlns:a16="http://schemas.microsoft.com/office/drawing/2014/main" id="{8E972D4C-5B0D-4B22-BBB9-EB835910D796}"/>
              </a:ext>
            </a:extLst>
          </p:cNvPr>
          <p:cNvSpPr>
            <a:spLocks noGrp="1"/>
          </p:cNvSpPr>
          <p:nvPr>
            <p:ph type="sldNum" sz="quarter" idx="12"/>
          </p:nvPr>
        </p:nvSpPr>
        <p:spPr>
          <a:xfrm>
            <a:off x="6553200" y="6245225"/>
            <a:ext cx="2133600" cy="476250"/>
          </a:xfrm>
        </p:spPr>
        <p:txBody>
          <a:bodyPr/>
          <a:lstStyle>
            <a:lvl1pPr>
              <a:defRPr/>
            </a:lvl1pPr>
          </a:lstStyle>
          <a:p>
            <a:fld id="{502C7CF9-2F59-47B0-971B-2F39197589F1}" type="slidenum">
              <a:rPr lang="en-US" altLang="sl-SI"/>
              <a:pPr/>
              <a:t>‹#›</a:t>
            </a:fld>
            <a:endParaRPr lang="en-US" altLang="sl-SI"/>
          </a:p>
        </p:txBody>
      </p:sp>
    </p:spTree>
    <p:extLst>
      <p:ext uri="{BB962C8B-B14F-4D97-AF65-F5344CB8AC3E}">
        <p14:creationId xmlns:p14="http://schemas.microsoft.com/office/powerpoint/2010/main" val="30862992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83849-CA17-4117-BA42-1BA96EABBE6B}"/>
              </a:ext>
            </a:extLst>
          </p:cNvPr>
          <p:cNvSpPr>
            <a:spLocks noGrp="1"/>
          </p:cNvSpPr>
          <p:nvPr>
            <p:ph type="title"/>
          </p:nvPr>
        </p:nvSpPr>
        <p:spPr>
          <a:xfrm>
            <a:off x="457200" y="274638"/>
            <a:ext cx="8229600" cy="1143000"/>
          </a:xfrm>
        </p:spPr>
        <p:txBody>
          <a:bodyPr/>
          <a:lstStyle/>
          <a:p>
            <a:r>
              <a:rPr lang="en-US"/>
              <a:t>Click to edit Master title style</a:t>
            </a:r>
            <a:endParaRPr lang="sl-SI"/>
          </a:p>
        </p:txBody>
      </p:sp>
      <p:sp>
        <p:nvSpPr>
          <p:cNvPr id="3" name="Text Placeholder 2">
            <a:extLst>
              <a:ext uri="{FF2B5EF4-FFF2-40B4-BE49-F238E27FC236}">
                <a16:creationId xmlns:a16="http://schemas.microsoft.com/office/drawing/2014/main" id="{23E3D7BE-B64C-47EB-AD33-D870B4D0B9C6}"/>
              </a:ext>
            </a:extLst>
          </p:cNvPr>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Content Placeholder 3">
            <a:extLst>
              <a:ext uri="{FF2B5EF4-FFF2-40B4-BE49-F238E27FC236}">
                <a16:creationId xmlns:a16="http://schemas.microsoft.com/office/drawing/2014/main" id="{8922AE69-95BF-4447-A6E6-E2E92700CDD0}"/>
              </a:ext>
            </a:extLst>
          </p:cNvPr>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Date Placeholder 4">
            <a:extLst>
              <a:ext uri="{FF2B5EF4-FFF2-40B4-BE49-F238E27FC236}">
                <a16:creationId xmlns:a16="http://schemas.microsoft.com/office/drawing/2014/main" id="{610FEAD8-A6AC-49E0-B806-E3E641A7DF23}"/>
              </a:ext>
            </a:extLst>
          </p:cNvPr>
          <p:cNvSpPr>
            <a:spLocks noGrp="1"/>
          </p:cNvSpPr>
          <p:nvPr>
            <p:ph type="dt" sz="half" idx="10"/>
          </p:nvPr>
        </p:nvSpPr>
        <p:spPr>
          <a:xfrm>
            <a:off x="457200" y="6245225"/>
            <a:ext cx="2133600" cy="476250"/>
          </a:xfrm>
        </p:spPr>
        <p:txBody>
          <a:bodyPr/>
          <a:lstStyle>
            <a:lvl1pPr>
              <a:defRPr/>
            </a:lvl1pPr>
          </a:lstStyle>
          <a:p>
            <a:endParaRPr lang="en-US" altLang="sl-SI"/>
          </a:p>
        </p:txBody>
      </p:sp>
      <p:sp>
        <p:nvSpPr>
          <p:cNvPr id="6" name="Footer Placeholder 5">
            <a:extLst>
              <a:ext uri="{FF2B5EF4-FFF2-40B4-BE49-F238E27FC236}">
                <a16:creationId xmlns:a16="http://schemas.microsoft.com/office/drawing/2014/main" id="{ACFA490A-78EF-47FD-918C-BBA1ED852132}"/>
              </a:ext>
            </a:extLst>
          </p:cNvPr>
          <p:cNvSpPr>
            <a:spLocks noGrp="1"/>
          </p:cNvSpPr>
          <p:nvPr>
            <p:ph type="ftr" sz="quarter" idx="11"/>
          </p:nvPr>
        </p:nvSpPr>
        <p:spPr>
          <a:xfrm>
            <a:off x="3124200" y="6245225"/>
            <a:ext cx="2895600" cy="476250"/>
          </a:xfrm>
        </p:spPr>
        <p:txBody>
          <a:bodyPr/>
          <a:lstStyle>
            <a:lvl1pPr>
              <a:defRPr/>
            </a:lvl1pPr>
          </a:lstStyle>
          <a:p>
            <a:endParaRPr lang="en-US" altLang="sl-SI"/>
          </a:p>
        </p:txBody>
      </p:sp>
      <p:sp>
        <p:nvSpPr>
          <p:cNvPr id="7" name="Slide Number Placeholder 6">
            <a:extLst>
              <a:ext uri="{FF2B5EF4-FFF2-40B4-BE49-F238E27FC236}">
                <a16:creationId xmlns:a16="http://schemas.microsoft.com/office/drawing/2014/main" id="{B84AEEAA-228A-4AE1-95CA-DB7EDD0AAB92}"/>
              </a:ext>
            </a:extLst>
          </p:cNvPr>
          <p:cNvSpPr>
            <a:spLocks noGrp="1"/>
          </p:cNvSpPr>
          <p:nvPr>
            <p:ph type="sldNum" sz="quarter" idx="12"/>
          </p:nvPr>
        </p:nvSpPr>
        <p:spPr>
          <a:xfrm>
            <a:off x="6553200" y="6245225"/>
            <a:ext cx="2133600" cy="476250"/>
          </a:xfrm>
        </p:spPr>
        <p:txBody>
          <a:bodyPr/>
          <a:lstStyle>
            <a:lvl1pPr>
              <a:defRPr/>
            </a:lvl1pPr>
          </a:lstStyle>
          <a:p>
            <a:fld id="{30AE6D3B-36BC-4772-805A-E47B60019865}" type="slidenum">
              <a:rPr lang="en-US" altLang="sl-SI"/>
              <a:pPr/>
              <a:t>‹#›</a:t>
            </a:fld>
            <a:endParaRPr lang="en-US" altLang="sl-SI"/>
          </a:p>
        </p:txBody>
      </p:sp>
    </p:spTree>
    <p:extLst>
      <p:ext uri="{BB962C8B-B14F-4D97-AF65-F5344CB8AC3E}">
        <p14:creationId xmlns:p14="http://schemas.microsoft.com/office/powerpoint/2010/main" val="3307104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D8129-4A8B-4D9C-BC98-59130E3204EE}"/>
              </a:ext>
            </a:extLst>
          </p:cNvPr>
          <p:cNvSpPr>
            <a:spLocks noGrp="1"/>
          </p:cNvSpPr>
          <p:nvPr>
            <p:ph type="title"/>
          </p:nvPr>
        </p:nvSpPr>
        <p:spPr/>
        <p:txBody>
          <a:bodyPr/>
          <a:lstStyle/>
          <a:p>
            <a:r>
              <a:rPr lang="en-US"/>
              <a:t>Click to edit Master title style</a:t>
            </a:r>
            <a:endParaRPr lang="sl-SI"/>
          </a:p>
        </p:txBody>
      </p:sp>
      <p:sp>
        <p:nvSpPr>
          <p:cNvPr id="3" name="Content Placeholder 2">
            <a:extLst>
              <a:ext uri="{FF2B5EF4-FFF2-40B4-BE49-F238E27FC236}">
                <a16:creationId xmlns:a16="http://schemas.microsoft.com/office/drawing/2014/main" id="{5E3E2A41-4FD3-4706-9518-F2ED1FC12B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a:extLst>
              <a:ext uri="{FF2B5EF4-FFF2-40B4-BE49-F238E27FC236}">
                <a16:creationId xmlns:a16="http://schemas.microsoft.com/office/drawing/2014/main" id="{C726335F-B93C-4C71-8276-F31B28F1C049}"/>
              </a:ext>
            </a:extLst>
          </p:cNvPr>
          <p:cNvSpPr>
            <a:spLocks noGrp="1"/>
          </p:cNvSpPr>
          <p:nvPr>
            <p:ph type="dt" sz="half" idx="10"/>
          </p:nvPr>
        </p:nvSpPr>
        <p:spPr/>
        <p:txBody>
          <a:bodyPr/>
          <a:lstStyle>
            <a:lvl1pPr>
              <a:defRPr/>
            </a:lvl1pPr>
          </a:lstStyle>
          <a:p>
            <a:endParaRPr lang="en-US" altLang="sl-SI"/>
          </a:p>
        </p:txBody>
      </p:sp>
      <p:sp>
        <p:nvSpPr>
          <p:cNvPr id="5" name="Footer Placeholder 4">
            <a:extLst>
              <a:ext uri="{FF2B5EF4-FFF2-40B4-BE49-F238E27FC236}">
                <a16:creationId xmlns:a16="http://schemas.microsoft.com/office/drawing/2014/main" id="{0E35E1DC-7540-424F-AC8E-DEFDD4D721DC}"/>
              </a:ext>
            </a:extLst>
          </p:cNvPr>
          <p:cNvSpPr>
            <a:spLocks noGrp="1"/>
          </p:cNvSpPr>
          <p:nvPr>
            <p:ph type="ftr" sz="quarter" idx="11"/>
          </p:nvPr>
        </p:nvSpPr>
        <p:spPr/>
        <p:txBody>
          <a:bodyPr/>
          <a:lstStyle>
            <a:lvl1pPr>
              <a:defRPr/>
            </a:lvl1pPr>
          </a:lstStyle>
          <a:p>
            <a:endParaRPr lang="en-US" altLang="sl-SI"/>
          </a:p>
        </p:txBody>
      </p:sp>
      <p:sp>
        <p:nvSpPr>
          <p:cNvPr id="6" name="Slide Number Placeholder 5">
            <a:extLst>
              <a:ext uri="{FF2B5EF4-FFF2-40B4-BE49-F238E27FC236}">
                <a16:creationId xmlns:a16="http://schemas.microsoft.com/office/drawing/2014/main" id="{3B35D9AE-54A1-4F6F-9173-07762AE79D56}"/>
              </a:ext>
            </a:extLst>
          </p:cNvPr>
          <p:cNvSpPr>
            <a:spLocks noGrp="1"/>
          </p:cNvSpPr>
          <p:nvPr>
            <p:ph type="sldNum" sz="quarter" idx="12"/>
          </p:nvPr>
        </p:nvSpPr>
        <p:spPr/>
        <p:txBody>
          <a:bodyPr/>
          <a:lstStyle>
            <a:lvl1pPr>
              <a:defRPr/>
            </a:lvl1pPr>
          </a:lstStyle>
          <a:p>
            <a:fld id="{18DF3F80-6BBC-4C8A-AF6A-2BE373D2BB83}" type="slidenum">
              <a:rPr lang="en-US" altLang="sl-SI"/>
              <a:pPr/>
              <a:t>‹#›</a:t>
            </a:fld>
            <a:endParaRPr lang="en-US" altLang="sl-SI"/>
          </a:p>
        </p:txBody>
      </p:sp>
    </p:spTree>
    <p:extLst>
      <p:ext uri="{BB962C8B-B14F-4D97-AF65-F5344CB8AC3E}">
        <p14:creationId xmlns:p14="http://schemas.microsoft.com/office/powerpoint/2010/main" val="2454085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BB2E3-6308-4A81-A5A9-FA6F6B9C9750}"/>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sl-SI"/>
          </a:p>
        </p:txBody>
      </p:sp>
      <p:sp>
        <p:nvSpPr>
          <p:cNvPr id="3" name="Text Placeholder 2">
            <a:extLst>
              <a:ext uri="{FF2B5EF4-FFF2-40B4-BE49-F238E27FC236}">
                <a16:creationId xmlns:a16="http://schemas.microsoft.com/office/drawing/2014/main" id="{DFF55380-3BCD-49B7-8F10-E7355ECB2ADC}"/>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8F3CA12F-C3CE-40B0-A46A-268C11CEF6BC}"/>
              </a:ext>
            </a:extLst>
          </p:cNvPr>
          <p:cNvSpPr>
            <a:spLocks noGrp="1"/>
          </p:cNvSpPr>
          <p:nvPr>
            <p:ph type="dt" sz="half" idx="10"/>
          </p:nvPr>
        </p:nvSpPr>
        <p:spPr/>
        <p:txBody>
          <a:bodyPr/>
          <a:lstStyle>
            <a:lvl1pPr>
              <a:defRPr/>
            </a:lvl1pPr>
          </a:lstStyle>
          <a:p>
            <a:endParaRPr lang="en-US" altLang="sl-SI"/>
          </a:p>
        </p:txBody>
      </p:sp>
      <p:sp>
        <p:nvSpPr>
          <p:cNvPr id="5" name="Footer Placeholder 4">
            <a:extLst>
              <a:ext uri="{FF2B5EF4-FFF2-40B4-BE49-F238E27FC236}">
                <a16:creationId xmlns:a16="http://schemas.microsoft.com/office/drawing/2014/main" id="{FC7CF1AE-2CB1-423A-882C-AFE3EE6FCCEB}"/>
              </a:ext>
            </a:extLst>
          </p:cNvPr>
          <p:cNvSpPr>
            <a:spLocks noGrp="1"/>
          </p:cNvSpPr>
          <p:nvPr>
            <p:ph type="ftr" sz="quarter" idx="11"/>
          </p:nvPr>
        </p:nvSpPr>
        <p:spPr/>
        <p:txBody>
          <a:bodyPr/>
          <a:lstStyle>
            <a:lvl1pPr>
              <a:defRPr/>
            </a:lvl1pPr>
          </a:lstStyle>
          <a:p>
            <a:endParaRPr lang="en-US" altLang="sl-SI"/>
          </a:p>
        </p:txBody>
      </p:sp>
      <p:sp>
        <p:nvSpPr>
          <p:cNvPr id="6" name="Slide Number Placeholder 5">
            <a:extLst>
              <a:ext uri="{FF2B5EF4-FFF2-40B4-BE49-F238E27FC236}">
                <a16:creationId xmlns:a16="http://schemas.microsoft.com/office/drawing/2014/main" id="{F731D8EC-C39F-4D63-82BB-B780B2EA8308}"/>
              </a:ext>
            </a:extLst>
          </p:cNvPr>
          <p:cNvSpPr>
            <a:spLocks noGrp="1"/>
          </p:cNvSpPr>
          <p:nvPr>
            <p:ph type="sldNum" sz="quarter" idx="12"/>
          </p:nvPr>
        </p:nvSpPr>
        <p:spPr/>
        <p:txBody>
          <a:bodyPr/>
          <a:lstStyle>
            <a:lvl1pPr>
              <a:defRPr/>
            </a:lvl1pPr>
          </a:lstStyle>
          <a:p>
            <a:fld id="{3B3E6956-E8CE-425B-BB76-458364764FAB}" type="slidenum">
              <a:rPr lang="en-US" altLang="sl-SI"/>
              <a:pPr/>
              <a:t>‹#›</a:t>
            </a:fld>
            <a:endParaRPr lang="en-US" altLang="sl-SI"/>
          </a:p>
        </p:txBody>
      </p:sp>
    </p:spTree>
    <p:extLst>
      <p:ext uri="{BB962C8B-B14F-4D97-AF65-F5344CB8AC3E}">
        <p14:creationId xmlns:p14="http://schemas.microsoft.com/office/powerpoint/2010/main" val="3303797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6E16B-47DD-4732-9C61-9490432247EE}"/>
              </a:ext>
            </a:extLst>
          </p:cNvPr>
          <p:cNvSpPr>
            <a:spLocks noGrp="1"/>
          </p:cNvSpPr>
          <p:nvPr>
            <p:ph type="title"/>
          </p:nvPr>
        </p:nvSpPr>
        <p:spPr/>
        <p:txBody>
          <a:bodyPr/>
          <a:lstStyle/>
          <a:p>
            <a:r>
              <a:rPr lang="en-US"/>
              <a:t>Click to edit Master title style</a:t>
            </a:r>
            <a:endParaRPr lang="sl-SI"/>
          </a:p>
        </p:txBody>
      </p:sp>
      <p:sp>
        <p:nvSpPr>
          <p:cNvPr id="3" name="Content Placeholder 2">
            <a:extLst>
              <a:ext uri="{FF2B5EF4-FFF2-40B4-BE49-F238E27FC236}">
                <a16:creationId xmlns:a16="http://schemas.microsoft.com/office/drawing/2014/main" id="{44442DC4-B71A-4F47-B8C9-D60C60A53547}"/>
              </a:ext>
            </a:extLst>
          </p:cNvPr>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Content Placeholder 3">
            <a:extLst>
              <a:ext uri="{FF2B5EF4-FFF2-40B4-BE49-F238E27FC236}">
                <a16:creationId xmlns:a16="http://schemas.microsoft.com/office/drawing/2014/main" id="{A1CF8017-C42E-42AA-9981-8BD103B33DF6}"/>
              </a:ext>
            </a:extLst>
          </p:cNvPr>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Date Placeholder 4">
            <a:extLst>
              <a:ext uri="{FF2B5EF4-FFF2-40B4-BE49-F238E27FC236}">
                <a16:creationId xmlns:a16="http://schemas.microsoft.com/office/drawing/2014/main" id="{57540BF9-9F0D-4700-9C2F-B220EAD97871}"/>
              </a:ext>
            </a:extLst>
          </p:cNvPr>
          <p:cNvSpPr>
            <a:spLocks noGrp="1"/>
          </p:cNvSpPr>
          <p:nvPr>
            <p:ph type="dt" sz="half" idx="10"/>
          </p:nvPr>
        </p:nvSpPr>
        <p:spPr/>
        <p:txBody>
          <a:bodyPr/>
          <a:lstStyle>
            <a:lvl1pPr>
              <a:defRPr/>
            </a:lvl1pPr>
          </a:lstStyle>
          <a:p>
            <a:endParaRPr lang="en-US" altLang="sl-SI"/>
          </a:p>
        </p:txBody>
      </p:sp>
      <p:sp>
        <p:nvSpPr>
          <p:cNvPr id="6" name="Footer Placeholder 5">
            <a:extLst>
              <a:ext uri="{FF2B5EF4-FFF2-40B4-BE49-F238E27FC236}">
                <a16:creationId xmlns:a16="http://schemas.microsoft.com/office/drawing/2014/main" id="{F84E55E8-0F75-4EAC-82DE-212E3D054A19}"/>
              </a:ext>
            </a:extLst>
          </p:cNvPr>
          <p:cNvSpPr>
            <a:spLocks noGrp="1"/>
          </p:cNvSpPr>
          <p:nvPr>
            <p:ph type="ftr" sz="quarter" idx="11"/>
          </p:nvPr>
        </p:nvSpPr>
        <p:spPr/>
        <p:txBody>
          <a:bodyPr/>
          <a:lstStyle>
            <a:lvl1pPr>
              <a:defRPr/>
            </a:lvl1pPr>
          </a:lstStyle>
          <a:p>
            <a:endParaRPr lang="en-US" altLang="sl-SI"/>
          </a:p>
        </p:txBody>
      </p:sp>
      <p:sp>
        <p:nvSpPr>
          <p:cNvPr id="7" name="Slide Number Placeholder 6">
            <a:extLst>
              <a:ext uri="{FF2B5EF4-FFF2-40B4-BE49-F238E27FC236}">
                <a16:creationId xmlns:a16="http://schemas.microsoft.com/office/drawing/2014/main" id="{82B5234B-9EBB-4FCB-9F6E-B27CF57BB060}"/>
              </a:ext>
            </a:extLst>
          </p:cNvPr>
          <p:cNvSpPr>
            <a:spLocks noGrp="1"/>
          </p:cNvSpPr>
          <p:nvPr>
            <p:ph type="sldNum" sz="quarter" idx="12"/>
          </p:nvPr>
        </p:nvSpPr>
        <p:spPr/>
        <p:txBody>
          <a:bodyPr/>
          <a:lstStyle>
            <a:lvl1pPr>
              <a:defRPr/>
            </a:lvl1pPr>
          </a:lstStyle>
          <a:p>
            <a:fld id="{81D7F827-0A98-40EE-845C-390146150123}" type="slidenum">
              <a:rPr lang="en-US" altLang="sl-SI"/>
              <a:pPr/>
              <a:t>‹#›</a:t>
            </a:fld>
            <a:endParaRPr lang="en-US" altLang="sl-SI"/>
          </a:p>
        </p:txBody>
      </p:sp>
    </p:spTree>
    <p:extLst>
      <p:ext uri="{BB962C8B-B14F-4D97-AF65-F5344CB8AC3E}">
        <p14:creationId xmlns:p14="http://schemas.microsoft.com/office/powerpoint/2010/main" val="3986117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BD3CE-BEBC-4BEF-9A2F-792E6B39C670}"/>
              </a:ext>
            </a:extLst>
          </p:cNvPr>
          <p:cNvSpPr>
            <a:spLocks noGrp="1"/>
          </p:cNvSpPr>
          <p:nvPr>
            <p:ph type="title"/>
          </p:nvPr>
        </p:nvSpPr>
        <p:spPr>
          <a:xfrm>
            <a:off x="630238" y="365125"/>
            <a:ext cx="7886700" cy="1325563"/>
          </a:xfrm>
        </p:spPr>
        <p:txBody>
          <a:bodyPr/>
          <a:lstStyle/>
          <a:p>
            <a:r>
              <a:rPr lang="en-US"/>
              <a:t>Click to edit Master title style</a:t>
            </a:r>
            <a:endParaRPr lang="sl-SI"/>
          </a:p>
        </p:txBody>
      </p:sp>
      <p:sp>
        <p:nvSpPr>
          <p:cNvPr id="3" name="Text Placeholder 2">
            <a:extLst>
              <a:ext uri="{FF2B5EF4-FFF2-40B4-BE49-F238E27FC236}">
                <a16:creationId xmlns:a16="http://schemas.microsoft.com/office/drawing/2014/main" id="{F0F12CA6-1D9B-4669-BAC2-7CF6B3B99AFF}"/>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E65D4F-3F77-4EE2-A593-B365230790A0}"/>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Text Placeholder 4">
            <a:extLst>
              <a:ext uri="{FF2B5EF4-FFF2-40B4-BE49-F238E27FC236}">
                <a16:creationId xmlns:a16="http://schemas.microsoft.com/office/drawing/2014/main" id="{E082C42C-C64C-4337-B08B-66D8DED9B4ED}"/>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C2B3F2-1BDC-498B-A61C-A7A51B1E63BF}"/>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7" name="Date Placeholder 6">
            <a:extLst>
              <a:ext uri="{FF2B5EF4-FFF2-40B4-BE49-F238E27FC236}">
                <a16:creationId xmlns:a16="http://schemas.microsoft.com/office/drawing/2014/main" id="{A0311CD3-4C22-4EE0-92BF-FD4ECFEF5036}"/>
              </a:ext>
            </a:extLst>
          </p:cNvPr>
          <p:cNvSpPr>
            <a:spLocks noGrp="1"/>
          </p:cNvSpPr>
          <p:nvPr>
            <p:ph type="dt" sz="half" idx="10"/>
          </p:nvPr>
        </p:nvSpPr>
        <p:spPr/>
        <p:txBody>
          <a:bodyPr/>
          <a:lstStyle>
            <a:lvl1pPr>
              <a:defRPr/>
            </a:lvl1pPr>
          </a:lstStyle>
          <a:p>
            <a:endParaRPr lang="en-US" altLang="sl-SI"/>
          </a:p>
        </p:txBody>
      </p:sp>
      <p:sp>
        <p:nvSpPr>
          <p:cNvPr id="8" name="Footer Placeholder 7">
            <a:extLst>
              <a:ext uri="{FF2B5EF4-FFF2-40B4-BE49-F238E27FC236}">
                <a16:creationId xmlns:a16="http://schemas.microsoft.com/office/drawing/2014/main" id="{24932586-F687-4EB3-8B7B-E15F495C8C64}"/>
              </a:ext>
            </a:extLst>
          </p:cNvPr>
          <p:cNvSpPr>
            <a:spLocks noGrp="1"/>
          </p:cNvSpPr>
          <p:nvPr>
            <p:ph type="ftr" sz="quarter" idx="11"/>
          </p:nvPr>
        </p:nvSpPr>
        <p:spPr/>
        <p:txBody>
          <a:bodyPr/>
          <a:lstStyle>
            <a:lvl1pPr>
              <a:defRPr/>
            </a:lvl1pPr>
          </a:lstStyle>
          <a:p>
            <a:endParaRPr lang="en-US" altLang="sl-SI"/>
          </a:p>
        </p:txBody>
      </p:sp>
      <p:sp>
        <p:nvSpPr>
          <p:cNvPr id="9" name="Slide Number Placeholder 8">
            <a:extLst>
              <a:ext uri="{FF2B5EF4-FFF2-40B4-BE49-F238E27FC236}">
                <a16:creationId xmlns:a16="http://schemas.microsoft.com/office/drawing/2014/main" id="{6E7CD04A-D236-48D7-A2EB-B4E02B95C0F4}"/>
              </a:ext>
            </a:extLst>
          </p:cNvPr>
          <p:cNvSpPr>
            <a:spLocks noGrp="1"/>
          </p:cNvSpPr>
          <p:nvPr>
            <p:ph type="sldNum" sz="quarter" idx="12"/>
          </p:nvPr>
        </p:nvSpPr>
        <p:spPr/>
        <p:txBody>
          <a:bodyPr/>
          <a:lstStyle>
            <a:lvl1pPr>
              <a:defRPr/>
            </a:lvl1pPr>
          </a:lstStyle>
          <a:p>
            <a:fld id="{30E1E1BB-CDBD-46F5-AB93-3521EEA33980}" type="slidenum">
              <a:rPr lang="en-US" altLang="sl-SI"/>
              <a:pPr/>
              <a:t>‹#›</a:t>
            </a:fld>
            <a:endParaRPr lang="en-US" altLang="sl-SI"/>
          </a:p>
        </p:txBody>
      </p:sp>
    </p:spTree>
    <p:extLst>
      <p:ext uri="{BB962C8B-B14F-4D97-AF65-F5344CB8AC3E}">
        <p14:creationId xmlns:p14="http://schemas.microsoft.com/office/powerpoint/2010/main" val="3226093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0B1AC-CDD5-468E-9F18-5281A26A9CC7}"/>
              </a:ext>
            </a:extLst>
          </p:cNvPr>
          <p:cNvSpPr>
            <a:spLocks noGrp="1"/>
          </p:cNvSpPr>
          <p:nvPr>
            <p:ph type="title"/>
          </p:nvPr>
        </p:nvSpPr>
        <p:spPr/>
        <p:txBody>
          <a:bodyPr/>
          <a:lstStyle/>
          <a:p>
            <a:r>
              <a:rPr lang="en-US"/>
              <a:t>Click to edit Master title style</a:t>
            </a:r>
            <a:endParaRPr lang="sl-SI"/>
          </a:p>
        </p:txBody>
      </p:sp>
      <p:sp>
        <p:nvSpPr>
          <p:cNvPr id="3" name="Date Placeholder 2">
            <a:extLst>
              <a:ext uri="{FF2B5EF4-FFF2-40B4-BE49-F238E27FC236}">
                <a16:creationId xmlns:a16="http://schemas.microsoft.com/office/drawing/2014/main" id="{85015285-32C5-482F-ADA1-18FECAFD3D85}"/>
              </a:ext>
            </a:extLst>
          </p:cNvPr>
          <p:cNvSpPr>
            <a:spLocks noGrp="1"/>
          </p:cNvSpPr>
          <p:nvPr>
            <p:ph type="dt" sz="half" idx="10"/>
          </p:nvPr>
        </p:nvSpPr>
        <p:spPr/>
        <p:txBody>
          <a:bodyPr/>
          <a:lstStyle>
            <a:lvl1pPr>
              <a:defRPr/>
            </a:lvl1pPr>
          </a:lstStyle>
          <a:p>
            <a:endParaRPr lang="en-US" altLang="sl-SI"/>
          </a:p>
        </p:txBody>
      </p:sp>
      <p:sp>
        <p:nvSpPr>
          <p:cNvPr id="4" name="Footer Placeholder 3">
            <a:extLst>
              <a:ext uri="{FF2B5EF4-FFF2-40B4-BE49-F238E27FC236}">
                <a16:creationId xmlns:a16="http://schemas.microsoft.com/office/drawing/2014/main" id="{8787C8EE-6C58-4611-87A7-93701A148E8E}"/>
              </a:ext>
            </a:extLst>
          </p:cNvPr>
          <p:cNvSpPr>
            <a:spLocks noGrp="1"/>
          </p:cNvSpPr>
          <p:nvPr>
            <p:ph type="ftr" sz="quarter" idx="11"/>
          </p:nvPr>
        </p:nvSpPr>
        <p:spPr/>
        <p:txBody>
          <a:bodyPr/>
          <a:lstStyle>
            <a:lvl1pPr>
              <a:defRPr/>
            </a:lvl1pPr>
          </a:lstStyle>
          <a:p>
            <a:endParaRPr lang="en-US" altLang="sl-SI"/>
          </a:p>
        </p:txBody>
      </p:sp>
      <p:sp>
        <p:nvSpPr>
          <p:cNvPr id="5" name="Slide Number Placeholder 4">
            <a:extLst>
              <a:ext uri="{FF2B5EF4-FFF2-40B4-BE49-F238E27FC236}">
                <a16:creationId xmlns:a16="http://schemas.microsoft.com/office/drawing/2014/main" id="{EB22319E-E09A-4F76-9F9A-EAC71147F4C9}"/>
              </a:ext>
            </a:extLst>
          </p:cNvPr>
          <p:cNvSpPr>
            <a:spLocks noGrp="1"/>
          </p:cNvSpPr>
          <p:nvPr>
            <p:ph type="sldNum" sz="quarter" idx="12"/>
          </p:nvPr>
        </p:nvSpPr>
        <p:spPr/>
        <p:txBody>
          <a:bodyPr/>
          <a:lstStyle>
            <a:lvl1pPr>
              <a:defRPr/>
            </a:lvl1pPr>
          </a:lstStyle>
          <a:p>
            <a:fld id="{42212FA5-904F-45FD-9B38-4001124E5713}" type="slidenum">
              <a:rPr lang="en-US" altLang="sl-SI"/>
              <a:pPr/>
              <a:t>‹#›</a:t>
            </a:fld>
            <a:endParaRPr lang="en-US" altLang="sl-SI"/>
          </a:p>
        </p:txBody>
      </p:sp>
    </p:spTree>
    <p:extLst>
      <p:ext uri="{BB962C8B-B14F-4D97-AF65-F5344CB8AC3E}">
        <p14:creationId xmlns:p14="http://schemas.microsoft.com/office/powerpoint/2010/main" val="1931007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25D327-ACEC-43E0-86E4-3FE533125136}"/>
              </a:ext>
            </a:extLst>
          </p:cNvPr>
          <p:cNvSpPr>
            <a:spLocks noGrp="1"/>
          </p:cNvSpPr>
          <p:nvPr>
            <p:ph type="dt" sz="half" idx="10"/>
          </p:nvPr>
        </p:nvSpPr>
        <p:spPr/>
        <p:txBody>
          <a:bodyPr/>
          <a:lstStyle>
            <a:lvl1pPr>
              <a:defRPr/>
            </a:lvl1pPr>
          </a:lstStyle>
          <a:p>
            <a:endParaRPr lang="en-US" altLang="sl-SI"/>
          </a:p>
        </p:txBody>
      </p:sp>
      <p:sp>
        <p:nvSpPr>
          <p:cNvPr id="3" name="Footer Placeholder 2">
            <a:extLst>
              <a:ext uri="{FF2B5EF4-FFF2-40B4-BE49-F238E27FC236}">
                <a16:creationId xmlns:a16="http://schemas.microsoft.com/office/drawing/2014/main" id="{B11AD91A-A4D8-4BDA-AF42-504E439AD38D}"/>
              </a:ext>
            </a:extLst>
          </p:cNvPr>
          <p:cNvSpPr>
            <a:spLocks noGrp="1"/>
          </p:cNvSpPr>
          <p:nvPr>
            <p:ph type="ftr" sz="quarter" idx="11"/>
          </p:nvPr>
        </p:nvSpPr>
        <p:spPr/>
        <p:txBody>
          <a:bodyPr/>
          <a:lstStyle>
            <a:lvl1pPr>
              <a:defRPr/>
            </a:lvl1pPr>
          </a:lstStyle>
          <a:p>
            <a:endParaRPr lang="en-US" altLang="sl-SI"/>
          </a:p>
        </p:txBody>
      </p:sp>
      <p:sp>
        <p:nvSpPr>
          <p:cNvPr id="4" name="Slide Number Placeholder 3">
            <a:extLst>
              <a:ext uri="{FF2B5EF4-FFF2-40B4-BE49-F238E27FC236}">
                <a16:creationId xmlns:a16="http://schemas.microsoft.com/office/drawing/2014/main" id="{A762530A-F0A1-4A59-AB93-B28D4673DF14}"/>
              </a:ext>
            </a:extLst>
          </p:cNvPr>
          <p:cNvSpPr>
            <a:spLocks noGrp="1"/>
          </p:cNvSpPr>
          <p:nvPr>
            <p:ph type="sldNum" sz="quarter" idx="12"/>
          </p:nvPr>
        </p:nvSpPr>
        <p:spPr/>
        <p:txBody>
          <a:bodyPr/>
          <a:lstStyle>
            <a:lvl1pPr>
              <a:defRPr/>
            </a:lvl1pPr>
          </a:lstStyle>
          <a:p>
            <a:fld id="{388486E6-ECC7-4F26-94DD-60AFA90B41A5}" type="slidenum">
              <a:rPr lang="en-US" altLang="sl-SI"/>
              <a:pPr/>
              <a:t>‹#›</a:t>
            </a:fld>
            <a:endParaRPr lang="en-US" altLang="sl-SI"/>
          </a:p>
        </p:txBody>
      </p:sp>
    </p:spTree>
    <p:extLst>
      <p:ext uri="{BB962C8B-B14F-4D97-AF65-F5344CB8AC3E}">
        <p14:creationId xmlns:p14="http://schemas.microsoft.com/office/powerpoint/2010/main" val="3056581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EB59E-5B05-412B-AD81-6C61488D78B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sl-SI"/>
          </a:p>
        </p:txBody>
      </p:sp>
      <p:sp>
        <p:nvSpPr>
          <p:cNvPr id="3" name="Content Placeholder 2">
            <a:extLst>
              <a:ext uri="{FF2B5EF4-FFF2-40B4-BE49-F238E27FC236}">
                <a16:creationId xmlns:a16="http://schemas.microsoft.com/office/drawing/2014/main" id="{BD001F9A-7364-438B-BB7F-6010136F1A3F}"/>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Text Placeholder 3">
            <a:extLst>
              <a:ext uri="{FF2B5EF4-FFF2-40B4-BE49-F238E27FC236}">
                <a16:creationId xmlns:a16="http://schemas.microsoft.com/office/drawing/2014/main" id="{A9421064-741F-497B-A3E7-FF2FDA35D55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1FF373-3F91-4607-A320-C99D96C9889B}"/>
              </a:ext>
            </a:extLst>
          </p:cNvPr>
          <p:cNvSpPr>
            <a:spLocks noGrp="1"/>
          </p:cNvSpPr>
          <p:nvPr>
            <p:ph type="dt" sz="half" idx="10"/>
          </p:nvPr>
        </p:nvSpPr>
        <p:spPr/>
        <p:txBody>
          <a:bodyPr/>
          <a:lstStyle>
            <a:lvl1pPr>
              <a:defRPr/>
            </a:lvl1pPr>
          </a:lstStyle>
          <a:p>
            <a:endParaRPr lang="en-US" altLang="sl-SI"/>
          </a:p>
        </p:txBody>
      </p:sp>
      <p:sp>
        <p:nvSpPr>
          <p:cNvPr id="6" name="Footer Placeholder 5">
            <a:extLst>
              <a:ext uri="{FF2B5EF4-FFF2-40B4-BE49-F238E27FC236}">
                <a16:creationId xmlns:a16="http://schemas.microsoft.com/office/drawing/2014/main" id="{59F09FD5-C3A3-44E1-AF69-DAFCFF2B7493}"/>
              </a:ext>
            </a:extLst>
          </p:cNvPr>
          <p:cNvSpPr>
            <a:spLocks noGrp="1"/>
          </p:cNvSpPr>
          <p:nvPr>
            <p:ph type="ftr" sz="quarter" idx="11"/>
          </p:nvPr>
        </p:nvSpPr>
        <p:spPr/>
        <p:txBody>
          <a:bodyPr/>
          <a:lstStyle>
            <a:lvl1pPr>
              <a:defRPr/>
            </a:lvl1pPr>
          </a:lstStyle>
          <a:p>
            <a:endParaRPr lang="en-US" altLang="sl-SI"/>
          </a:p>
        </p:txBody>
      </p:sp>
      <p:sp>
        <p:nvSpPr>
          <p:cNvPr id="7" name="Slide Number Placeholder 6">
            <a:extLst>
              <a:ext uri="{FF2B5EF4-FFF2-40B4-BE49-F238E27FC236}">
                <a16:creationId xmlns:a16="http://schemas.microsoft.com/office/drawing/2014/main" id="{3F8F4B1F-02FF-4ED4-AEB5-296481666D36}"/>
              </a:ext>
            </a:extLst>
          </p:cNvPr>
          <p:cNvSpPr>
            <a:spLocks noGrp="1"/>
          </p:cNvSpPr>
          <p:nvPr>
            <p:ph type="sldNum" sz="quarter" idx="12"/>
          </p:nvPr>
        </p:nvSpPr>
        <p:spPr/>
        <p:txBody>
          <a:bodyPr/>
          <a:lstStyle>
            <a:lvl1pPr>
              <a:defRPr/>
            </a:lvl1pPr>
          </a:lstStyle>
          <a:p>
            <a:fld id="{30A72EF4-7F9E-43D7-BE0A-6D0B02526110}" type="slidenum">
              <a:rPr lang="en-US" altLang="sl-SI"/>
              <a:pPr/>
              <a:t>‹#›</a:t>
            </a:fld>
            <a:endParaRPr lang="en-US" altLang="sl-SI"/>
          </a:p>
        </p:txBody>
      </p:sp>
    </p:spTree>
    <p:extLst>
      <p:ext uri="{BB962C8B-B14F-4D97-AF65-F5344CB8AC3E}">
        <p14:creationId xmlns:p14="http://schemas.microsoft.com/office/powerpoint/2010/main" val="1898816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0E69B-C3F9-49A3-BCC8-449B8B06D3C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sl-SI"/>
          </a:p>
        </p:txBody>
      </p:sp>
      <p:sp>
        <p:nvSpPr>
          <p:cNvPr id="3" name="Picture Placeholder 2">
            <a:extLst>
              <a:ext uri="{FF2B5EF4-FFF2-40B4-BE49-F238E27FC236}">
                <a16:creationId xmlns:a16="http://schemas.microsoft.com/office/drawing/2014/main" id="{197996FF-E544-49A9-8D04-91E9DBBB5D70}"/>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Text Placeholder 3">
            <a:extLst>
              <a:ext uri="{FF2B5EF4-FFF2-40B4-BE49-F238E27FC236}">
                <a16:creationId xmlns:a16="http://schemas.microsoft.com/office/drawing/2014/main" id="{35027DCD-C992-4E9B-BD17-D062CC0DA6E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510B0B-539B-454A-8669-C7BC7608FE86}"/>
              </a:ext>
            </a:extLst>
          </p:cNvPr>
          <p:cNvSpPr>
            <a:spLocks noGrp="1"/>
          </p:cNvSpPr>
          <p:nvPr>
            <p:ph type="dt" sz="half" idx="10"/>
          </p:nvPr>
        </p:nvSpPr>
        <p:spPr/>
        <p:txBody>
          <a:bodyPr/>
          <a:lstStyle>
            <a:lvl1pPr>
              <a:defRPr/>
            </a:lvl1pPr>
          </a:lstStyle>
          <a:p>
            <a:endParaRPr lang="en-US" altLang="sl-SI"/>
          </a:p>
        </p:txBody>
      </p:sp>
      <p:sp>
        <p:nvSpPr>
          <p:cNvPr id="6" name="Footer Placeholder 5">
            <a:extLst>
              <a:ext uri="{FF2B5EF4-FFF2-40B4-BE49-F238E27FC236}">
                <a16:creationId xmlns:a16="http://schemas.microsoft.com/office/drawing/2014/main" id="{C105C5BD-A7A8-4C7E-90C1-4428165A9A9D}"/>
              </a:ext>
            </a:extLst>
          </p:cNvPr>
          <p:cNvSpPr>
            <a:spLocks noGrp="1"/>
          </p:cNvSpPr>
          <p:nvPr>
            <p:ph type="ftr" sz="quarter" idx="11"/>
          </p:nvPr>
        </p:nvSpPr>
        <p:spPr/>
        <p:txBody>
          <a:bodyPr/>
          <a:lstStyle>
            <a:lvl1pPr>
              <a:defRPr/>
            </a:lvl1pPr>
          </a:lstStyle>
          <a:p>
            <a:endParaRPr lang="en-US" altLang="sl-SI"/>
          </a:p>
        </p:txBody>
      </p:sp>
      <p:sp>
        <p:nvSpPr>
          <p:cNvPr id="7" name="Slide Number Placeholder 6">
            <a:extLst>
              <a:ext uri="{FF2B5EF4-FFF2-40B4-BE49-F238E27FC236}">
                <a16:creationId xmlns:a16="http://schemas.microsoft.com/office/drawing/2014/main" id="{217DFD16-5AE3-48E6-812F-F0E00371BC0D}"/>
              </a:ext>
            </a:extLst>
          </p:cNvPr>
          <p:cNvSpPr>
            <a:spLocks noGrp="1"/>
          </p:cNvSpPr>
          <p:nvPr>
            <p:ph type="sldNum" sz="quarter" idx="12"/>
          </p:nvPr>
        </p:nvSpPr>
        <p:spPr/>
        <p:txBody>
          <a:bodyPr/>
          <a:lstStyle>
            <a:lvl1pPr>
              <a:defRPr/>
            </a:lvl1pPr>
          </a:lstStyle>
          <a:p>
            <a:fld id="{65BC520E-8408-4267-BC39-E0E466AD6905}" type="slidenum">
              <a:rPr lang="en-US" altLang="sl-SI"/>
              <a:pPr/>
              <a:t>‹#›</a:t>
            </a:fld>
            <a:endParaRPr lang="en-US" altLang="sl-SI"/>
          </a:p>
        </p:txBody>
      </p:sp>
    </p:spTree>
    <p:extLst>
      <p:ext uri="{BB962C8B-B14F-4D97-AF65-F5344CB8AC3E}">
        <p14:creationId xmlns:p14="http://schemas.microsoft.com/office/powerpoint/2010/main" val="1248009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A69A3FD-C345-43F8-AF61-FEEFA9CE5E2F}"/>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sl-SI"/>
              <a:t>Click to edit Master title style</a:t>
            </a:r>
          </a:p>
        </p:txBody>
      </p:sp>
      <p:sp>
        <p:nvSpPr>
          <p:cNvPr id="1027" name="Rectangle 3">
            <a:extLst>
              <a:ext uri="{FF2B5EF4-FFF2-40B4-BE49-F238E27FC236}">
                <a16:creationId xmlns:a16="http://schemas.microsoft.com/office/drawing/2014/main" id="{C9AE28B6-B659-4313-BCFB-DACC11902074}"/>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sl-SI"/>
              <a:t>Click to edit Master text styles</a:t>
            </a:r>
          </a:p>
          <a:p>
            <a:pPr lvl="1"/>
            <a:r>
              <a:rPr lang="en-US" altLang="sl-SI"/>
              <a:t>Second level</a:t>
            </a:r>
          </a:p>
          <a:p>
            <a:pPr lvl="2"/>
            <a:r>
              <a:rPr lang="en-US" altLang="sl-SI"/>
              <a:t>Third level</a:t>
            </a:r>
          </a:p>
          <a:p>
            <a:pPr lvl="3"/>
            <a:r>
              <a:rPr lang="en-US" altLang="sl-SI"/>
              <a:t>Fourth level</a:t>
            </a:r>
          </a:p>
          <a:p>
            <a:pPr lvl="4"/>
            <a:r>
              <a:rPr lang="en-US" altLang="sl-SI"/>
              <a:t>Fifth level</a:t>
            </a:r>
          </a:p>
        </p:txBody>
      </p:sp>
      <p:sp>
        <p:nvSpPr>
          <p:cNvPr id="1028" name="Rectangle 4">
            <a:extLst>
              <a:ext uri="{FF2B5EF4-FFF2-40B4-BE49-F238E27FC236}">
                <a16:creationId xmlns:a16="http://schemas.microsoft.com/office/drawing/2014/main" id="{4C94076A-C45A-4427-9AAE-A3DDFF7AF38B}"/>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sl-SI"/>
          </a:p>
        </p:txBody>
      </p:sp>
      <p:sp>
        <p:nvSpPr>
          <p:cNvPr id="1029" name="Rectangle 5">
            <a:extLst>
              <a:ext uri="{FF2B5EF4-FFF2-40B4-BE49-F238E27FC236}">
                <a16:creationId xmlns:a16="http://schemas.microsoft.com/office/drawing/2014/main" id="{8A2CF199-8850-4381-BEDB-A7987617A6F1}"/>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sl-SI"/>
          </a:p>
        </p:txBody>
      </p:sp>
      <p:sp>
        <p:nvSpPr>
          <p:cNvPr id="1030" name="Rectangle 6">
            <a:extLst>
              <a:ext uri="{FF2B5EF4-FFF2-40B4-BE49-F238E27FC236}">
                <a16:creationId xmlns:a16="http://schemas.microsoft.com/office/drawing/2014/main" id="{DE99E353-72AE-4BE3-BF95-64F93E42BA71}"/>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CDE48272-0B72-4D67-B830-F893AF0C3C91}" type="slidenum">
              <a:rPr lang="en-US" altLang="sl-SI"/>
              <a:pPr/>
              <a:t>‹#›</a:t>
            </a:fld>
            <a:endParaRPr lang="en-US" altLang="sl-SI"/>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file:///C:\Program%20Files%20(x86)\Google\Chrome\Application\chrome.exe" TargetMode="External"/><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hyperlink" Target="file:///C:\Program%20Files%20(x86)\Google\Chrome\Application\chrome.exe" TargetMode="External"/><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hyperlink" Target="file:///C:\Program%20Files%20(x86)\Google\Chrome\Application\chrome.exe" TargetMode="External"/><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hyperlink" Target="file:///C:\Program%20Files%20(x86)\Google\Chrome\Application\chrome.exe" TargetMode="External"/><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hyperlink" Target="file:///C:\Program%20Files%20(x86)\Google\Chrome\Application\chrome.exe" TargetMode="External"/><Relationship Id="rId2" Type="http://schemas.openxmlformats.org/officeDocument/2006/relationships/image" Target="../media/image11.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694877EC-933B-455E-86FA-D6B6C8BE3C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74163" cy="6843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5" name="Rectangle 3">
            <a:extLst>
              <a:ext uri="{FF2B5EF4-FFF2-40B4-BE49-F238E27FC236}">
                <a16:creationId xmlns:a16="http://schemas.microsoft.com/office/drawing/2014/main" id="{AC50F9E0-E52F-4C06-A38C-2758806D5D18}"/>
              </a:ext>
            </a:extLst>
          </p:cNvPr>
          <p:cNvSpPr>
            <a:spLocks noGrp="1" noChangeArrowheads="1"/>
          </p:cNvSpPr>
          <p:nvPr>
            <p:ph type="ctrTitle"/>
          </p:nvPr>
        </p:nvSpPr>
        <p:spPr>
          <a:xfrm>
            <a:off x="619125" y="1309688"/>
            <a:ext cx="7772400" cy="1470025"/>
          </a:xfrm>
        </p:spPr>
        <p:txBody>
          <a:bodyPr anchor="ctr"/>
          <a:lstStyle/>
          <a:p>
            <a:r>
              <a:rPr lang="sl-SI" altLang="en-US" sz="7200" i="1"/>
              <a:t>AYURVEDA</a:t>
            </a:r>
          </a:p>
        </p:txBody>
      </p:sp>
      <p:sp>
        <p:nvSpPr>
          <p:cNvPr id="3076" name="Rectangle 4">
            <a:extLst>
              <a:ext uri="{FF2B5EF4-FFF2-40B4-BE49-F238E27FC236}">
                <a16:creationId xmlns:a16="http://schemas.microsoft.com/office/drawing/2014/main" id="{66AD34E0-573D-46D0-B637-DAEBFF8965FE}"/>
              </a:ext>
            </a:extLst>
          </p:cNvPr>
          <p:cNvSpPr>
            <a:spLocks noGrp="1" noChangeArrowheads="1"/>
          </p:cNvSpPr>
          <p:nvPr>
            <p:ph type="subTitle" idx="1"/>
          </p:nvPr>
        </p:nvSpPr>
        <p:spPr>
          <a:xfrm>
            <a:off x="1727200" y="4851400"/>
            <a:ext cx="6400800" cy="1752600"/>
          </a:xfrm>
        </p:spPr>
        <p:txBody>
          <a:bodyPr/>
          <a:lstStyle/>
          <a:p>
            <a:r>
              <a:rPr lang="sl-SI" altLang="sl-SI"/>
              <a:t> </a:t>
            </a:r>
            <a:endParaRPr lang="en-US" altLang="sl-SI" dirty="0"/>
          </a:p>
          <a:p>
            <a:endParaRPr lang="en-US" altLang="sl-SI" sz="32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2" nodeType="after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circle(in)">
                                      <p:cBhvr>
                                        <p:cTn id="7" dur="2000"/>
                                        <p:tgtEl>
                                          <p:spTgt spid="3075"/>
                                        </p:tgtEl>
                                      </p:cBhvr>
                                    </p:animEffect>
                                  </p:childTnLst>
                                </p:cTn>
                              </p:par>
                              <p:par>
                                <p:cTn id="8" presetID="4" presetClass="entr" presetSubtype="16" fill="hold" nodeType="withEffect">
                                  <p:stCondLst>
                                    <p:cond delay="0"/>
                                  </p:stCondLst>
                                  <p:childTnLst>
                                    <p:set>
                                      <p:cBhvr>
                                        <p:cTn id="9" dur="1" fill="hold">
                                          <p:stCondLst>
                                            <p:cond delay="0"/>
                                          </p:stCondLst>
                                        </p:cTn>
                                        <p:tgtEl>
                                          <p:spTgt spid="3076">
                                            <p:txEl>
                                              <p:pRg st="0" end="0"/>
                                            </p:txEl>
                                          </p:spTgt>
                                        </p:tgtEl>
                                        <p:attrNameLst>
                                          <p:attrName>style.visibility</p:attrName>
                                        </p:attrNameLst>
                                      </p:cBhvr>
                                      <p:to>
                                        <p:strVal val="visible"/>
                                      </p:to>
                                    </p:set>
                                    <p:animEffect transition="in" filter="box(in)">
                                      <p:cBhvr>
                                        <p:cTn id="10" dur="500"/>
                                        <p:tgtEl>
                                          <p:spTgt spid="307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ldLvl="0" autoUpdateAnimBg="0"/>
      <p:bldP spid="3075" grpId="1" bldLvl="0" autoUpdateAnimBg="0"/>
      <p:bldP spid="3075" grpId="2" bldLvl="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C62BB894-A3D3-4433-8FBB-02874EBB787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0" y="-20638"/>
            <a:ext cx="9147175" cy="6878638"/>
          </a:xfrm>
          <a:noFill/>
          <a:ln/>
        </p:spPr>
      </p:pic>
      <p:sp>
        <p:nvSpPr>
          <p:cNvPr id="12291" name="Rectangle 3">
            <a:extLst>
              <a:ext uri="{FF2B5EF4-FFF2-40B4-BE49-F238E27FC236}">
                <a16:creationId xmlns:a16="http://schemas.microsoft.com/office/drawing/2014/main" id="{85D7B56D-0C44-4685-9366-D33D466AEA16}"/>
              </a:ext>
            </a:extLst>
          </p:cNvPr>
          <p:cNvSpPr>
            <a:spLocks noGrp="1" noChangeArrowheads="1"/>
          </p:cNvSpPr>
          <p:nvPr>
            <p:ph type="body" sz="half" idx="1"/>
          </p:nvPr>
        </p:nvSpPr>
        <p:spPr>
          <a:xfrm>
            <a:off x="457200" y="1600200"/>
            <a:ext cx="7886700" cy="4525963"/>
          </a:xfrm>
        </p:spPr>
        <p:txBody>
          <a:bodyPr/>
          <a:lstStyle/>
          <a:p>
            <a:pPr>
              <a:lnSpc>
                <a:spcPct val="80000"/>
              </a:lnSpc>
            </a:pPr>
            <a:r>
              <a:rPr lang="en-US" altLang="sl-SI" sz="2800">
                <a:solidFill>
                  <a:schemeClr val="bg1"/>
                </a:solidFill>
              </a:rPr>
              <a:t>PODIKIZHI </a:t>
            </a:r>
          </a:p>
          <a:p>
            <a:pPr>
              <a:lnSpc>
                <a:spcPct val="80000"/>
              </a:lnSpc>
            </a:pPr>
            <a:endParaRPr lang="en-US" altLang="sl-SI">
              <a:solidFill>
                <a:schemeClr val="bg1"/>
              </a:solidFill>
            </a:endParaRPr>
          </a:p>
          <a:p>
            <a:pPr>
              <a:lnSpc>
                <a:spcPct val="80000"/>
              </a:lnSpc>
            </a:pPr>
            <a:r>
              <a:rPr lang="en-US" altLang="sl-SI" sz="2800">
                <a:solidFill>
                  <a:schemeClr val="bg1"/>
                </a:solidFill>
              </a:rPr>
              <a:t>Toplo, parno, zeliščno ‘tapkanje’ telesa. Navadno se izvaja v kombinaciji s Abhyango. Odlično za probleme s sklepi in  išijasom. Posebno primerno tudi za določene vrste artrtitisa in bolečine v križu.</a:t>
            </a:r>
          </a:p>
          <a:p>
            <a:pPr>
              <a:lnSpc>
                <a:spcPct val="80000"/>
              </a:lnSpc>
            </a:pPr>
            <a:r>
              <a:rPr lang="en-US" altLang="sl-SI" sz="2400">
                <a:hlinkClick r:id="rId3" action="ppaction://hlinkfile"/>
              </a:rPr>
              <a:t>https://www.youtube.com/watch?v=xdB3HsCS98w</a:t>
            </a:r>
            <a:endParaRPr lang="en-US" altLang="sl-SI" sz="2400"/>
          </a:p>
        </p:txBody>
      </p:sp>
      <p:sp>
        <p:nvSpPr>
          <p:cNvPr id="12292" name="Rectangle 4">
            <a:extLst>
              <a:ext uri="{FF2B5EF4-FFF2-40B4-BE49-F238E27FC236}">
                <a16:creationId xmlns:a16="http://schemas.microsoft.com/office/drawing/2014/main" id="{AC6CAC31-F0B2-4E23-9F72-5AA1794921A9}"/>
              </a:ext>
            </a:extLst>
          </p:cNvPr>
          <p:cNvSpPr>
            <a:spLocks noGrp="1" noChangeArrowheads="1"/>
          </p:cNvSpPr>
          <p:nvPr>
            <p:ph type="title"/>
          </p:nvPr>
        </p:nvSpPr>
        <p:spPr/>
        <p:txBody>
          <a:bodyPr/>
          <a:lstStyle/>
          <a:p>
            <a:endParaRPr lang="sl-SI" altLang="sl-SI"/>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C47B4F44-1BEF-4E35-ADB6-CF404876799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9525" y="0"/>
            <a:ext cx="9074150" cy="6726238"/>
          </a:xfrm>
          <a:ln/>
        </p:spPr>
      </p:pic>
      <p:sp>
        <p:nvSpPr>
          <p:cNvPr id="13315" name="Rectangle 3">
            <a:extLst>
              <a:ext uri="{FF2B5EF4-FFF2-40B4-BE49-F238E27FC236}">
                <a16:creationId xmlns:a16="http://schemas.microsoft.com/office/drawing/2014/main" id="{33B52024-525A-4C2B-9CAC-EF8651650F52}"/>
              </a:ext>
            </a:extLst>
          </p:cNvPr>
          <p:cNvSpPr>
            <a:spLocks noGrp="1" noChangeArrowheads="1"/>
          </p:cNvSpPr>
          <p:nvPr>
            <p:ph type="body" sz="half" idx="1"/>
          </p:nvPr>
        </p:nvSpPr>
        <p:spPr>
          <a:xfrm>
            <a:off x="457200" y="1600200"/>
            <a:ext cx="7847013" cy="4525963"/>
          </a:xfrm>
        </p:spPr>
        <p:txBody>
          <a:bodyPr/>
          <a:lstStyle/>
          <a:p>
            <a:r>
              <a:rPr lang="en-US" altLang="sl-SI" sz="2800">
                <a:solidFill>
                  <a:schemeClr val="bg1"/>
                </a:solidFill>
              </a:rPr>
              <a:t>MASAŽE ZA NOSEČNICE</a:t>
            </a:r>
          </a:p>
          <a:p>
            <a:endParaRPr lang="en-US" altLang="sl-SI" sz="2800">
              <a:solidFill>
                <a:schemeClr val="bg1"/>
              </a:solidFill>
            </a:endParaRPr>
          </a:p>
          <a:p>
            <a:r>
              <a:rPr lang="en-US" altLang="sl-SI" sz="2800">
                <a:solidFill>
                  <a:schemeClr val="bg1"/>
                </a:solidFill>
              </a:rPr>
              <a:t>Masaže po individualnih potrebah, predvsem v področju medenice, nog ... </a:t>
            </a:r>
          </a:p>
          <a:p>
            <a:endParaRPr lang="en-US" altLang="sl-SI" sz="2800">
              <a:solidFill>
                <a:schemeClr val="bg1"/>
              </a:solidFill>
            </a:endParaRPr>
          </a:p>
        </p:txBody>
      </p:sp>
      <p:sp>
        <p:nvSpPr>
          <p:cNvPr id="13316" name="Rectangle 4">
            <a:extLst>
              <a:ext uri="{FF2B5EF4-FFF2-40B4-BE49-F238E27FC236}">
                <a16:creationId xmlns:a16="http://schemas.microsoft.com/office/drawing/2014/main" id="{B33F8304-FC72-4F31-901F-D5F320524A63}"/>
              </a:ext>
            </a:extLst>
          </p:cNvPr>
          <p:cNvSpPr>
            <a:spLocks noGrp="1" noChangeArrowheads="1"/>
          </p:cNvSpPr>
          <p:nvPr>
            <p:ph type="title"/>
          </p:nvPr>
        </p:nvSpPr>
        <p:spPr/>
        <p:txBody>
          <a:bodyPr/>
          <a:lstStyle/>
          <a:p>
            <a:endParaRPr lang="sl-SI" altLang="sl-SI"/>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Picture1">
            <a:extLst>
              <a:ext uri="{FF2B5EF4-FFF2-40B4-BE49-F238E27FC236}">
                <a16:creationId xmlns:a16="http://schemas.microsoft.com/office/drawing/2014/main" id="{B8ED95B2-F195-4942-9DC6-4856743033B2}"/>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0638" y="1588"/>
            <a:ext cx="9151938" cy="6856412"/>
          </a:xfrm>
          <a:noFill/>
          <a:ln/>
        </p:spPr>
      </p:pic>
      <p:sp>
        <p:nvSpPr>
          <p:cNvPr id="14339" name="Rectangle 3">
            <a:extLst>
              <a:ext uri="{FF2B5EF4-FFF2-40B4-BE49-F238E27FC236}">
                <a16:creationId xmlns:a16="http://schemas.microsoft.com/office/drawing/2014/main" id="{AB9FC62E-402D-4997-ADD6-44CDD242405A}"/>
              </a:ext>
            </a:extLst>
          </p:cNvPr>
          <p:cNvSpPr>
            <a:spLocks noGrp="1" noChangeArrowheads="1"/>
          </p:cNvSpPr>
          <p:nvPr>
            <p:ph type="body" sz="half" idx="1"/>
          </p:nvPr>
        </p:nvSpPr>
        <p:spPr>
          <a:xfrm>
            <a:off x="236538" y="1600200"/>
            <a:ext cx="8272462" cy="4525963"/>
          </a:xfrm>
        </p:spPr>
        <p:txBody>
          <a:bodyPr/>
          <a:lstStyle/>
          <a:p>
            <a:pPr>
              <a:lnSpc>
                <a:spcPct val="80000"/>
              </a:lnSpc>
            </a:pPr>
            <a:r>
              <a:rPr lang="sl-SI" altLang="en-US" sz="2800">
                <a:solidFill>
                  <a:schemeClr val="bg1"/>
                </a:solidFill>
              </a:rPr>
              <a:t>SAVNA-Očiščevalna parna savna.</a:t>
            </a:r>
          </a:p>
          <a:p>
            <a:pPr>
              <a:lnSpc>
                <a:spcPct val="80000"/>
              </a:lnSpc>
            </a:pPr>
            <a:endParaRPr lang="sl-SI" altLang="en-US">
              <a:solidFill>
                <a:schemeClr val="bg1"/>
              </a:solidFill>
            </a:endParaRPr>
          </a:p>
          <a:p>
            <a:pPr>
              <a:lnSpc>
                <a:spcPct val="80000"/>
              </a:lnSpc>
            </a:pPr>
            <a:r>
              <a:rPr lang="sl-SI" altLang="en-US" sz="2800">
                <a:solidFill>
                  <a:schemeClr val="bg1"/>
                </a:solidFill>
              </a:rPr>
              <a:t>Pri parni savni se prekuha listje, ki je nabrano z vej posebej za to izbranih zdravilnih rastlin, telo nato izpostavimo pari, ki se ustvarja pri vretju listov. Ta tretma odstranjuje nečistoče iz telesa, zmanjšuje obloge maščevja in je zelo koristen pri določenih kožnih boleznih. Ajurvedska savna ima posebnost, da glave ne izpostavljamo vročini, temveč se savnamo samo od vratu navzdol ter tako prihranimo možganom nepotreben stres</a:t>
            </a:r>
            <a:r>
              <a:rPr lang="sl-SI" altLang="en-US" sz="2400">
                <a:solidFill>
                  <a:schemeClr val="bg1"/>
                </a:solidFill>
              </a:rPr>
              <a:t>. </a:t>
            </a:r>
          </a:p>
          <a:p>
            <a:pPr>
              <a:lnSpc>
                <a:spcPct val="80000"/>
              </a:lnSpc>
              <a:buFontTx/>
              <a:buNone/>
            </a:pPr>
            <a:endParaRPr lang="sl-SI" altLang="en-US" sz="2400">
              <a:solidFill>
                <a:schemeClr val="bg1"/>
              </a:solidFill>
            </a:endParaRPr>
          </a:p>
          <a:p>
            <a:pPr>
              <a:lnSpc>
                <a:spcPct val="80000"/>
              </a:lnSpc>
            </a:pPr>
            <a:endParaRPr lang="sl-SI" altLang="en-US" sz="2400">
              <a:solidFill>
                <a:schemeClr val="bg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9BD15DCF-6C29-4F89-9910-96C77013D82C}"/>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0" y="-20638"/>
            <a:ext cx="9118600" cy="6892926"/>
          </a:xfrm>
          <a:noFill/>
          <a:ln/>
        </p:spPr>
      </p:pic>
      <p:sp>
        <p:nvSpPr>
          <p:cNvPr id="15363" name="Rectangle 3">
            <a:extLst>
              <a:ext uri="{FF2B5EF4-FFF2-40B4-BE49-F238E27FC236}">
                <a16:creationId xmlns:a16="http://schemas.microsoft.com/office/drawing/2014/main" id="{0BCBA561-49C8-43BF-93E2-EF1F91F147C7}"/>
              </a:ext>
            </a:extLst>
          </p:cNvPr>
          <p:cNvSpPr>
            <a:spLocks noGrp="1" noChangeArrowheads="1"/>
          </p:cNvSpPr>
          <p:nvPr>
            <p:ph type="body" sz="half" idx="1"/>
          </p:nvPr>
        </p:nvSpPr>
        <p:spPr>
          <a:xfrm>
            <a:off x="457200" y="679450"/>
            <a:ext cx="7942263" cy="5446713"/>
          </a:xfrm>
        </p:spPr>
        <p:txBody>
          <a:bodyPr/>
          <a:lstStyle/>
          <a:p>
            <a:pPr>
              <a:buFontTx/>
              <a:buNone/>
            </a:pPr>
            <a:r>
              <a:rPr lang="sl-SI" altLang="en-US" sz="2800">
                <a:solidFill>
                  <a:srgbClr val="FFFF00"/>
                </a:solidFill>
              </a:rPr>
              <a:t>2.</a:t>
            </a:r>
            <a:r>
              <a:rPr lang="sl-SI" altLang="en-US" sz="2800"/>
              <a:t> </a:t>
            </a:r>
            <a:r>
              <a:rPr lang="sl-SI" altLang="en-US" sz="4000"/>
              <a:t> </a:t>
            </a:r>
            <a:r>
              <a:rPr lang="sl-SI" altLang="en-US" sz="2800">
                <a:solidFill>
                  <a:srgbClr val="FFFF00"/>
                </a:solidFill>
              </a:rPr>
              <a:t>WELLNES TRETMAJI:</a:t>
            </a:r>
          </a:p>
          <a:p>
            <a:r>
              <a:rPr lang="sl-SI" altLang="en-US" sz="2800">
                <a:solidFill>
                  <a:schemeClr val="bg1"/>
                </a:solidFill>
              </a:rPr>
              <a:t>Masaža glave (Shiro Abhyangam)</a:t>
            </a:r>
          </a:p>
          <a:p>
            <a:r>
              <a:rPr lang="sl-SI" altLang="en-US" sz="2800">
                <a:solidFill>
                  <a:schemeClr val="bg1"/>
                </a:solidFill>
              </a:rPr>
              <a:t>Masaža obraza (Mukha Abhyangam)</a:t>
            </a:r>
          </a:p>
          <a:p>
            <a:r>
              <a:rPr lang="sl-SI" altLang="en-US" sz="2800">
                <a:solidFill>
                  <a:schemeClr val="bg1"/>
                </a:solidFill>
              </a:rPr>
              <a:t>Masaža celega telesa (Abhyangam)</a:t>
            </a:r>
          </a:p>
          <a:p>
            <a:r>
              <a:rPr lang="sl-SI" altLang="en-US" sz="2800">
                <a:solidFill>
                  <a:schemeClr val="bg1"/>
                </a:solidFill>
              </a:rPr>
              <a:t>Oljno prelivanje Marma točk na čelu (Shiro Dhara)</a:t>
            </a:r>
          </a:p>
          <a:p>
            <a:r>
              <a:rPr lang="sl-SI" altLang="en-US" sz="2800">
                <a:solidFill>
                  <a:schemeClr val="bg1"/>
                </a:solidFill>
              </a:rPr>
              <a:t>Zeliščno ‘tapkanje’ telesa (Kizhi)</a:t>
            </a:r>
          </a:p>
          <a:p>
            <a:r>
              <a:rPr lang="sl-SI" altLang="en-US" sz="2800">
                <a:solidFill>
                  <a:schemeClr val="bg1"/>
                </a:solidFill>
              </a:rPr>
              <a:t>Inhalacija zelišč (Nasyam)</a:t>
            </a:r>
          </a:p>
          <a:p>
            <a:r>
              <a:rPr lang="sl-SI" altLang="en-US" sz="2800">
                <a:solidFill>
                  <a:schemeClr val="bg1"/>
                </a:solidFill>
              </a:rPr>
              <a:t>Razstrupljanje (Matra Vasti)</a:t>
            </a:r>
          </a:p>
          <a:p>
            <a:r>
              <a:rPr lang="sl-SI" altLang="en-US" sz="2800">
                <a:solidFill>
                  <a:schemeClr val="bg1"/>
                </a:solidFill>
              </a:rPr>
              <a:t>Savnanje (Swedanam)</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90817249-D9B3-4E03-984D-16E3F63C492F}"/>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6988" y="14288"/>
            <a:ext cx="9147176" cy="6831012"/>
          </a:xfrm>
          <a:noFill/>
          <a:ln/>
        </p:spPr>
      </p:pic>
      <p:sp>
        <p:nvSpPr>
          <p:cNvPr id="16387" name="Rectangle 3">
            <a:extLst>
              <a:ext uri="{FF2B5EF4-FFF2-40B4-BE49-F238E27FC236}">
                <a16:creationId xmlns:a16="http://schemas.microsoft.com/office/drawing/2014/main" id="{2B81B169-3BFD-4C0D-8EE1-1F16E3F4A10E}"/>
              </a:ext>
            </a:extLst>
          </p:cNvPr>
          <p:cNvSpPr>
            <a:spLocks noGrp="1" noChangeArrowheads="1"/>
          </p:cNvSpPr>
          <p:nvPr>
            <p:ph type="body" sz="half" idx="1"/>
          </p:nvPr>
        </p:nvSpPr>
        <p:spPr>
          <a:xfrm>
            <a:off x="1116013" y="1390650"/>
            <a:ext cx="8004175" cy="5454650"/>
          </a:xfrm>
        </p:spPr>
        <p:txBody>
          <a:bodyPr/>
          <a:lstStyle/>
          <a:p>
            <a:pPr>
              <a:buFontTx/>
              <a:buNone/>
            </a:pPr>
            <a:r>
              <a:rPr lang="sl-SI" altLang="en-US" sz="2800">
                <a:solidFill>
                  <a:srgbClr val="FFFF00"/>
                </a:solidFill>
              </a:rPr>
              <a:t>3. Razstrupljanje - Pancha Karma</a:t>
            </a:r>
          </a:p>
          <a:p>
            <a:pPr>
              <a:buFontTx/>
              <a:buNone/>
            </a:pPr>
            <a:endParaRPr lang="sl-SI" altLang="en-US" sz="2800">
              <a:solidFill>
                <a:schemeClr val="bg1"/>
              </a:solidFill>
            </a:endParaRPr>
          </a:p>
          <a:p>
            <a:pPr>
              <a:buFontTx/>
              <a:buNone/>
            </a:pPr>
            <a:r>
              <a:rPr lang="sl-SI" altLang="en-US" sz="2800">
                <a:solidFill>
                  <a:schemeClr val="bg1"/>
                </a:solidFill>
              </a:rPr>
              <a:t>Čiščenje petih telesnih votlin:</a:t>
            </a:r>
          </a:p>
          <a:p>
            <a:r>
              <a:rPr lang="sl-SI" altLang="en-US" sz="2800">
                <a:solidFill>
                  <a:schemeClr val="bg1"/>
                </a:solidFill>
              </a:rPr>
              <a:t>želodca</a:t>
            </a:r>
          </a:p>
          <a:p>
            <a:r>
              <a:rPr lang="sl-SI" altLang="en-US" sz="2800">
                <a:solidFill>
                  <a:schemeClr val="bg1"/>
                </a:solidFill>
              </a:rPr>
              <a:t>tankega črevesja</a:t>
            </a:r>
          </a:p>
          <a:p>
            <a:r>
              <a:rPr lang="sl-SI" altLang="en-US" sz="2800">
                <a:solidFill>
                  <a:schemeClr val="bg1"/>
                </a:solidFill>
              </a:rPr>
              <a:t>debelega črevesja</a:t>
            </a:r>
          </a:p>
          <a:p>
            <a:r>
              <a:rPr lang="sl-SI" altLang="en-US" sz="2800">
                <a:solidFill>
                  <a:schemeClr val="bg1"/>
                </a:solidFill>
              </a:rPr>
              <a:t>nosne votline/dihalnih poti</a:t>
            </a:r>
          </a:p>
          <a:p>
            <a:r>
              <a:rPr lang="sl-SI" altLang="en-US" sz="2800">
                <a:solidFill>
                  <a:schemeClr val="bg1"/>
                </a:solidFill>
              </a:rPr>
              <a:t>ožilja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376EB996-F5CF-432F-ABA7-3AEF5CFED892}"/>
              </a:ext>
            </a:extLst>
          </p:cNvPr>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58738" y="530225"/>
            <a:ext cx="9177338" cy="5819775"/>
          </a:xfrm>
          <a:noFill/>
          <a:ln/>
        </p:spPr>
      </p:pic>
      <p:sp>
        <p:nvSpPr>
          <p:cNvPr id="17411" name="Rectangle 3">
            <a:extLst>
              <a:ext uri="{FF2B5EF4-FFF2-40B4-BE49-F238E27FC236}">
                <a16:creationId xmlns:a16="http://schemas.microsoft.com/office/drawing/2014/main" id="{B5EB3E1C-991E-473B-A0B9-DC453B4853D3}"/>
              </a:ext>
            </a:extLst>
          </p:cNvPr>
          <p:cNvSpPr>
            <a:spLocks noGrp="1" noChangeArrowheads="1"/>
          </p:cNvSpPr>
          <p:nvPr>
            <p:ph type="title"/>
          </p:nvPr>
        </p:nvSpPr>
        <p:spPr/>
        <p:txBody>
          <a:bodyPr/>
          <a:lstStyle/>
          <a:p>
            <a:r>
              <a:rPr lang="en-US" altLang="sl-SI"/>
              <a:t>OLJA V AYURVEDI:</a:t>
            </a:r>
          </a:p>
        </p:txBody>
      </p:sp>
      <p:sp>
        <p:nvSpPr>
          <p:cNvPr id="17412" name="Rectangle 4">
            <a:extLst>
              <a:ext uri="{FF2B5EF4-FFF2-40B4-BE49-F238E27FC236}">
                <a16:creationId xmlns:a16="http://schemas.microsoft.com/office/drawing/2014/main" id="{AED764DF-5E53-4194-82BE-8D9C4A9A440E}"/>
              </a:ext>
            </a:extLst>
          </p:cNvPr>
          <p:cNvSpPr>
            <a:spLocks noGrp="1" noChangeArrowheads="1"/>
          </p:cNvSpPr>
          <p:nvPr>
            <p:ph type="body" sz="half" idx="1"/>
          </p:nvPr>
        </p:nvSpPr>
        <p:spPr>
          <a:xfrm>
            <a:off x="457200" y="1600200"/>
            <a:ext cx="7948613" cy="4525963"/>
          </a:xfrm>
        </p:spPr>
        <p:txBody>
          <a:bodyPr/>
          <a:lstStyle/>
          <a:p>
            <a:pPr>
              <a:lnSpc>
                <a:spcPct val="80000"/>
              </a:lnSpc>
            </a:pPr>
            <a:r>
              <a:rPr lang="sl-SI" altLang="en-US" sz="2400">
                <a:solidFill>
                  <a:schemeClr val="bg1"/>
                </a:solidFill>
              </a:rPr>
              <a:t>Ajurveda pravi, da so strupi topni v oljih</a:t>
            </a:r>
          </a:p>
          <a:p>
            <a:pPr>
              <a:lnSpc>
                <a:spcPct val="80000"/>
              </a:lnSpc>
            </a:pPr>
            <a:r>
              <a:rPr lang="sl-SI" altLang="en-US" sz="2400">
                <a:solidFill>
                  <a:schemeClr val="bg1"/>
                </a:solidFill>
              </a:rPr>
              <a:t>K razstrupljanju pristopi skozi masaže, ki imajo kemični učinek (vpliv olj) in mehanski učinek (sami gibi pri masaži)</a:t>
            </a:r>
          </a:p>
          <a:p>
            <a:pPr>
              <a:lnSpc>
                <a:spcPct val="80000"/>
              </a:lnSpc>
            </a:pPr>
            <a:r>
              <a:rPr lang="sl-SI" altLang="en-US" sz="2400">
                <a:solidFill>
                  <a:schemeClr val="bg1"/>
                </a:solidFill>
              </a:rPr>
              <a:t>Med najbolj uporabljena olja sicer sodi sezamovo olje, ki je zelo uporabno, poleg tega pa tudi palmovo, kokosovo in številna druga.</a:t>
            </a:r>
          </a:p>
          <a:p>
            <a:pPr>
              <a:lnSpc>
                <a:spcPct val="80000"/>
              </a:lnSpc>
            </a:pPr>
            <a:r>
              <a:rPr lang="sl-SI" altLang="en-US" sz="2400">
                <a:solidFill>
                  <a:schemeClr val="bg1"/>
                </a:solidFill>
              </a:rPr>
              <a:t>Velik pomen imajo tudi začimbe in zelišča</a:t>
            </a:r>
          </a:p>
        </p:txBody>
      </p:sp>
      <p:pic>
        <p:nvPicPr>
          <p:cNvPr id="17413" name="Picture 5">
            <a:extLst>
              <a:ext uri="{FF2B5EF4-FFF2-40B4-BE49-F238E27FC236}">
                <a16:creationId xmlns:a16="http://schemas.microsoft.com/office/drawing/2014/main" id="{4CFCABAA-2B44-473F-8E1F-947175BEB93D}"/>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189663" y="3697288"/>
            <a:ext cx="2005012" cy="2652712"/>
          </a:xfrm>
          <a:noFill/>
          <a:ln/>
        </p:spPr>
      </p:pic>
      <p:pic>
        <p:nvPicPr>
          <p:cNvPr id="17414" name="Picture 6">
            <a:extLst>
              <a:ext uri="{FF2B5EF4-FFF2-40B4-BE49-F238E27FC236}">
                <a16:creationId xmlns:a16="http://schemas.microsoft.com/office/drawing/2014/main" id="{CAFD21D0-D0B5-41BD-BB48-64B56DA3C9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5363" y="3962400"/>
            <a:ext cx="3414712" cy="2667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5" name="Picture 7">
            <a:extLst>
              <a:ext uri="{FF2B5EF4-FFF2-40B4-BE49-F238E27FC236}">
                <a16:creationId xmlns:a16="http://schemas.microsoft.com/office/drawing/2014/main" id="{865DA7E4-36D8-44B3-AF8C-8F226229CD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2125" y="4406900"/>
            <a:ext cx="4387850" cy="2222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6" name="Picture 8">
            <a:extLst>
              <a:ext uri="{FF2B5EF4-FFF2-40B4-BE49-F238E27FC236}">
                <a16:creationId xmlns:a16="http://schemas.microsoft.com/office/drawing/2014/main" id="{AC206095-26E7-4268-A428-E1C9EA74A8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6763" y="1223963"/>
            <a:ext cx="1990725" cy="190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7" name="Picture 9">
            <a:extLst>
              <a:ext uri="{FF2B5EF4-FFF2-40B4-BE49-F238E27FC236}">
                <a16:creationId xmlns:a16="http://schemas.microsoft.com/office/drawing/2014/main" id="{D89877FE-735A-46E4-8ED5-8636EB2ACC0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6479"/>
          <a:stretch>
            <a:fillRect/>
          </a:stretch>
        </p:blipFill>
        <p:spPr bwMode="auto">
          <a:xfrm>
            <a:off x="3590925" y="1417638"/>
            <a:ext cx="1960563" cy="2138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8" name="Picture 10">
            <a:extLst>
              <a:ext uri="{FF2B5EF4-FFF2-40B4-BE49-F238E27FC236}">
                <a16:creationId xmlns:a16="http://schemas.microsoft.com/office/drawing/2014/main" id="{4133E7EE-A8F9-4ACB-B00C-F3490295703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89663" y="1987550"/>
            <a:ext cx="2627312" cy="1974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4" nodeType="clickEffect">
                                  <p:stCondLst>
                                    <p:cond delay="0"/>
                                  </p:stCondLst>
                                  <p:childTnLst>
                                    <p:set>
                                      <p:cBhvr>
                                        <p:cTn id="6" dur="1" fill="hold">
                                          <p:stCondLst>
                                            <p:cond delay="0"/>
                                          </p:stCondLst>
                                        </p:cTn>
                                        <p:tgtEl>
                                          <p:spTgt spid="17411"/>
                                        </p:tgtEl>
                                        <p:attrNameLst>
                                          <p:attrName>style.visibility</p:attrName>
                                        </p:attrNameLst>
                                      </p:cBhvr>
                                      <p:to>
                                        <p:strVal val="visible"/>
                                      </p:to>
                                    </p:set>
                                    <p:animEffect transition="in" filter="strips(downLeft)">
                                      <p:cBhvr>
                                        <p:cTn id="7" dur="500"/>
                                        <p:tgtEl>
                                          <p:spTgt spid="174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17412">
                                            <p:txEl>
                                              <p:pRg st="0" end="0"/>
                                            </p:txEl>
                                          </p:spTgt>
                                        </p:tgtEl>
                                        <p:attrNameLst>
                                          <p:attrName>style.visibility</p:attrName>
                                        </p:attrNameLst>
                                      </p:cBhvr>
                                      <p:to>
                                        <p:strVal val="visible"/>
                                      </p:to>
                                    </p:set>
                                    <p:anim calcmode="lin" valueType="num">
                                      <p:cBhvr additive="base">
                                        <p:cTn id="12" dur="500" fill="hold"/>
                                        <p:tgtEl>
                                          <p:spTgt spid="1741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74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17412">
                                            <p:txEl>
                                              <p:pRg st="1" end="1"/>
                                            </p:txEl>
                                          </p:spTgt>
                                        </p:tgtEl>
                                        <p:attrNameLst>
                                          <p:attrName>style.visibility</p:attrName>
                                        </p:attrNameLst>
                                      </p:cBhvr>
                                      <p:to>
                                        <p:strVal val="visible"/>
                                      </p:to>
                                    </p:set>
                                    <p:anim calcmode="lin" valueType="num">
                                      <p:cBhvr additive="base">
                                        <p:cTn id="18" dur="500" fill="hold"/>
                                        <p:tgtEl>
                                          <p:spTgt spid="17412">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74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17412">
                                            <p:txEl>
                                              <p:pRg st="2" end="2"/>
                                            </p:txEl>
                                          </p:spTgt>
                                        </p:tgtEl>
                                        <p:attrNameLst>
                                          <p:attrName>style.visibility</p:attrName>
                                        </p:attrNameLst>
                                      </p:cBhvr>
                                      <p:to>
                                        <p:strVal val="visible"/>
                                      </p:to>
                                    </p:set>
                                    <p:anim calcmode="lin" valueType="num">
                                      <p:cBhvr additive="base">
                                        <p:cTn id="24" dur="500" fill="hold"/>
                                        <p:tgtEl>
                                          <p:spTgt spid="17412">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7412">
                                            <p:txEl>
                                              <p:pRg st="2" end="2"/>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7413"/>
                                        </p:tgtEl>
                                        <p:attrNameLst>
                                          <p:attrName>style.visibility</p:attrName>
                                        </p:attrNameLst>
                                      </p:cBhvr>
                                      <p:to>
                                        <p:strVal val="visible"/>
                                      </p:to>
                                    </p:set>
                                    <p:anim calcmode="lin" valueType="num">
                                      <p:cBhvr additive="base">
                                        <p:cTn id="28" dur="500" fill="hold"/>
                                        <p:tgtEl>
                                          <p:spTgt spid="17413"/>
                                        </p:tgtEl>
                                        <p:attrNameLst>
                                          <p:attrName>ppt_x</p:attrName>
                                        </p:attrNameLst>
                                      </p:cBhvr>
                                      <p:tavLst>
                                        <p:tav tm="0">
                                          <p:val>
                                            <p:strVal val="#ppt_x"/>
                                          </p:val>
                                        </p:tav>
                                        <p:tav tm="100000">
                                          <p:val>
                                            <p:strVal val="#ppt_x"/>
                                          </p:val>
                                        </p:tav>
                                      </p:tavLst>
                                    </p:anim>
                                    <p:anim calcmode="lin" valueType="num">
                                      <p:cBhvr additive="base">
                                        <p:cTn id="29" dur="500" fill="hold"/>
                                        <p:tgtEl>
                                          <p:spTgt spid="17413"/>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nodeType="clickEffect">
                                  <p:stCondLst>
                                    <p:cond delay="0"/>
                                  </p:stCondLst>
                                  <p:childTnLst>
                                    <p:set>
                                      <p:cBhvr>
                                        <p:cTn id="33" dur="1" fill="hold">
                                          <p:stCondLst>
                                            <p:cond delay="0"/>
                                          </p:stCondLst>
                                        </p:cTn>
                                        <p:tgtEl>
                                          <p:spTgt spid="17414"/>
                                        </p:tgtEl>
                                        <p:attrNameLst>
                                          <p:attrName>style.visibility</p:attrName>
                                        </p:attrNameLst>
                                      </p:cBhvr>
                                      <p:to>
                                        <p:strVal val="visible"/>
                                      </p:to>
                                    </p:set>
                                    <p:anim calcmode="lin" valueType="num">
                                      <p:cBhvr additive="base">
                                        <p:cTn id="34" dur="500" fill="hold"/>
                                        <p:tgtEl>
                                          <p:spTgt spid="17414"/>
                                        </p:tgtEl>
                                        <p:attrNameLst>
                                          <p:attrName>ppt_x</p:attrName>
                                        </p:attrNameLst>
                                      </p:cBhvr>
                                      <p:tavLst>
                                        <p:tav tm="0">
                                          <p:val>
                                            <p:strVal val="#ppt_x"/>
                                          </p:val>
                                        </p:tav>
                                        <p:tav tm="100000">
                                          <p:val>
                                            <p:strVal val="#ppt_x"/>
                                          </p:val>
                                        </p:tav>
                                      </p:tavLst>
                                    </p:anim>
                                    <p:anim calcmode="lin" valueType="num">
                                      <p:cBhvr additive="base">
                                        <p:cTn id="35" dur="500" fill="hold"/>
                                        <p:tgtEl>
                                          <p:spTgt spid="17414"/>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xit" presetSubtype="4" fill="hold" nodeType="clickEffect">
                                  <p:stCondLst>
                                    <p:cond delay="0"/>
                                  </p:stCondLst>
                                  <p:childTnLst>
                                    <p:anim calcmode="lin" valueType="num">
                                      <p:cBhvr additive="base">
                                        <p:cTn id="39" dur="500"/>
                                        <p:tgtEl>
                                          <p:spTgt spid="17414"/>
                                        </p:tgtEl>
                                        <p:attrNameLst>
                                          <p:attrName>ppt_x</p:attrName>
                                        </p:attrNameLst>
                                      </p:cBhvr>
                                      <p:tavLst>
                                        <p:tav tm="0">
                                          <p:val>
                                            <p:strVal val="ppt_x"/>
                                          </p:val>
                                        </p:tav>
                                        <p:tav tm="100000">
                                          <p:val>
                                            <p:strVal val="ppt_x"/>
                                          </p:val>
                                        </p:tav>
                                      </p:tavLst>
                                    </p:anim>
                                    <p:anim calcmode="lin" valueType="num">
                                      <p:cBhvr additive="base">
                                        <p:cTn id="40" dur="500"/>
                                        <p:tgtEl>
                                          <p:spTgt spid="17414"/>
                                        </p:tgtEl>
                                        <p:attrNameLst>
                                          <p:attrName>ppt_y</p:attrName>
                                        </p:attrNameLst>
                                      </p:cBhvr>
                                      <p:tavLst>
                                        <p:tav tm="0">
                                          <p:val>
                                            <p:strVal val="ppt_y"/>
                                          </p:val>
                                        </p:tav>
                                        <p:tav tm="100000">
                                          <p:val>
                                            <p:strVal val="1+ppt_h/2"/>
                                          </p:val>
                                        </p:tav>
                                      </p:tavLst>
                                    </p:anim>
                                    <p:set>
                                      <p:cBhvr>
                                        <p:cTn id="41" dur="1" fill="hold">
                                          <p:stCondLst>
                                            <p:cond delay="499"/>
                                          </p:stCondLst>
                                        </p:cTn>
                                        <p:tgtEl>
                                          <p:spTgt spid="17414"/>
                                        </p:tgtEl>
                                        <p:attrNameLst>
                                          <p:attrName>style.visibility</p:attrName>
                                        </p:attrNameLst>
                                      </p:cBhvr>
                                      <p:to>
                                        <p:strVal val="hidden"/>
                                      </p:to>
                                    </p:set>
                                  </p:childTnLst>
                                </p:cTn>
                              </p:par>
                              <p:par>
                                <p:cTn id="42" presetID="2" presetClass="exit" presetSubtype="4" fill="hold" nodeType="withEffect">
                                  <p:stCondLst>
                                    <p:cond delay="0"/>
                                  </p:stCondLst>
                                  <p:childTnLst>
                                    <p:anim calcmode="lin" valueType="num">
                                      <p:cBhvr additive="base">
                                        <p:cTn id="43" dur="500"/>
                                        <p:tgtEl>
                                          <p:spTgt spid="17413"/>
                                        </p:tgtEl>
                                        <p:attrNameLst>
                                          <p:attrName>ppt_x</p:attrName>
                                        </p:attrNameLst>
                                      </p:cBhvr>
                                      <p:tavLst>
                                        <p:tav tm="0">
                                          <p:val>
                                            <p:strVal val="ppt_x"/>
                                          </p:val>
                                        </p:tav>
                                        <p:tav tm="100000">
                                          <p:val>
                                            <p:strVal val="ppt_x"/>
                                          </p:val>
                                        </p:tav>
                                      </p:tavLst>
                                    </p:anim>
                                    <p:anim calcmode="lin" valueType="num">
                                      <p:cBhvr additive="base">
                                        <p:cTn id="44" dur="500"/>
                                        <p:tgtEl>
                                          <p:spTgt spid="17413"/>
                                        </p:tgtEl>
                                        <p:attrNameLst>
                                          <p:attrName>ppt_y</p:attrName>
                                        </p:attrNameLst>
                                      </p:cBhvr>
                                      <p:tavLst>
                                        <p:tav tm="0">
                                          <p:val>
                                            <p:strVal val="ppt_y"/>
                                          </p:val>
                                        </p:tav>
                                        <p:tav tm="100000">
                                          <p:val>
                                            <p:strVal val="1+ppt_h/2"/>
                                          </p:val>
                                        </p:tav>
                                      </p:tavLst>
                                    </p:anim>
                                    <p:set>
                                      <p:cBhvr>
                                        <p:cTn id="45" dur="1" fill="hold">
                                          <p:stCondLst>
                                            <p:cond delay="499"/>
                                          </p:stCondLst>
                                        </p:cTn>
                                        <p:tgtEl>
                                          <p:spTgt spid="17413"/>
                                        </p:tgtEl>
                                        <p:attrNameLst>
                                          <p:attrName>style.visibility</p:attrName>
                                        </p:attrNameLst>
                                      </p:cBhvr>
                                      <p:to>
                                        <p:strVal val="hidden"/>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2" presetClass="entr" presetSubtype="4" fill="hold" nodeType="clickEffect">
                                  <p:stCondLst>
                                    <p:cond delay="0"/>
                                  </p:stCondLst>
                                  <p:childTnLst>
                                    <p:set>
                                      <p:cBhvr>
                                        <p:cTn id="49" dur="1" fill="hold">
                                          <p:stCondLst>
                                            <p:cond delay="0"/>
                                          </p:stCondLst>
                                        </p:cTn>
                                        <p:tgtEl>
                                          <p:spTgt spid="17412">
                                            <p:txEl>
                                              <p:pRg st="3" end="3"/>
                                            </p:txEl>
                                          </p:spTgt>
                                        </p:tgtEl>
                                        <p:attrNameLst>
                                          <p:attrName>style.visibility</p:attrName>
                                        </p:attrNameLst>
                                      </p:cBhvr>
                                      <p:to>
                                        <p:strVal val="visible"/>
                                      </p:to>
                                    </p:set>
                                    <p:anim calcmode="lin" valueType="num">
                                      <p:cBhvr additive="base">
                                        <p:cTn id="50" dur="500" fill="hold"/>
                                        <p:tgtEl>
                                          <p:spTgt spid="17412">
                                            <p:txEl>
                                              <p:pRg st="3" end="3"/>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17412">
                                            <p:txEl>
                                              <p:pRg st="3" end="3"/>
                                            </p:txEl>
                                          </p:spTgt>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17415"/>
                                        </p:tgtEl>
                                        <p:attrNameLst>
                                          <p:attrName>style.visibility</p:attrName>
                                        </p:attrNameLst>
                                      </p:cBhvr>
                                      <p:to>
                                        <p:strVal val="visible"/>
                                      </p:to>
                                    </p:set>
                                    <p:anim calcmode="lin" valueType="num">
                                      <p:cBhvr additive="base">
                                        <p:cTn id="54" dur="500" fill="hold"/>
                                        <p:tgtEl>
                                          <p:spTgt spid="17415"/>
                                        </p:tgtEl>
                                        <p:attrNameLst>
                                          <p:attrName>ppt_x</p:attrName>
                                        </p:attrNameLst>
                                      </p:cBhvr>
                                      <p:tavLst>
                                        <p:tav tm="0">
                                          <p:val>
                                            <p:strVal val="#ppt_x"/>
                                          </p:val>
                                        </p:tav>
                                        <p:tav tm="100000">
                                          <p:val>
                                            <p:strVal val="#ppt_x"/>
                                          </p:val>
                                        </p:tav>
                                      </p:tavLst>
                                    </p:anim>
                                    <p:anim calcmode="lin" valueType="num">
                                      <p:cBhvr additive="base">
                                        <p:cTn id="55" dur="500" fill="hold"/>
                                        <p:tgtEl>
                                          <p:spTgt spid="17415"/>
                                        </p:tgtEl>
                                        <p:attrNameLst>
                                          <p:attrName>ppt_y</p:attrName>
                                        </p:attrNameLst>
                                      </p:cBhvr>
                                      <p:tavLst>
                                        <p:tav tm="0">
                                          <p:val>
                                            <p:strVal val="1+#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4" fill="hold" nodeType="clickEffect">
                                  <p:stCondLst>
                                    <p:cond delay="0"/>
                                  </p:stCondLst>
                                  <p:childTnLst>
                                    <p:set>
                                      <p:cBhvr>
                                        <p:cTn id="59" dur="1" fill="hold">
                                          <p:stCondLst>
                                            <p:cond delay="0"/>
                                          </p:stCondLst>
                                        </p:cTn>
                                        <p:tgtEl>
                                          <p:spTgt spid="17416"/>
                                        </p:tgtEl>
                                        <p:attrNameLst>
                                          <p:attrName>style.visibility</p:attrName>
                                        </p:attrNameLst>
                                      </p:cBhvr>
                                      <p:to>
                                        <p:strVal val="visible"/>
                                      </p:to>
                                    </p:set>
                                    <p:anim calcmode="lin" valueType="num">
                                      <p:cBhvr additive="base">
                                        <p:cTn id="60" dur="500" fill="hold"/>
                                        <p:tgtEl>
                                          <p:spTgt spid="17416"/>
                                        </p:tgtEl>
                                        <p:attrNameLst>
                                          <p:attrName>ppt_x</p:attrName>
                                        </p:attrNameLst>
                                      </p:cBhvr>
                                      <p:tavLst>
                                        <p:tav tm="0">
                                          <p:val>
                                            <p:strVal val="#ppt_x"/>
                                          </p:val>
                                        </p:tav>
                                        <p:tav tm="100000">
                                          <p:val>
                                            <p:strVal val="#ppt_x"/>
                                          </p:val>
                                        </p:tav>
                                      </p:tavLst>
                                    </p:anim>
                                    <p:anim calcmode="lin" valueType="num">
                                      <p:cBhvr additive="base">
                                        <p:cTn id="61" dur="500" fill="hold"/>
                                        <p:tgtEl>
                                          <p:spTgt spid="17416"/>
                                        </p:tgtEl>
                                        <p:attrNameLst>
                                          <p:attrName>ppt_y</p:attrName>
                                        </p:attrNameLst>
                                      </p:cBhvr>
                                      <p:tavLst>
                                        <p:tav tm="0">
                                          <p:val>
                                            <p:strVal val="1+#ppt_h/2"/>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 presetClass="entr" presetSubtype="4" fill="hold" nodeType="clickEffect">
                                  <p:stCondLst>
                                    <p:cond delay="0"/>
                                  </p:stCondLst>
                                  <p:childTnLst>
                                    <p:set>
                                      <p:cBhvr>
                                        <p:cTn id="65" dur="1" fill="hold">
                                          <p:stCondLst>
                                            <p:cond delay="0"/>
                                          </p:stCondLst>
                                        </p:cTn>
                                        <p:tgtEl>
                                          <p:spTgt spid="17417"/>
                                        </p:tgtEl>
                                        <p:attrNameLst>
                                          <p:attrName>style.visibility</p:attrName>
                                        </p:attrNameLst>
                                      </p:cBhvr>
                                      <p:to>
                                        <p:strVal val="visible"/>
                                      </p:to>
                                    </p:set>
                                    <p:anim calcmode="lin" valueType="num">
                                      <p:cBhvr additive="base">
                                        <p:cTn id="66" dur="500" fill="hold"/>
                                        <p:tgtEl>
                                          <p:spTgt spid="17417"/>
                                        </p:tgtEl>
                                        <p:attrNameLst>
                                          <p:attrName>ppt_x</p:attrName>
                                        </p:attrNameLst>
                                      </p:cBhvr>
                                      <p:tavLst>
                                        <p:tav tm="0">
                                          <p:val>
                                            <p:strVal val="#ppt_x"/>
                                          </p:val>
                                        </p:tav>
                                        <p:tav tm="100000">
                                          <p:val>
                                            <p:strVal val="#ppt_x"/>
                                          </p:val>
                                        </p:tav>
                                      </p:tavLst>
                                    </p:anim>
                                    <p:anim calcmode="lin" valueType="num">
                                      <p:cBhvr additive="base">
                                        <p:cTn id="67" dur="500" fill="hold"/>
                                        <p:tgtEl>
                                          <p:spTgt spid="17417"/>
                                        </p:tgtEl>
                                        <p:attrNameLst>
                                          <p:attrName>ppt_y</p:attrName>
                                        </p:attrNameLst>
                                      </p:cBhvr>
                                      <p:tavLst>
                                        <p:tav tm="0">
                                          <p:val>
                                            <p:strVal val="1+#ppt_h/2"/>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2" presetClass="entr" presetSubtype="4" fill="hold" nodeType="clickEffect">
                                  <p:stCondLst>
                                    <p:cond delay="0"/>
                                  </p:stCondLst>
                                  <p:childTnLst>
                                    <p:set>
                                      <p:cBhvr>
                                        <p:cTn id="71" dur="1" fill="hold">
                                          <p:stCondLst>
                                            <p:cond delay="0"/>
                                          </p:stCondLst>
                                        </p:cTn>
                                        <p:tgtEl>
                                          <p:spTgt spid="17418"/>
                                        </p:tgtEl>
                                        <p:attrNameLst>
                                          <p:attrName>style.visibility</p:attrName>
                                        </p:attrNameLst>
                                      </p:cBhvr>
                                      <p:to>
                                        <p:strVal val="visible"/>
                                      </p:to>
                                    </p:set>
                                    <p:anim calcmode="lin" valueType="num">
                                      <p:cBhvr additive="base">
                                        <p:cTn id="72" dur="500" fill="hold"/>
                                        <p:tgtEl>
                                          <p:spTgt spid="17418"/>
                                        </p:tgtEl>
                                        <p:attrNameLst>
                                          <p:attrName>ppt_x</p:attrName>
                                        </p:attrNameLst>
                                      </p:cBhvr>
                                      <p:tavLst>
                                        <p:tav tm="0">
                                          <p:val>
                                            <p:strVal val="#ppt_x"/>
                                          </p:val>
                                        </p:tav>
                                        <p:tav tm="100000">
                                          <p:val>
                                            <p:strVal val="#ppt_x"/>
                                          </p:val>
                                        </p:tav>
                                      </p:tavLst>
                                    </p:anim>
                                    <p:anim calcmode="lin" valueType="num">
                                      <p:cBhvr additive="base">
                                        <p:cTn id="73" dur="500" fill="hold"/>
                                        <p:tgtEl>
                                          <p:spTgt spid="174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ldLvl="0" autoUpdateAnimBg="0"/>
      <p:bldP spid="17411" grpId="1" bldLvl="0" autoUpdateAnimBg="0"/>
      <p:bldP spid="17411" grpId="2" bldLvl="0" autoUpdateAnimBg="0"/>
      <p:bldP spid="17411" grpId="3" bldLvl="0" autoUpdateAnimBg="0"/>
      <p:bldP spid="17411" grpId="4" bldLvl="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EFB121BB-1669-4471-9B98-469649294E44}"/>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1588" y="0"/>
            <a:ext cx="9131300" cy="6867525"/>
          </a:xfrm>
          <a:noFill/>
          <a:ln/>
        </p:spPr>
      </p:pic>
      <p:sp>
        <p:nvSpPr>
          <p:cNvPr id="4099" name="Rectangle 3">
            <a:extLst>
              <a:ext uri="{FF2B5EF4-FFF2-40B4-BE49-F238E27FC236}">
                <a16:creationId xmlns:a16="http://schemas.microsoft.com/office/drawing/2014/main" id="{7646DFC0-592C-480B-B7AC-344AA5240CB9}"/>
              </a:ext>
            </a:extLst>
          </p:cNvPr>
          <p:cNvSpPr>
            <a:spLocks noGrp="1" noChangeArrowheads="1"/>
          </p:cNvSpPr>
          <p:nvPr>
            <p:ph type="title"/>
          </p:nvPr>
        </p:nvSpPr>
        <p:spPr/>
        <p:txBody>
          <a:bodyPr/>
          <a:lstStyle/>
          <a:p>
            <a:r>
              <a:rPr lang="sl-SI" altLang="en-US"/>
              <a:t>KAJ JE AYURVEDA?</a:t>
            </a:r>
          </a:p>
        </p:txBody>
      </p:sp>
      <p:sp>
        <p:nvSpPr>
          <p:cNvPr id="4100" name="Rectangle 4">
            <a:extLst>
              <a:ext uri="{FF2B5EF4-FFF2-40B4-BE49-F238E27FC236}">
                <a16:creationId xmlns:a16="http://schemas.microsoft.com/office/drawing/2014/main" id="{B1600075-A2E5-42F6-8B6B-DDC4A4F6CF04}"/>
              </a:ext>
            </a:extLst>
          </p:cNvPr>
          <p:cNvSpPr>
            <a:spLocks noGrp="1" noChangeArrowheads="1"/>
          </p:cNvSpPr>
          <p:nvPr>
            <p:ph type="body" sz="half" idx="1"/>
          </p:nvPr>
        </p:nvSpPr>
        <p:spPr>
          <a:xfrm>
            <a:off x="458788" y="1600200"/>
            <a:ext cx="8228012" cy="4525963"/>
          </a:xfrm>
        </p:spPr>
        <p:txBody>
          <a:bodyPr/>
          <a:lstStyle/>
          <a:p>
            <a:r>
              <a:rPr lang="sl-SI" altLang="en-US" sz="2000">
                <a:solidFill>
                  <a:schemeClr val="bg1"/>
                </a:solidFill>
              </a:rPr>
              <a:t>je umetnost in način življenja, ki je povezan z zdravjem in zdravljenjem</a:t>
            </a:r>
          </a:p>
          <a:p>
            <a:r>
              <a:rPr lang="sl-SI" altLang="en-US" sz="2000">
                <a:solidFill>
                  <a:schemeClr val="bg1"/>
                </a:solidFill>
              </a:rPr>
              <a:t>glavni namen je ohraniti zdravje</a:t>
            </a:r>
          </a:p>
          <a:p>
            <a:r>
              <a:rPr lang="sl-SI" altLang="en-US" sz="2000">
                <a:solidFill>
                  <a:schemeClr val="bg1"/>
                </a:solidFill>
              </a:rPr>
              <a:t>sestavljena je iz besede "Ayur" kar pomeni življenje in iz besede "Veda" kar pomeni znanost/vedenje</a:t>
            </a:r>
          </a:p>
          <a:p>
            <a:r>
              <a:rPr lang="sl-SI" altLang="en-US" sz="2000">
                <a:solidFill>
                  <a:schemeClr val="bg1"/>
                </a:solidFill>
              </a:rPr>
              <a:t>je veda o življenju</a:t>
            </a:r>
          </a:p>
          <a:p>
            <a:r>
              <a:rPr lang="sl-SI" altLang="en-US" sz="2000">
                <a:solidFill>
                  <a:schemeClr val="bg1"/>
                </a:solidFill>
              </a:rPr>
              <a:t>njena načela izhajajo iz teorije petih elementov(voda, zrak, ogenj, zemljain eter)</a:t>
            </a:r>
          </a:p>
          <a:p>
            <a:endParaRPr lang="sl-SI" altLang="en-US" sz="2000">
              <a:solidFill>
                <a:schemeClr val="bg1"/>
              </a:solidFill>
            </a:endParaRPr>
          </a:p>
          <a:p>
            <a:endParaRPr lang="sl-SI" altLang="en-US" sz="2000">
              <a:solidFill>
                <a:schemeClr val="bg1"/>
              </a:solidFill>
            </a:endParaRPr>
          </a:p>
        </p:txBody>
      </p:sp>
      <p:pic>
        <p:nvPicPr>
          <p:cNvPr id="4101" name="Picture 5">
            <a:extLst>
              <a:ext uri="{FF2B5EF4-FFF2-40B4-BE49-F238E27FC236}">
                <a16:creationId xmlns:a16="http://schemas.microsoft.com/office/drawing/2014/main" id="{C82E0886-4C72-4F99-AAC6-2DB7A6DAF0CB}"/>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2424113" y="4337050"/>
            <a:ext cx="2778125" cy="2185988"/>
          </a:xfrm>
          <a:noFill/>
          <a:ln/>
        </p:spPr>
      </p:pic>
      <p:pic>
        <p:nvPicPr>
          <p:cNvPr id="4102" name="Picture 6">
            <a:extLst>
              <a:ext uri="{FF2B5EF4-FFF2-40B4-BE49-F238E27FC236}">
                <a16:creationId xmlns:a16="http://schemas.microsoft.com/office/drawing/2014/main" id="{48CEEE56-EA6C-49A8-B585-3C989EA9CC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9650" y="4141788"/>
            <a:ext cx="2333625" cy="2381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1" nodeType="after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box(in)">
                                      <p:cBhvr>
                                        <p:cTn id="7" dur="500"/>
                                        <p:tgtEl>
                                          <p:spTgt spid="4099"/>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4100">
                                            <p:txEl>
                                              <p:pRg st="0" end="0"/>
                                            </p:txEl>
                                          </p:spTgt>
                                        </p:tgtEl>
                                        <p:attrNameLst>
                                          <p:attrName>style.visibility</p:attrName>
                                        </p:attrNameLst>
                                      </p:cBhvr>
                                      <p:to>
                                        <p:strVal val="visible"/>
                                      </p:to>
                                    </p:set>
                                    <p:animEffect transition="in" filter="fade">
                                      <p:cBhvr>
                                        <p:cTn id="11" dur="2000"/>
                                        <p:tgtEl>
                                          <p:spTgt spid="4100">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4100">
                                            <p:txEl>
                                              <p:pRg st="1" end="1"/>
                                            </p:txEl>
                                          </p:spTgt>
                                        </p:tgtEl>
                                        <p:attrNameLst>
                                          <p:attrName>style.visibility</p:attrName>
                                        </p:attrNameLst>
                                      </p:cBhvr>
                                      <p:to>
                                        <p:strVal val="visible"/>
                                      </p:to>
                                    </p:set>
                                    <p:animEffect transition="in" filter="fade">
                                      <p:cBhvr>
                                        <p:cTn id="16" dur="2000"/>
                                        <p:tgtEl>
                                          <p:spTgt spid="4100">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4100">
                                            <p:txEl>
                                              <p:pRg st="2" end="2"/>
                                            </p:txEl>
                                          </p:spTgt>
                                        </p:tgtEl>
                                        <p:attrNameLst>
                                          <p:attrName>style.visibility</p:attrName>
                                        </p:attrNameLst>
                                      </p:cBhvr>
                                      <p:to>
                                        <p:strVal val="visible"/>
                                      </p:to>
                                    </p:set>
                                    <p:animEffect transition="in" filter="fade">
                                      <p:cBhvr>
                                        <p:cTn id="21" dur="2000"/>
                                        <p:tgtEl>
                                          <p:spTgt spid="4100">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4100">
                                            <p:txEl>
                                              <p:pRg st="3" end="3"/>
                                            </p:txEl>
                                          </p:spTgt>
                                        </p:tgtEl>
                                        <p:attrNameLst>
                                          <p:attrName>style.visibility</p:attrName>
                                        </p:attrNameLst>
                                      </p:cBhvr>
                                      <p:to>
                                        <p:strVal val="visible"/>
                                      </p:to>
                                    </p:set>
                                    <p:animEffect transition="in" filter="fade">
                                      <p:cBhvr>
                                        <p:cTn id="26" dur="2000"/>
                                        <p:tgtEl>
                                          <p:spTgt spid="4100">
                                            <p:txEl>
                                              <p:pRg st="3" end="3"/>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4100">
                                            <p:txEl>
                                              <p:pRg st="4" end="4"/>
                                            </p:txEl>
                                          </p:spTgt>
                                        </p:tgtEl>
                                        <p:attrNameLst>
                                          <p:attrName>style.visibility</p:attrName>
                                        </p:attrNameLst>
                                      </p:cBhvr>
                                      <p:to>
                                        <p:strVal val="visible"/>
                                      </p:to>
                                    </p:set>
                                    <p:animEffect transition="in" filter="fade">
                                      <p:cBhvr>
                                        <p:cTn id="31" dur="2000"/>
                                        <p:tgtEl>
                                          <p:spTgt spid="4100">
                                            <p:txEl>
                                              <p:pRg st="4" end="4"/>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0" presetClass="entr" presetSubtype="0" fill="hold" nodeType="clickEffect">
                                  <p:stCondLst>
                                    <p:cond delay="0"/>
                                  </p:stCondLst>
                                  <p:childTnLst>
                                    <p:set>
                                      <p:cBhvr>
                                        <p:cTn id="35" dur="1" fill="hold">
                                          <p:stCondLst>
                                            <p:cond delay="0"/>
                                          </p:stCondLst>
                                        </p:cTn>
                                        <p:tgtEl>
                                          <p:spTgt spid="4102"/>
                                        </p:tgtEl>
                                        <p:attrNameLst>
                                          <p:attrName>style.visibility</p:attrName>
                                        </p:attrNameLst>
                                      </p:cBhvr>
                                      <p:to>
                                        <p:strVal val="visible"/>
                                      </p:to>
                                    </p:set>
                                    <p:animEffect transition="in" filter="fade">
                                      <p:cBhvr>
                                        <p:cTn id="36" dur="800" decel="100000"/>
                                        <p:tgtEl>
                                          <p:spTgt spid="4102"/>
                                        </p:tgtEl>
                                      </p:cBhvr>
                                    </p:animEffect>
                                    <p:anim calcmode="lin" valueType="num">
                                      <p:cBhvr>
                                        <p:cTn id="37" dur="800" decel="100000" fill="hold"/>
                                        <p:tgtEl>
                                          <p:spTgt spid="4102"/>
                                        </p:tgtEl>
                                        <p:attrNameLst>
                                          <p:attrName>style.rotation</p:attrName>
                                        </p:attrNameLst>
                                      </p:cBhvr>
                                      <p:tavLst>
                                        <p:tav tm="0">
                                          <p:val>
                                            <p:fltVal val="-90"/>
                                          </p:val>
                                        </p:tav>
                                        <p:tav tm="100000">
                                          <p:val>
                                            <p:fltVal val="0"/>
                                          </p:val>
                                        </p:tav>
                                      </p:tavLst>
                                    </p:anim>
                                    <p:anim calcmode="lin" valueType="num">
                                      <p:cBhvr>
                                        <p:cTn id="38" dur="800" decel="100000" fill="hold"/>
                                        <p:tgtEl>
                                          <p:spTgt spid="4102"/>
                                        </p:tgtEl>
                                        <p:attrNameLst>
                                          <p:attrName>ppt_x</p:attrName>
                                        </p:attrNameLst>
                                      </p:cBhvr>
                                      <p:tavLst>
                                        <p:tav tm="0">
                                          <p:val>
                                            <p:strVal val="#ppt_x+0.4"/>
                                          </p:val>
                                        </p:tav>
                                        <p:tav tm="100000">
                                          <p:val>
                                            <p:strVal val="#ppt_x-0.05"/>
                                          </p:val>
                                        </p:tav>
                                      </p:tavLst>
                                    </p:anim>
                                    <p:anim calcmode="lin" valueType="num">
                                      <p:cBhvr>
                                        <p:cTn id="39" dur="800" decel="100000" fill="hold"/>
                                        <p:tgtEl>
                                          <p:spTgt spid="4102"/>
                                        </p:tgtEl>
                                        <p:attrNameLst>
                                          <p:attrName>ppt_y</p:attrName>
                                        </p:attrNameLst>
                                      </p:cBhvr>
                                      <p:tavLst>
                                        <p:tav tm="0">
                                          <p:val>
                                            <p:strVal val="#ppt_y-0.4"/>
                                          </p:val>
                                        </p:tav>
                                        <p:tav tm="100000">
                                          <p:val>
                                            <p:strVal val="#ppt_y+0.1"/>
                                          </p:val>
                                        </p:tav>
                                      </p:tavLst>
                                    </p:anim>
                                    <p:anim calcmode="lin" valueType="num">
                                      <p:cBhvr>
                                        <p:cTn id="40" dur="200" accel="100000" fill="hold">
                                          <p:stCondLst>
                                            <p:cond delay="800"/>
                                          </p:stCondLst>
                                        </p:cTn>
                                        <p:tgtEl>
                                          <p:spTgt spid="4102"/>
                                        </p:tgtEl>
                                        <p:attrNameLst>
                                          <p:attrName>ppt_x</p:attrName>
                                        </p:attrNameLst>
                                      </p:cBhvr>
                                      <p:tavLst>
                                        <p:tav tm="0">
                                          <p:val>
                                            <p:strVal val="#ppt_x-0.05"/>
                                          </p:val>
                                        </p:tav>
                                        <p:tav tm="100000">
                                          <p:val>
                                            <p:strVal val="#ppt_x"/>
                                          </p:val>
                                        </p:tav>
                                      </p:tavLst>
                                    </p:anim>
                                    <p:anim calcmode="lin" valueType="num">
                                      <p:cBhvr>
                                        <p:cTn id="41" dur="200" accel="100000" fill="hold">
                                          <p:stCondLst>
                                            <p:cond delay="800"/>
                                          </p:stCondLst>
                                        </p:cTn>
                                        <p:tgtEl>
                                          <p:spTgt spid="4102"/>
                                        </p:tgtEl>
                                        <p:attrNameLst>
                                          <p:attrName>ppt_y</p:attrName>
                                        </p:attrNameLst>
                                      </p:cBhvr>
                                      <p:tavLst>
                                        <p:tav tm="0">
                                          <p:val>
                                            <p:strVal val="#ppt_y+0.1"/>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30" presetClass="entr" presetSubtype="0" fill="hold" nodeType="clickEffect">
                                  <p:stCondLst>
                                    <p:cond delay="0"/>
                                  </p:stCondLst>
                                  <p:childTnLst>
                                    <p:set>
                                      <p:cBhvr>
                                        <p:cTn id="45" dur="1" fill="hold">
                                          <p:stCondLst>
                                            <p:cond delay="0"/>
                                          </p:stCondLst>
                                        </p:cTn>
                                        <p:tgtEl>
                                          <p:spTgt spid="4101"/>
                                        </p:tgtEl>
                                        <p:attrNameLst>
                                          <p:attrName>style.visibility</p:attrName>
                                        </p:attrNameLst>
                                      </p:cBhvr>
                                      <p:to>
                                        <p:strVal val="visible"/>
                                      </p:to>
                                    </p:set>
                                    <p:animEffect transition="in" filter="fade">
                                      <p:cBhvr>
                                        <p:cTn id="46" dur="800" decel="100000"/>
                                        <p:tgtEl>
                                          <p:spTgt spid="4101"/>
                                        </p:tgtEl>
                                      </p:cBhvr>
                                    </p:animEffect>
                                    <p:anim calcmode="lin" valueType="num">
                                      <p:cBhvr>
                                        <p:cTn id="47" dur="800" decel="100000" fill="hold"/>
                                        <p:tgtEl>
                                          <p:spTgt spid="4101"/>
                                        </p:tgtEl>
                                        <p:attrNameLst>
                                          <p:attrName>style.rotation</p:attrName>
                                        </p:attrNameLst>
                                      </p:cBhvr>
                                      <p:tavLst>
                                        <p:tav tm="0">
                                          <p:val>
                                            <p:fltVal val="-90"/>
                                          </p:val>
                                        </p:tav>
                                        <p:tav tm="100000">
                                          <p:val>
                                            <p:fltVal val="0"/>
                                          </p:val>
                                        </p:tav>
                                      </p:tavLst>
                                    </p:anim>
                                    <p:anim calcmode="lin" valueType="num">
                                      <p:cBhvr>
                                        <p:cTn id="48" dur="800" decel="100000" fill="hold"/>
                                        <p:tgtEl>
                                          <p:spTgt spid="4101"/>
                                        </p:tgtEl>
                                        <p:attrNameLst>
                                          <p:attrName>ppt_x</p:attrName>
                                        </p:attrNameLst>
                                      </p:cBhvr>
                                      <p:tavLst>
                                        <p:tav tm="0">
                                          <p:val>
                                            <p:strVal val="#ppt_x+0.4"/>
                                          </p:val>
                                        </p:tav>
                                        <p:tav tm="100000">
                                          <p:val>
                                            <p:strVal val="#ppt_x-0.05"/>
                                          </p:val>
                                        </p:tav>
                                      </p:tavLst>
                                    </p:anim>
                                    <p:anim calcmode="lin" valueType="num">
                                      <p:cBhvr>
                                        <p:cTn id="49" dur="800" decel="100000" fill="hold"/>
                                        <p:tgtEl>
                                          <p:spTgt spid="4101"/>
                                        </p:tgtEl>
                                        <p:attrNameLst>
                                          <p:attrName>ppt_y</p:attrName>
                                        </p:attrNameLst>
                                      </p:cBhvr>
                                      <p:tavLst>
                                        <p:tav tm="0">
                                          <p:val>
                                            <p:strVal val="#ppt_y-0.4"/>
                                          </p:val>
                                        </p:tav>
                                        <p:tav tm="100000">
                                          <p:val>
                                            <p:strVal val="#ppt_y+0.1"/>
                                          </p:val>
                                        </p:tav>
                                      </p:tavLst>
                                    </p:anim>
                                    <p:anim calcmode="lin" valueType="num">
                                      <p:cBhvr>
                                        <p:cTn id="50" dur="200" accel="100000" fill="hold">
                                          <p:stCondLst>
                                            <p:cond delay="800"/>
                                          </p:stCondLst>
                                        </p:cTn>
                                        <p:tgtEl>
                                          <p:spTgt spid="4101"/>
                                        </p:tgtEl>
                                        <p:attrNameLst>
                                          <p:attrName>ppt_x</p:attrName>
                                        </p:attrNameLst>
                                      </p:cBhvr>
                                      <p:tavLst>
                                        <p:tav tm="0">
                                          <p:val>
                                            <p:strVal val="#ppt_x-0.05"/>
                                          </p:val>
                                        </p:tav>
                                        <p:tav tm="100000">
                                          <p:val>
                                            <p:strVal val="#ppt_x"/>
                                          </p:val>
                                        </p:tav>
                                      </p:tavLst>
                                    </p:anim>
                                    <p:anim calcmode="lin" valueType="num">
                                      <p:cBhvr>
                                        <p:cTn id="51" dur="200" accel="100000" fill="hold">
                                          <p:stCondLst>
                                            <p:cond delay="800"/>
                                          </p:stCondLst>
                                        </p:cTn>
                                        <p:tgtEl>
                                          <p:spTgt spid="410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ldLvl="0" autoUpdateAnimBg="0"/>
      <p:bldP spid="4099" grpId="1" bldLvl="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AC882C2F-3F3E-4886-A883-A737545E6FF6}"/>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2225" y="6350"/>
            <a:ext cx="9099550" cy="6878638"/>
          </a:xfrm>
          <a:noFill/>
          <a:ln/>
        </p:spPr>
      </p:pic>
      <p:sp>
        <p:nvSpPr>
          <p:cNvPr id="5123" name="Rectangle 3">
            <a:extLst>
              <a:ext uri="{FF2B5EF4-FFF2-40B4-BE49-F238E27FC236}">
                <a16:creationId xmlns:a16="http://schemas.microsoft.com/office/drawing/2014/main" id="{734A157A-10E5-460A-BF45-F9DA291C0CED}"/>
              </a:ext>
            </a:extLst>
          </p:cNvPr>
          <p:cNvSpPr>
            <a:spLocks noGrp="1" noChangeArrowheads="1"/>
          </p:cNvSpPr>
          <p:nvPr>
            <p:ph type="title"/>
          </p:nvPr>
        </p:nvSpPr>
        <p:spPr/>
        <p:txBody>
          <a:bodyPr/>
          <a:lstStyle/>
          <a:p>
            <a:r>
              <a:rPr lang="sl-SI" altLang="en-US"/>
              <a:t>ZGODOVINA AYURVEDE</a:t>
            </a:r>
          </a:p>
        </p:txBody>
      </p:sp>
      <p:sp>
        <p:nvSpPr>
          <p:cNvPr id="5124" name="Rectangle 4">
            <a:extLst>
              <a:ext uri="{FF2B5EF4-FFF2-40B4-BE49-F238E27FC236}">
                <a16:creationId xmlns:a16="http://schemas.microsoft.com/office/drawing/2014/main" id="{9039D9C2-78A9-429F-B503-AC4389E227B1}"/>
              </a:ext>
            </a:extLst>
          </p:cNvPr>
          <p:cNvSpPr>
            <a:spLocks noGrp="1" noChangeArrowheads="1"/>
          </p:cNvSpPr>
          <p:nvPr>
            <p:ph type="body" sz="half" idx="1"/>
          </p:nvPr>
        </p:nvSpPr>
        <p:spPr>
          <a:xfrm>
            <a:off x="457200" y="1600200"/>
            <a:ext cx="7766050" cy="4525963"/>
          </a:xfrm>
        </p:spPr>
        <p:txBody>
          <a:bodyPr/>
          <a:lstStyle/>
          <a:p>
            <a:r>
              <a:rPr lang="sl-SI" altLang="en-US" sz="2000"/>
              <a:t>prvi zapiski pred več kot 5000 leti</a:t>
            </a:r>
          </a:p>
          <a:p>
            <a:pPr>
              <a:buFontTx/>
              <a:buNone/>
            </a:pPr>
            <a:endParaRPr lang="sl-SI" altLang="en-US" sz="2000"/>
          </a:p>
          <a:p>
            <a:r>
              <a:rPr lang="sl-SI" altLang="en-US" sz="2000"/>
              <a:t>pogosto se označuje kot mati vseh zdravljenj</a:t>
            </a:r>
          </a:p>
          <a:p>
            <a:pPr>
              <a:buFontTx/>
              <a:buNone/>
            </a:pPr>
            <a:endParaRPr lang="sl-SI" altLang="en-US" sz="2000"/>
          </a:p>
          <a:p>
            <a:r>
              <a:rPr lang="sl-SI" altLang="en-US" sz="2000"/>
              <a:t>njeno znanje naj bi bilo božanskega izvora in je bilo podano svetnikiom in modrecem v bliki meditacij</a:t>
            </a:r>
          </a:p>
          <a:p>
            <a:pPr>
              <a:buFontTx/>
              <a:buNone/>
            </a:pPr>
            <a:endParaRPr lang="sl-SI" altLang="en-US" sz="2000"/>
          </a:p>
          <a:p>
            <a:r>
              <a:rPr lang="sl-SI" altLang="en-US" sz="2000"/>
              <a:t>prenašalo se je ustno preko generacij</a:t>
            </a:r>
          </a:p>
          <a:p>
            <a:endParaRPr lang="sl-SI" altLang="en-US" sz="2000"/>
          </a:p>
          <a:p>
            <a:endParaRPr lang="sl-SI" altLang="en-US" sz="20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F92FC74C-8C5F-4504-AFC1-83E994ACDE3C}"/>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1113" y="-46038"/>
            <a:ext cx="9126537" cy="6943726"/>
          </a:xfrm>
          <a:noFill/>
          <a:ln/>
        </p:spPr>
      </p:pic>
      <p:sp>
        <p:nvSpPr>
          <p:cNvPr id="6147" name="Rectangle 3">
            <a:extLst>
              <a:ext uri="{FF2B5EF4-FFF2-40B4-BE49-F238E27FC236}">
                <a16:creationId xmlns:a16="http://schemas.microsoft.com/office/drawing/2014/main" id="{AC32FDEB-AA3E-4B44-977B-40D9BCFD6998}"/>
              </a:ext>
            </a:extLst>
          </p:cNvPr>
          <p:cNvSpPr>
            <a:spLocks noGrp="1" noChangeArrowheads="1"/>
          </p:cNvSpPr>
          <p:nvPr>
            <p:ph type="title"/>
          </p:nvPr>
        </p:nvSpPr>
        <p:spPr/>
        <p:txBody>
          <a:bodyPr/>
          <a:lstStyle/>
          <a:p>
            <a:r>
              <a:rPr lang="sl-SI" altLang="en-US" sz="4000"/>
              <a:t>UČINKI AYURVEDSKE MASAŽE:</a:t>
            </a:r>
          </a:p>
        </p:txBody>
      </p:sp>
      <p:sp>
        <p:nvSpPr>
          <p:cNvPr id="6148" name="Rectangle 4">
            <a:extLst>
              <a:ext uri="{FF2B5EF4-FFF2-40B4-BE49-F238E27FC236}">
                <a16:creationId xmlns:a16="http://schemas.microsoft.com/office/drawing/2014/main" id="{024015BB-C9FB-4191-8AF4-1E590F5DCEA2}"/>
              </a:ext>
            </a:extLst>
          </p:cNvPr>
          <p:cNvSpPr>
            <a:spLocks noGrp="1" noChangeArrowheads="1"/>
          </p:cNvSpPr>
          <p:nvPr>
            <p:ph type="body" sz="half" idx="1"/>
          </p:nvPr>
        </p:nvSpPr>
        <p:spPr>
          <a:xfrm>
            <a:off x="457200" y="1600200"/>
            <a:ext cx="7927975" cy="4525963"/>
          </a:xfrm>
        </p:spPr>
        <p:txBody>
          <a:bodyPr/>
          <a:lstStyle/>
          <a:p>
            <a:pPr>
              <a:lnSpc>
                <a:spcPct val="80000"/>
              </a:lnSpc>
            </a:pPr>
            <a:endParaRPr lang="en-US" altLang="sl-SI" sz="2800"/>
          </a:p>
          <a:p>
            <a:pPr>
              <a:lnSpc>
                <a:spcPct val="80000"/>
              </a:lnSpc>
            </a:pPr>
            <a:r>
              <a:rPr lang="en-US" altLang="sl-SI" sz="2800"/>
              <a:t>uravnoteži psihofizično stanje človeka</a:t>
            </a:r>
            <a:endParaRPr lang="en-US" altLang="sl-SI"/>
          </a:p>
          <a:p>
            <a:pPr>
              <a:lnSpc>
                <a:spcPct val="80000"/>
              </a:lnSpc>
            </a:pPr>
            <a:r>
              <a:rPr lang="en-US" altLang="sl-SI" sz="2800"/>
              <a:t>pospešuje izločanje toksinov iz telesa</a:t>
            </a:r>
            <a:endParaRPr lang="en-US" altLang="sl-SI"/>
          </a:p>
          <a:p>
            <a:pPr>
              <a:lnSpc>
                <a:spcPct val="80000"/>
              </a:lnSpc>
            </a:pPr>
            <a:r>
              <a:rPr lang="en-US" altLang="sl-SI" sz="2800"/>
              <a:t>obnovi kožo in krepi njen tonus</a:t>
            </a:r>
            <a:endParaRPr lang="en-US" altLang="sl-SI"/>
          </a:p>
          <a:p>
            <a:pPr>
              <a:lnSpc>
                <a:spcPct val="80000"/>
              </a:lnSpc>
            </a:pPr>
            <a:r>
              <a:rPr lang="en-US" altLang="sl-SI" sz="2800"/>
              <a:t>učinkovita proti bolečinam</a:t>
            </a:r>
            <a:endParaRPr lang="en-US" altLang="sl-SI"/>
          </a:p>
          <a:p>
            <a:pPr>
              <a:lnSpc>
                <a:spcPct val="80000"/>
              </a:lnSpc>
            </a:pPr>
            <a:r>
              <a:rPr lang="en-US" altLang="sl-SI" sz="2800"/>
              <a:t>poveča telesno moč</a:t>
            </a:r>
            <a:endParaRPr lang="en-US" altLang="sl-SI"/>
          </a:p>
          <a:p>
            <a:pPr>
              <a:lnSpc>
                <a:spcPct val="80000"/>
              </a:lnSpc>
            </a:pPr>
            <a:r>
              <a:rPr lang="en-US" altLang="sl-SI" sz="2800"/>
              <a:t>izboljša pretok energije</a:t>
            </a:r>
            <a:endParaRPr lang="en-US" altLang="sl-SI"/>
          </a:p>
          <a:p>
            <a:pPr>
              <a:lnSpc>
                <a:spcPct val="80000"/>
              </a:lnSpc>
            </a:pPr>
            <a:r>
              <a:rPr lang="en-US" altLang="sl-SI" sz="2800"/>
              <a:t>izboljša delovanje čutil </a:t>
            </a:r>
            <a:endParaRPr lang="en-US" altLang="sl-SI"/>
          </a:p>
          <a:p>
            <a:pPr>
              <a:lnSpc>
                <a:spcPct val="80000"/>
              </a:lnSpc>
            </a:pPr>
            <a:r>
              <a:rPr lang="en-US" altLang="sl-SI" sz="2800"/>
              <a:t>sprošča</a:t>
            </a:r>
          </a:p>
          <a:p>
            <a:pPr>
              <a:lnSpc>
                <a:spcPct val="80000"/>
              </a:lnSpc>
              <a:buFontTx/>
              <a:buNone/>
            </a:pPr>
            <a:endParaRPr lang="en-US" altLang="sl-SI" sz="18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6F486FC3-DEE9-4192-9163-68D2A7ABDE91}"/>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1113" y="0"/>
            <a:ext cx="9137650" cy="6870700"/>
          </a:xfrm>
          <a:noFill/>
          <a:ln/>
        </p:spPr>
      </p:pic>
      <p:sp>
        <p:nvSpPr>
          <p:cNvPr id="7171" name="Rectangle 3">
            <a:extLst>
              <a:ext uri="{FF2B5EF4-FFF2-40B4-BE49-F238E27FC236}">
                <a16:creationId xmlns:a16="http://schemas.microsoft.com/office/drawing/2014/main" id="{0D3F8F2D-06A2-467C-92D3-96F0F2ABAE2F}"/>
              </a:ext>
            </a:extLst>
          </p:cNvPr>
          <p:cNvSpPr>
            <a:spLocks noGrp="1" noChangeArrowheads="1"/>
          </p:cNvSpPr>
          <p:nvPr>
            <p:ph type="title"/>
          </p:nvPr>
        </p:nvSpPr>
        <p:spPr/>
        <p:txBody>
          <a:bodyPr/>
          <a:lstStyle/>
          <a:p>
            <a:r>
              <a:rPr lang="sl-SI" altLang="en-US"/>
              <a:t>VEDA OSMIH SESTAVIN:</a:t>
            </a:r>
          </a:p>
        </p:txBody>
      </p:sp>
      <p:sp>
        <p:nvSpPr>
          <p:cNvPr id="7172" name="Rectangle 4">
            <a:extLst>
              <a:ext uri="{FF2B5EF4-FFF2-40B4-BE49-F238E27FC236}">
                <a16:creationId xmlns:a16="http://schemas.microsoft.com/office/drawing/2014/main" id="{C1BC5470-2337-4EB9-9DA9-E79A23BD1800}"/>
              </a:ext>
            </a:extLst>
          </p:cNvPr>
          <p:cNvSpPr>
            <a:spLocks noGrp="1" noChangeArrowheads="1"/>
          </p:cNvSpPr>
          <p:nvPr>
            <p:ph type="body" sz="half" idx="1"/>
          </p:nvPr>
        </p:nvSpPr>
        <p:spPr>
          <a:xfrm>
            <a:off x="457200" y="1417638"/>
            <a:ext cx="8229600" cy="4525962"/>
          </a:xfrm>
        </p:spPr>
        <p:txBody>
          <a:bodyPr/>
          <a:lstStyle/>
          <a:p>
            <a:pPr>
              <a:lnSpc>
                <a:spcPct val="90000"/>
              </a:lnSpc>
            </a:pPr>
            <a:r>
              <a:rPr lang="en-US" altLang="sl-SI" sz="2400">
                <a:solidFill>
                  <a:schemeClr val="bg1"/>
                </a:solidFill>
              </a:rPr>
              <a:t>Splošna medicina (Kaya-chikitsa): zdravi telesne bolezni</a:t>
            </a:r>
          </a:p>
          <a:p>
            <a:pPr>
              <a:lnSpc>
                <a:spcPct val="90000"/>
              </a:lnSpc>
            </a:pPr>
            <a:r>
              <a:rPr lang="en-US" altLang="sl-SI" sz="2400">
                <a:solidFill>
                  <a:schemeClr val="bg1"/>
                </a:solidFill>
              </a:rPr>
              <a:t>Pediatrija (Kaumara-bhrtya): zdravljenje otrok</a:t>
            </a:r>
          </a:p>
          <a:p>
            <a:pPr>
              <a:lnSpc>
                <a:spcPct val="90000"/>
              </a:lnSpc>
            </a:pPr>
            <a:r>
              <a:rPr lang="en-US" altLang="sl-SI" sz="2400">
                <a:solidFill>
                  <a:schemeClr val="bg1"/>
                </a:solidFill>
              </a:rPr>
              <a:t>Kirurgija (Shalya-chikitsa): odstranjevanje različnih tujkov iz telesa</a:t>
            </a:r>
          </a:p>
          <a:p>
            <a:pPr>
              <a:lnSpc>
                <a:spcPct val="90000"/>
              </a:lnSpc>
            </a:pPr>
            <a:r>
              <a:rPr lang="en-US" altLang="sl-SI" sz="2400">
                <a:solidFill>
                  <a:schemeClr val="bg1"/>
                </a:solidFill>
              </a:rPr>
              <a:t>Oftalmologija (Salakya-tantra): zdravljenje bolezni zob, oči, ušes</a:t>
            </a:r>
          </a:p>
          <a:p>
            <a:pPr>
              <a:lnSpc>
                <a:spcPct val="90000"/>
              </a:lnSpc>
            </a:pPr>
            <a:r>
              <a:rPr lang="en-US" altLang="sl-SI" sz="2400">
                <a:solidFill>
                  <a:schemeClr val="bg1"/>
                </a:solidFill>
              </a:rPr>
              <a:t>Demonologija (Bhoot-vidya): zdravljenje mentalnih težav</a:t>
            </a:r>
          </a:p>
          <a:p>
            <a:pPr>
              <a:lnSpc>
                <a:spcPct val="90000"/>
              </a:lnSpc>
            </a:pPr>
            <a:r>
              <a:rPr lang="en-US" altLang="sl-SI" sz="2400">
                <a:solidFill>
                  <a:schemeClr val="bg1"/>
                </a:solidFill>
              </a:rPr>
              <a:t>Toksikologija (Agada-tantra): znanje o protistrupih</a:t>
            </a:r>
          </a:p>
          <a:p>
            <a:pPr>
              <a:lnSpc>
                <a:spcPct val="90000"/>
              </a:lnSpc>
            </a:pPr>
            <a:r>
              <a:rPr lang="en-US" altLang="sl-SI" sz="2400">
                <a:solidFill>
                  <a:schemeClr val="bg1"/>
                </a:solidFill>
              </a:rPr>
              <a:t>Zaviranje staranja (Rasayana-tantra)</a:t>
            </a:r>
          </a:p>
          <a:p>
            <a:pPr>
              <a:lnSpc>
                <a:spcPct val="90000"/>
              </a:lnSpc>
            </a:pPr>
            <a:r>
              <a:rPr lang="en-US" altLang="sl-SI" sz="2400">
                <a:solidFill>
                  <a:schemeClr val="bg1"/>
                </a:solidFill>
              </a:rPr>
              <a:t>Afrodiziaki (Vajikarana tantra)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1C20FD5F-BDA3-4EA0-98C1-5B18DFC9DE37}"/>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0" y="-47625"/>
            <a:ext cx="9147175" cy="6905625"/>
          </a:xfrm>
          <a:noFill/>
          <a:ln/>
        </p:spPr>
      </p:pic>
      <p:sp>
        <p:nvSpPr>
          <p:cNvPr id="8195" name="Rectangle 3">
            <a:extLst>
              <a:ext uri="{FF2B5EF4-FFF2-40B4-BE49-F238E27FC236}">
                <a16:creationId xmlns:a16="http://schemas.microsoft.com/office/drawing/2014/main" id="{4E26F0B7-D610-40E4-AE6E-F6BF6F6A744D}"/>
              </a:ext>
            </a:extLst>
          </p:cNvPr>
          <p:cNvSpPr>
            <a:spLocks noGrp="1" noChangeArrowheads="1"/>
          </p:cNvSpPr>
          <p:nvPr>
            <p:ph type="title"/>
          </p:nvPr>
        </p:nvSpPr>
        <p:spPr/>
        <p:txBody>
          <a:bodyPr/>
          <a:lstStyle/>
          <a:p>
            <a:r>
              <a:rPr lang="sl-SI" altLang="en-US" sz="4000">
                <a:solidFill>
                  <a:schemeClr val="bg1"/>
                </a:solidFill>
              </a:rPr>
              <a:t>VRSTE AYURVEDSKIH TRETMAJEV:</a:t>
            </a:r>
          </a:p>
        </p:txBody>
      </p:sp>
      <p:sp>
        <p:nvSpPr>
          <p:cNvPr id="8196" name="Rectangle 4">
            <a:extLst>
              <a:ext uri="{FF2B5EF4-FFF2-40B4-BE49-F238E27FC236}">
                <a16:creationId xmlns:a16="http://schemas.microsoft.com/office/drawing/2014/main" id="{BF98B36D-EB1E-4517-B76B-80A4DB214429}"/>
              </a:ext>
            </a:extLst>
          </p:cNvPr>
          <p:cNvSpPr>
            <a:spLocks noGrp="1" noChangeArrowheads="1"/>
          </p:cNvSpPr>
          <p:nvPr>
            <p:ph type="body" sz="half" idx="1"/>
          </p:nvPr>
        </p:nvSpPr>
        <p:spPr>
          <a:xfrm>
            <a:off x="457200" y="1600200"/>
            <a:ext cx="7966075" cy="4525963"/>
          </a:xfrm>
        </p:spPr>
        <p:txBody>
          <a:bodyPr/>
          <a:lstStyle/>
          <a:p>
            <a:pPr lvl="4">
              <a:lnSpc>
                <a:spcPct val="90000"/>
              </a:lnSpc>
              <a:buFontTx/>
              <a:buNone/>
            </a:pPr>
            <a:endParaRPr lang="sl-SI" altLang="en-US" sz="1800">
              <a:solidFill>
                <a:schemeClr val="bg1"/>
              </a:solidFill>
            </a:endParaRPr>
          </a:p>
          <a:p>
            <a:pPr>
              <a:lnSpc>
                <a:spcPct val="80000"/>
              </a:lnSpc>
              <a:buFontTx/>
              <a:buAutoNum type="arabicPeriod"/>
            </a:pPr>
            <a:r>
              <a:rPr lang="sl-SI" altLang="en-US">
                <a:solidFill>
                  <a:srgbClr val="FFFF00"/>
                </a:solidFill>
              </a:rPr>
              <a:t>SPROSTITVENI TRETMAJI:</a:t>
            </a:r>
          </a:p>
          <a:p>
            <a:pPr>
              <a:lnSpc>
                <a:spcPct val="80000"/>
              </a:lnSpc>
              <a:buFontTx/>
              <a:buNone/>
            </a:pPr>
            <a:endParaRPr lang="sl-SI" altLang="en-US">
              <a:solidFill>
                <a:srgbClr val="FFFF00"/>
              </a:solidFill>
            </a:endParaRPr>
          </a:p>
          <a:p>
            <a:pPr>
              <a:lnSpc>
                <a:spcPct val="80000"/>
              </a:lnSpc>
            </a:pPr>
            <a:r>
              <a:rPr lang="sl-SI" altLang="en-US" sz="2800">
                <a:solidFill>
                  <a:schemeClr val="bg1"/>
                </a:solidFill>
              </a:rPr>
              <a:t>ABHYANGA - oljna masaža celega telesa</a:t>
            </a:r>
          </a:p>
          <a:p>
            <a:pPr>
              <a:lnSpc>
                <a:spcPct val="80000"/>
              </a:lnSpc>
            </a:pPr>
            <a:r>
              <a:rPr lang="sl-SI" altLang="en-US" sz="2800">
                <a:solidFill>
                  <a:schemeClr val="bg1"/>
                </a:solidFill>
              </a:rPr>
              <a:t>Sprostitvena masaža, ki zmanjšuje stres, izboljšuje cirkulacijo krvi in limfe, zavira proces staranja, pomlajuje kožo in dviguje telesno počutje. Odlična je tudi kot protibolečinska masaža in masaža za športnike.</a:t>
            </a:r>
          </a:p>
          <a:p>
            <a:pPr>
              <a:lnSpc>
                <a:spcPct val="80000"/>
              </a:lnSpc>
            </a:pPr>
            <a:r>
              <a:rPr lang="sl-SI" altLang="en-US" sz="2800">
                <a:solidFill>
                  <a:schemeClr val="bg1"/>
                </a:solidFill>
                <a:hlinkClick r:id="rId3" action="ppaction://hlinkfile"/>
              </a:rPr>
              <a:t>https://www.youtube.com/watch?v=8l_OrkzC5ZM</a:t>
            </a:r>
            <a:endParaRPr lang="sl-SI" altLang="en-US" sz="2800">
              <a:solidFill>
                <a:schemeClr val="bg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8BD9FE51-8AD4-4131-9104-48F2CA16E3BE}"/>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9525" y="-6350"/>
            <a:ext cx="9128125" cy="6878638"/>
          </a:xfrm>
          <a:noFill/>
          <a:ln/>
        </p:spPr>
      </p:pic>
      <p:sp>
        <p:nvSpPr>
          <p:cNvPr id="9219" name="Rectangle 3">
            <a:extLst>
              <a:ext uri="{FF2B5EF4-FFF2-40B4-BE49-F238E27FC236}">
                <a16:creationId xmlns:a16="http://schemas.microsoft.com/office/drawing/2014/main" id="{FD38C809-B877-4E27-81B5-4D8839455C5D}"/>
              </a:ext>
            </a:extLst>
          </p:cNvPr>
          <p:cNvSpPr>
            <a:spLocks noGrp="1" noChangeArrowheads="1"/>
          </p:cNvSpPr>
          <p:nvPr>
            <p:ph type="body" sz="half" idx="1"/>
          </p:nvPr>
        </p:nvSpPr>
        <p:spPr>
          <a:xfrm>
            <a:off x="509588" y="1266825"/>
            <a:ext cx="8229600" cy="4695825"/>
          </a:xfrm>
        </p:spPr>
        <p:txBody>
          <a:bodyPr/>
          <a:lstStyle/>
          <a:p>
            <a:pPr>
              <a:lnSpc>
                <a:spcPct val="90000"/>
              </a:lnSpc>
            </a:pPr>
            <a:r>
              <a:rPr lang="sl-SI" altLang="en-US" sz="4400" baseline="30000">
                <a:solidFill>
                  <a:schemeClr val="bg1"/>
                </a:solidFill>
              </a:rPr>
              <a:t>SHIRO DARA - ‘nebeška masaža glave’</a:t>
            </a:r>
          </a:p>
          <a:p>
            <a:pPr>
              <a:lnSpc>
                <a:spcPct val="90000"/>
              </a:lnSpc>
            </a:pPr>
            <a:endParaRPr lang="sl-SI" altLang="en-US" sz="4800" baseline="30000">
              <a:solidFill>
                <a:schemeClr val="bg1"/>
              </a:solidFill>
            </a:endParaRPr>
          </a:p>
          <a:p>
            <a:pPr>
              <a:lnSpc>
                <a:spcPct val="90000"/>
              </a:lnSpc>
              <a:buFontTx/>
              <a:buNone/>
            </a:pPr>
            <a:r>
              <a:rPr lang="sl-SI" altLang="en-US" sz="4400" baseline="30000">
                <a:solidFill>
                  <a:schemeClr val="bg1"/>
                </a:solidFill>
              </a:rPr>
              <a:t>   </a:t>
            </a:r>
          </a:p>
          <a:p>
            <a:pPr>
              <a:lnSpc>
                <a:spcPct val="90000"/>
              </a:lnSpc>
            </a:pPr>
            <a:r>
              <a:rPr lang="sl-SI" altLang="en-US" sz="4400" baseline="30000">
                <a:solidFill>
                  <a:schemeClr val="bg1"/>
                </a:solidFill>
              </a:rPr>
              <a:t>Tretma glave in ramen s toplimi zeliščnimi olji. Dolgotrajno zlivanje olja na točke na čelu nas globninsko sprošča, zmanjšuje nespečnost, migrene, vrtoglavico, omotičnost, depresijo ter izboljšuje spomin. </a:t>
            </a:r>
          </a:p>
          <a:p>
            <a:pPr>
              <a:lnSpc>
                <a:spcPct val="90000"/>
              </a:lnSpc>
            </a:pPr>
            <a:r>
              <a:rPr lang="sl-SI" altLang="en-US" sz="4400" baseline="30000">
                <a:solidFill>
                  <a:schemeClr val="bg1"/>
                </a:solidFill>
                <a:hlinkClick r:id="rId3" action="ppaction://hlinkfile"/>
              </a:rPr>
              <a:t>https://www.youtube.com/watch?v=VKvWhs78V5Q</a:t>
            </a:r>
            <a:endParaRPr lang="sl-SI" altLang="en-US" sz="4400" baseline="30000">
              <a:solidFill>
                <a:schemeClr val="bg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0344F981-F51E-478B-A90A-C942D1C7962E}"/>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9525" y="1588"/>
            <a:ext cx="9126538" cy="6856412"/>
          </a:xfrm>
          <a:noFill/>
          <a:ln/>
        </p:spPr>
      </p:pic>
      <p:sp>
        <p:nvSpPr>
          <p:cNvPr id="10243" name="Rectangle 3">
            <a:extLst>
              <a:ext uri="{FF2B5EF4-FFF2-40B4-BE49-F238E27FC236}">
                <a16:creationId xmlns:a16="http://schemas.microsoft.com/office/drawing/2014/main" id="{9C5998AA-20AF-4780-8BA3-C54E1341BE25}"/>
              </a:ext>
            </a:extLst>
          </p:cNvPr>
          <p:cNvSpPr>
            <a:spLocks noGrp="1" noChangeArrowheads="1"/>
          </p:cNvSpPr>
          <p:nvPr>
            <p:ph type="body" sz="half" idx="1"/>
          </p:nvPr>
        </p:nvSpPr>
        <p:spPr>
          <a:xfrm>
            <a:off x="457200" y="1600200"/>
            <a:ext cx="8229600" cy="4525963"/>
          </a:xfrm>
        </p:spPr>
        <p:txBody>
          <a:bodyPr/>
          <a:lstStyle/>
          <a:p>
            <a:r>
              <a:rPr lang="en-US" altLang="sl-SI" sz="2800">
                <a:solidFill>
                  <a:schemeClr val="bg1"/>
                </a:solidFill>
              </a:rPr>
              <a:t>SHIRO ABHYANGA - masaža glave</a:t>
            </a:r>
          </a:p>
          <a:p>
            <a:pPr>
              <a:buFontTx/>
              <a:buNone/>
            </a:pPr>
            <a:endParaRPr lang="en-US" altLang="sl-SI">
              <a:solidFill>
                <a:schemeClr val="bg1"/>
              </a:solidFill>
            </a:endParaRPr>
          </a:p>
          <a:p>
            <a:r>
              <a:rPr lang="en-US" altLang="sl-SI" sz="2800">
                <a:solidFill>
                  <a:schemeClr val="bg1"/>
                </a:solidFill>
              </a:rPr>
              <a:t>Masaža glave s toplimi zeliščnimi olji. Zmanjšuje nespečnost, migrene, vrtoglavico in omotičnost, depresijo, izboljšuje spomin in fokus.</a:t>
            </a:r>
          </a:p>
          <a:p>
            <a:r>
              <a:rPr lang="en-US" altLang="sl-SI" sz="2800">
                <a:hlinkClick r:id="rId3" action="ppaction://hlinkfile"/>
              </a:rPr>
              <a:t>https://www.youtube.com/watch?v=N11oDn-s9WE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EDFC3289-1652-4F2E-92BF-6423E5AADA6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1113" y="14288"/>
            <a:ext cx="9150351" cy="6843712"/>
          </a:xfrm>
          <a:noFill/>
          <a:ln/>
        </p:spPr>
      </p:pic>
      <p:sp>
        <p:nvSpPr>
          <p:cNvPr id="11267" name="Rectangle 3">
            <a:extLst>
              <a:ext uri="{FF2B5EF4-FFF2-40B4-BE49-F238E27FC236}">
                <a16:creationId xmlns:a16="http://schemas.microsoft.com/office/drawing/2014/main" id="{03ABA5B1-0C13-4AAC-AF66-D561D635A928}"/>
              </a:ext>
            </a:extLst>
          </p:cNvPr>
          <p:cNvSpPr>
            <a:spLocks noGrp="1" noChangeArrowheads="1"/>
          </p:cNvSpPr>
          <p:nvPr>
            <p:ph type="body" sz="half" idx="1"/>
          </p:nvPr>
        </p:nvSpPr>
        <p:spPr>
          <a:xfrm>
            <a:off x="458788" y="1385888"/>
            <a:ext cx="7970837" cy="4741862"/>
          </a:xfrm>
        </p:spPr>
        <p:txBody>
          <a:bodyPr/>
          <a:lstStyle/>
          <a:p>
            <a:pPr>
              <a:lnSpc>
                <a:spcPct val="90000"/>
              </a:lnSpc>
            </a:pPr>
            <a:r>
              <a:rPr lang="sl-SI" altLang="en-US" sz="2800">
                <a:solidFill>
                  <a:schemeClr val="bg1"/>
                </a:solidFill>
              </a:rPr>
              <a:t>SARVANGA DHARA-”Kraljica” ayurvedskih masaž.</a:t>
            </a:r>
          </a:p>
          <a:p>
            <a:pPr>
              <a:lnSpc>
                <a:spcPct val="90000"/>
              </a:lnSpc>
            </a:pPr>
            <a:endParaRPr lang="sl-SI" altLang="en-US" sz="2800">
              <a:solidFill>
                <a:schemeClr val="bg1"/>
              </a:solidFill>
            </a:endParaRPr>
          </a:p>
          <a:p>
            <a:pPr>
              <a:lnSpc>
                <a:spcPct val="90000"/>
              </a:lnSpc>
            </a:pPr>
            <a:r>
              <a:rPr lang="sl-SI" altLang="en-US" sz="2800">
                <a:solidFill>
                  <a:schemeClr val="bg1"/>
                </a:solidFill>
              </a:rPr>
              <a:t>Štiri-ročna masaža, učinkovita pri hudih revmatičnih težavah, migrenah, nervozi, stresu, globinsko sprošča, veča libido ... </a:t>
            </a:r>
          </a:p>
          <a:p>
            <a:pPr>
              <a:lnSpc>
                <a:spcPct val="90000"/>
              </a:lnSpc>
            </a:pPr>
            <a:r>
              <a:rPr lang="sl-SI" altLang="en-US" sz="2800">
                <a:solidFill>
                  <a:schemeClr val="bg1"/>
                </a:solidFill>
                <a:hlinkClick r:id="rId3" action="ppaction://hlinkfile"/>
              </a:rPr>
              <a:t>https://www.youtube.com/watch?v=kAFv2pM49VU</a:t>
            </a:r>
            <a:endParaRPr lang="sl-SI" altLang="en-US" sz="2800">
              <a:solidFill>
                <a:schemeClr val="bg1"/>
              </a:solidFill>
            </a:endParaRPr>
          </a:p>
        </p:txBody>
      </p:sp>
    </p:spTree>
  </p:cSld>
  <p:clrMapOvr>
    <a:masterClrMapping/>
  </p:clrMapOvr>
</p:sld>
</file>

<file path=ppt/theme/theme1.xml><?xml version="1.0" encoding="utf-8"?>
<a:theme xmlns:a="http://schemas.openxmlformats.org/drawingml/2006/main" name="Default Design">
  <a:themeElements>
    <a:clrScheme name="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kumimoji="0" lang="en-US" altLang="sl-SI"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kumimoji="0" lang="en-US" altLang="sl-SI"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Default Design 1">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5">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6">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7">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8">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9">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0">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1">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Pages>0</Pages>
  <Words>692</Words>
  <Characters>0</Characters>
  <Application>Microsoft Office PowerPoint</Application>
  <DocSecurity>0</DocSecurity>
  <PresentationFormat>On-screen Show (4:3)</PresentationFormat>
  <Lines>0</Lines>
  <Paragraphs>87</Paragraphs>
  <Slides>15</Slides>
  <Notes>0</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15</vt:i4>
      </vt:variant>
    </vt:vector>
  </HeadingPairs>
  <TitlesOfParts>
    <vt:vector size="17" baseType="lpstr">
      <vt:lpstr>Arial</vt:lpstr>
      <vt:lpstr>Default Design</vt:lpstr>
      <vt:lpstr>AYURVEDA</vt:lpstr>
      <vt:lpstr>KAJ JE AYURVEDA?</vt:lpstr>
      <vt:lpstr>ZGODOVINA AYURVEDE</vt:lpstr>
      <vt:lpstr>UČINKI AYURVEDSKE MASAŽE:</vt:lpstr>
      <vt:lpstr>VEDA OSMIH SESTAVIN:</vt:lpstr>
      <vt:lpstr>VRSTE AYURVEDSKIH TRETMAJEV:</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OLJA V AYURVEDI:</vt:lpstr>
    </vt:vector>
  </TitlesOfParts>
  <Manager/>
  <Company/>
  <LinksUpToDate>false</LinksUpToDate>
  <CharactersWithSpaces>0</CharactersWithSpaces>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2019-06-03T09:04:59Z</dcterms:created>
  <dcterms:modified xsi:type="dcterms:W3CDTF">2019-06-03T09:04:59Z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URL">
    <vt:lpwstr>https://dijaski.net</vt:lpwstr>
  </property>
</Properties>
</file>