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61" r:id="rId3"/>
    <p:sldId id="264" r:id="rId4"/>
    <p:sldId id="265" r:id="rId5"/>
    <p:sldId id="262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733BB160-74F0-4262-9ACD-BC83DE00F0F9}"/>
              </a:ext>
            </a:extLst>
          </p:cNvPr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B74D008-17EE-420B-821C-1CE7173119D8}"/>
              </a:ext>
            </a:extLst>
          </p:cNvPr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1936FECF-BBEB-46AB-98C4-67ED7FDF41C1}"/>
              </a:ext>
            </a:extLst>
          </p:cNvPr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A4EA8-313D-4B45-B598-63E8D3436CE3}"/>
              </a:ext>
            </a:extLst>
          </p:cNvPr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56AEBB2F-1411-432E-B84C-68D4B3F7989D}"/>
              </a:ext>
            </a:extLst>
          </p:cNvPr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05BD08D-4986-49BF-B697-E2A7BF35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3525-7855-4658-B793-2B3FB4C06AA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053D41-BC05-43A2-B119-B76444C8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D171BF1-AF1E-4ED3-9D8C-46ACA1B5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fld id="{EDDBD5E3-0604-47E8-9529-B10CEB2DB5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757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027CBE8A-ED52-426E-9B35-7A4327F17672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0D049D32-9195-40ED-9524-E1AB4850EA65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9D60562-B7DF-407F-ACA4-DAE08ECE0B12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C38ED594-8542-432D-BC2A-7F9AC6991DC6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A1E41F5-1AF5-4D63-8118-5BA71A49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B497-92C4-420B-ABB0-34E96C3CB7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C8DD39-5062-415C-81B3-14D4B702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811E3CF-15B7-47CC-96BD-1C0A89F7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0BF60-42BB-4D4D-AE47-6829B94D28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240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289BA681-8FC5-4313-B313-23FE7841D8A7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ADC7DCEF-C5ED-4CE9-BBAF-900F5F82E516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824738A-1AFD-4575-B067-28AB0F332FAD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4CCB2F22-0653-4983-9331-A8CA457D51C5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095762-86C6-4339-B976-774AE366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5469-CA91-4600-92B9-869153DF4F6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8B776B-1EB8-4D69-AC7B-72851306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3D71BE-B4C8-4382-9FE6-16DD8A0B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A569-3047-4642-95AC-B235DE906F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15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30085A9A-3FE4-46D4-914A-638D2C6DE031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AC00317-FAB5-45F5-A684-4BD1F4502DC0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13E5F40-63D5-4DB0-B18E-CA834AB1D119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94F5BCCC-0D19-4277-922A-6B233020B854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7144D0-D5FC-4A3C-A8D5-95E1049E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CC5D-9885-4624-853B-B8418907FCB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06F824-D99E-4F7A-B819-4362DD84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B7D6B0-6F64-40FB-B343-6481BF83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4B56-6DE0-49C3-A409-A9C334642C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444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6EADB428-3B77-4157-9C91-640423687335}"/>
              </a:ext>
            </a:extLst>
          </p:cNvPr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2C4A9CB8-717C-4F6D-BD1B-6BCF32A8EC31}"/>
              </a:ext>
            </a:extLst>
          </p:cNvPr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F2E26A5-3F2B-406F-90B7-479159BED04A}"/>
              </a:ext>
            </a:extLst>
          </p:cNvPr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99E6A-E26D-46E0-8A4E-B2957DD6552E}"/>
              </a:ext>
            </a:extLst>
          </p:cNvPr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30AD9CE3-EDE4-484F-B089-9BE9D9732F39}"/>
              </a:ext>
            </a:extLst>
          </p:cNvPr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D0F4584-CD0A-4978-9FA4-785792A5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0C6D-038D-4BA3-B449-934C1B9F76B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71DD82-F3AB-4EF4-B9A7-4838D6B8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94C483-0D8D-408B-A6FF-C5323E47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A4842-DE4C-45D2-A9F6-1F789EE419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622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2B5D5578-6E68-4B16-833D-7572E0CF27A5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93DFD817-A988-44B9-8386-7929F39B8E23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AEF3F08-E6AC-42EC-8E05-D18074098C63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B024C8C2-ED84-40E9-AB20-D6088DFB1DF0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C848808-A939-4F73-ABD3-718542C93F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D947-61C3-4A8D-9118-00314347ED9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5689499-DF24-4E77-8990-BA9603D8DC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4D19E74-783B-4D41-9EB7-18C424FD88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BCA0EE1-E824-49D4-AD08-8E56603DF5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063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DEE814AC-B114-4780-9C1B-8BBC34DACC5A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985D5DEE-6182-410E-BFBE-2CAC14029DCD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44B56308-5CD5-4C38-B257-BD55FB8A3625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58122473-5E28-4513-9746-1070D6084A55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39D34717-DA27-450A-8C27-C9FD3E5838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A727-20EB-4A2F-AC03-8CBE447DE82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EA65376-0119-487E-849F-309A24B82D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35B7E3FC-0E84-4ED2-A5C5-CD68E35D162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CEB0E34-771E-4CC8-AD2B-A58FB7128C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495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5DEE6312-4900-4B7C-8C80-FE744C228E0B}"/>
              </a:ext>
            </a:extLst>
          </p:cNvPr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81E19AF2-6FFB-4221-951D-2D78A2F73B7F}"/>
              </a:ext>
            </a:extLst>
          </p:cNvPr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E8CE5BF5-C2D4-456E-9A22-4B7BD3CFEAD0}"/>
              </a:ext>
            </a:extLst>
          </p:cNvPr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D584D28E-8107-47E9-B3CB-687D5BF99EC6}"/>
              </a:ext>
            </a:extLst>
          </p:cNvPr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AAB5C19-EA5E-42F3-AFCB-A13C1707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99D8-E41E-4F79-BDC1-451F0DA96A5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A566BFB-92AE-421A-A5A3-737AF097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746A287-F792-46C6-A98A-29218435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323E8-BDA8-49EB-A156-C23E29A2D8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259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875C6849-3377-47EE-A4E6-2D047C5CDCFD}"/>
              </a:ext>
            </a:extLst>
          </p:cNvPr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7806487E-9CEB-4DD1-A54F-5702FF620BA0}"/>
              </a:ext>
            </a:extLst>
          </p:cNvPr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7CEF3914-D501-4A4E-95A9-8C2269C4EA1D}"/>
              </a:ext>
            </a:extLst>
          </p:cNvPr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8C15BEB4-0DC8-40F4-92F4-3546891A0095}"/>
              </a:ext>
            </a:extLst>
          </p:cNvPr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22765D8-48DD-4744-BAD0-BF609016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FBEC-F5CD-4198-A67E-2BA3D2829A2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55E600C-2B5B-476E-926B-2FF4E010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58A26D1-3BC7-458D-ABE9-DF8C0DFA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45B43-8CB0-4F06-B2D1-46726D39B9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183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DE2F2B57-C8FD-413E-A36D-84FCD7DC36A9}"/>
              </a:ext>
            </a:extLst>
          </p:cNvPr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D1D5EE4-5219-4C4E-9D64-BBCA7D9DD3E5}"/>
              </a:ext>
            </a:extLst>
          </p:cNvPr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70DE9A3-3C43-4E5D-9A52-76839767CF07}"/>
              </a:ext>
            </a:extLst>
          </p:cNvPr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0C32055B-0C1D-4019-BB4F-AF9B815683D9}"/>
              </a:ext>
            </a:extLst>
          </p:cNvPr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E8501B8-9C77-4E07-922A-9833E30566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8134-D45B-48FC-9654-05C85935543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342EBA-E322-4F49-AB90-170A1C3AB6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3D6DF93-D9C3-4A9C-9095-7165453AAC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FC7AC67-741E-4681-98D0-C2C9AAE9DB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018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B6DA0920-7893-4B85-8CF6-EC63A5DAAC08}"/>
              </a:ext>
            </a:extLst>
          </p:cNvPr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1650F5A5-3FA1-4FFA-A26E-F9C89C914CFB}"/>
              </a:ext>
            </a:extLst>
          </p:cNvPr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19F501FF-B318-4A75-91C0-95015D1670CD}"/>
              </a:ext>
            </a:extLst>
          </p:cNvPr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EB002DA-295E-425B-BD77-CBD891A4794E}"/>
              </a:ext>
            </a:extLst>
          </p:cNvPr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B29D4B8-8013-4939-A529-72AFAA8F84E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AF6A-6FF3-4CE6-9BA9-D091F04204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BF7D527-1A69-4DC0-AD10-A8EAF5DF55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9E972F5-52A1-4C20-9B49-15A195DE72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7650800-3895-4760-8D3F-F9A5F32B2C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086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9875BA-F859-43B6-B9AF-4503C7AC056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513C6-D204-48F3-B47B-15286BFA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A802339A-DD89-41E4-877E-2C3DB121B0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99EBA-7131-4F03-A183-2028E128A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E005AB-55BB-45DA-B273-2DB424A10BB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056A8-AE78-4E43-8F21-6A9D0D939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F5DDB-D5D4-45B4-B808-A36D109FC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4D4D4D"/>
                </a:solidFill>
              </a:defRPr>
            </a:lvl1pPr>
          </a:lstStyle>
          <a:p>
            <a:fld id="{EBF5F050-326F-4648-AD1E-FC356536794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anose="020B05020201040202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anose="020B05020201040202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anose="020B05020201040202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anose="020B0502020104020203" pitchFamily="34" charset="-1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2C2827-7D10-4A07-9786-9039CC83E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31813"/>
            <a:ext cx="6048375" cy="223202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 KOZMETIKE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3291EC-9010-44A3-8DC9-D5EFBB26F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3500438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B0961DEC-81FC-445F-8F33-C6454C4A9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29860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5BBF62-E00D-46D5-BEDF-86B3E036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Kozmetika v </a:t>
            </a:r>
            <a:r>
              <a:rPr lang="sl-SI" dirty="0" err="1"/>
              <a:t>egiptu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88EBFDF-B322-4B6C-8B04-57E1B731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sz="2200" dirty="0"/>
              <a:t>4000 pr.n.št.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sz="2200" dirty="0"/>
              <a:t>Stenske poslikave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sz="2200" dirty="0"/>
              <a:t>Dišave v obliki mazil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pl-PL" sz="2200" dirty="0"/>
              <a:t>rastlinska barvila za barvanje ustnic,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l-PL" sz="2200" dirty="0"/>
              <a:t>    temnenje oči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sl-SI" sz="2200" dirty="0"/>
          </a:p>
          <a:p>
            <a:pPr indent="-274320" fontAlgn="auto">
              <a:spcAft>
                <a:spcPts val="0"/>
              </a:spcAft>
              <a:defRPr/>
            </a:pPr>
            <a:endParaRPr lang="sl-SI" sz="2200" dirty="0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8E8EC15B-26D7-4B47-BFD1-0578E2C06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21163"/>
            <a:ext cx="381317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08DC8A14-C43E-4469-8C98-8F875CD9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33337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A34AC7-8611-4439-9568-DC495E57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Kozmetika v </a:t>
            </a:r>
            <a:r>
              <a:rPr lang="sl-SI" dirty="0" err="1"/>
              <a:t>grčiji</a:t>
            </a:r>
            <a:r>
              <a:rPr lang="sl-SI" dirty="0"/>
              <a:t> in starem </a:t>
            </a:r>
            <a:r>
              <a:rPr lang="sl-SI" dirty="0" err="1"/>
              <a:t>rimu</a:t>
            </a:r>
            <a:endParaRPr lang="sl-SI" dirty="0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C6DE455-7B8D-4384-A76F-D8A3EB41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sl-SI" altLang="sl-SI"/>
              <a:t>Ključnega pomena pri verskih obredih</a:t>
            </a:r>
          </a:p>
          <a:p>
            <a:r>
              <a:rPr lang="sl-SI" altLang="sl-SI"/>
              <a:t>Izdelovanje kozmetike v večjih količinah</a:t>
            </a:r>
          </a:p>
          <a:p>
            <a:r>
              <a:rPr lang="sl-SI" altLang="sl-SI"/>
              <a:t>Sužnji – cosmetae</a:t>
            </a:r>
          </a:p>
          <a:p>
            <a:r>
              <a:rPr lang="sl-SI" altLang="sl-SI"/>
              <a:t>V kopališčih               odišavljene povedi</a:t>
            </a:r>
          </a:p>
          <a:p>
            <a:endParaRPr lang="sl-SI" altLang="sl-SI"/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BFAF494E-8234-4C2E-A004-8F0F2578BDA5}"/>
              </a:ext>
            </a:extLst>
          </p:cNvPr>
          <p:cNvCxnSpPr/>
          <p:nvPr/>
        </p:nvCxnSpPr>
        <p:spPr>
          <a:xfrm>
            <a:off x="2484438" y="3068638"/>
            <a:ext cx="574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2">
            <a:extLst>
              <a:ext uri="{FF2B5EF4-FFF2-40B4-BE49-F238E27FC236}">
                <a16:creationId xmlns:a16="http://schemas.microsoft.com/office/drawing/2014/main" id="{DF13605E-03E2-4ACE-A053-47E740BC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68413"/>
            <a:ext cx="350202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9CE04AD8-24AD-41CE-8B92-242A6C46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57563"/>
            <a:ext cx="3168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A8DC6E-AA35-432A-BEEC-9FAB4FE3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Srednji vek v </a:t>
            </a:r>
            <a:r>
              <a:rPr lang="sl-SI" dirty="0" err="1"/>
              <a:t>evropi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55C55A6-4C29-40C2-907D-64FE40CD5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Zaton kozmetike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Manjši obseg kozmetike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Cerkev – kozmetika je grešna in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sl-SI" dirty="0"/>
              <a:t> nemoralna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Pudri (svinec in arzen)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sl-SI" dirty="0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E48A1E70-CB68-492B-B9C7-58093F89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16547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53490-D8D6-49D8-B8B6-73FF6CEC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20. stoletje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490919A-1A3C-45BF-AE8E-70506092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Čas vzpona kozmetike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kozmetika ter make-up postane</a:t>
            </a:r>
          </a:p>
          <a:p>
            <a:pPr marL="6858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sl-SI" dirty="0"/>
              <a:t>   moderen v ZDA ter Evropi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razmah baleta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Hollywood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Promocija izdelkov (Max </a:t>
            </a:r>
            <a:r>
              <a:rPr lang="sl-SI" dirty="0" err="1"/>
              <a:t>Factor</a:t>
            </a:r>
            <a:r>
              <a:rPr lang="sl-SI" dirty="0"/>
              <a:t>, L’</a:t>
            </a:r>
            <a:r>
              <a:rPr lang="sl-SI" dirty="0" err="1"/>
              <a:t>Oréal</a:t>
            </a:r>
            <a:r>
              <a:rPr lang="sl-SI" dirty="0"/>
              <a:t> )</a:t>
            </a:r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C2733E98-DEC6-4CEB-A24E-A8798D3D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87E2D83B-58AF-4114-B380-9C65CAA6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17613"/>
            <a:ext cx="22352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>
            <a:extLst>
              <a:ext uri="{FF2B5EF4-FFF2-40B4-BE49-F238E27FC236}">
                <a16:creationId xmlns:a16="http://schemas.microsoft.com/office/drawing/2014/main" id="{50507631-EC5C-4AAA-BB46-6C1FF2D6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210050"/>
            <a:ext cx="4048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TC101859862[[fn=Urbani pop]]</Template>
  <TotalTime>0</TotalTime>
  <Words>100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Gill Sans MT</vt:lpstr>
      <vt:lpstr>Wingdings 3</vt:lpstr>
      <vt:lpstr>Urban Pop</vt:lpstr>
      <vt:lpstr> KOZMETIKE</vt:lpstr>
      <vt:lpstr>Kozmetika v egiptu</vt:lpstr>
      <vt:lpstr>Kozmetika v grčiji in starem rimu</vt:lpstr>
      <vt:lpstr>Srednji vek v evropi</vt:lpstr>
      <vt:lpstr>20. stoletje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2019-06-03T09:05:00Z</dcterms:created>
  <dcterms:modified xsi:type="dcterms:W3CDTF">2019-06-03T09:05:00Z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