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1B34D6-2D0A-4C5F-9797-BADF35B2A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C97960-1D6F-4C94-ACC6-F0747396C2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D6D83-35F1-406B-9C8B-2989355C7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E7FB7-5903-4BC2-B813-E7F5276A04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73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243F25-C068-4BC7-9A30-C295B7CB66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309E97-55B3-449D-B423-F6623DDDA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6FDA93-A288-4AFF-8BC3-4882604AC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5A342-5141-4D15-B75E-21C334DB97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016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46CB18-3A49-4667-A203-6CCC6EE954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93303A-95DC-4536-9DE9-5E477D4E9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E2CA6-478E-4B44-9F46-B1AF0B246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3FE67-9216-4863-B138-EC658FA61A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677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16615A-B508-4FA3-B1D3-F9089C84E5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9BD2B5-4BC9-4F7E-A409-9852F11FD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90998B-218A-4F26-992E-918B5D57D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ED0A9-0910-4203-B236-011E41C675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399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C68B77-F89D-4B36-9AFF-3856F674A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7DEFF4-A6A5-4B50-AA4B-EE23FF37D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E504A8-ECD6-4361-AACB-2211066E0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332FD-8492-4BD1-9B73-47A85FC020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384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7AD14-7A81-4389-801F-8E46CEBD3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EF4B6-F877-4369-B665-10B60B68A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D743DC-0C39-455A-A9D9-AF1F83070B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98FEC-F6D0-4B30-938A-6146825AB6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235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D97A20-E99E-4F4F-AE4D-FF640BF65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07D526-2C8C-4C17-AB23-86FDCDE59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BC4795-FA68-4DE4-A905-7CDBF4AF9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9986A-99AF-4E55-96FD-57A7BC30F7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761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C42137-27CF-4B22-B91F-EA38554B24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C6D1F3-1B8F-423D-B43E-2C0E28458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CB3A5B-31B9-436D-B93B-048544D7C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93053-4682-4D98-8D37-6F228849C3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898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80159C-2874-4AB7-B52C-57E9241DD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3E007B-0AC6-418D-86E1-8F82A594B4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9844DE-3E88-4D6C-B504-A5E9FD735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61DFE-4202-4988-801E-9A09B61839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843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39916A-6210-49FA-BCE7-55FFEA22B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6842AD-B732-41DD-97B0-1D84613A1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6B5B6-9A11-47FF-99C9-2F37B521D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6EA7E-5E89-46E8-8D1B-8035010BF1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902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F08240-E6F6-4CAA-B1A5-766FD39ED4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B7DC70-D8AC-4A18-9110-F2899904F7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69B129-D19D-445F-B6CF-4DF19EEC1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249-B4C0-42E6-B6C9-27B41DF998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160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5F941C-0B15-4CB9-9288-868D82EE8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F39894-DDB7-49C9-B94A-197A9869A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6EADD4-1050-4C68-9921-D1915A1019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2CB071-A94E-47B5-A2C3-70C14DB222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3082CE-0FF9-4D4D-B5DF-FC76F46BD3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1C9DAD-B1F1-4120-8156-8DA1D7DF98F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6F37E91A-1E39-49AA-9BF3-3BED06C38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C2AC7653-E27C-4456-A10D-A4DD976CF22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91075" y="5943600"/>
            <a:ext cx="4352925" cy="9144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b="1" i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sl-SI" altLang="sl-SI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A318877-3D01-451D-9271-669B6C62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3227388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WordArt 6">
            <a:extLst>
              <a:ext uri="{FF2B5EF4-FFF2-40B4-BE49-F238E27FC236}">
                <a16:creationId xmlns:a16="http://schemas.microsoft.com/office/drawing/2014/main" id="{1EE08AB7-9F7D-4CF2-B993-93E93169A2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8038" y="1484313"/>
            <a:ext cx="5399087" cy="1582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Gárdonyi Géza: </a:t>
            </a:r>
          </a:p>
          <a:p>
            <a:pPr algn="ctr"/>
            <a:r>
              <a:rPr lang="sl-SI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Egri Csillagok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121F870F-8867-45F9-951D-5162B340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6">
            <a:extLst>
              <a:ext uri="{FF2B5EF4-FFF2-40B4-BE49-F238E27FC236}">
                <a16:creationId xmlns:a16="http://schemas.microsoft.com/office/drawing/2014/main" id="{9C8B7958-7172-4AE6-B092-E64E9426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913">
            <a:off x="827088" y="54927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7">
            <a:extLst>
              <a:ext uri="{FF2B5EF4-FFF2-40B4-BE49-F238E27FC236}">
                <a16:creationId xmlns:a16="http://schemas.microsoft.com/office/drawing/2014/main" id="{BF314713-61D2-4C70-A985-E4C2B711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20713"/>
            <a:ext cx="190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8">
            <a:extLst>
              <a:ext uri="{FF2B5EF4-FFF2-40B4-BE49-F238E27FC236}">
                <a16:creationId xmlns:a16="http://schemas.microsoft.com/office/drawing/2014/main" id="{0F941B1E-F723-486F-A68E-5FC9A3061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4927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9">
            <a:extLst>
              <a:ext uri="{FF2B5EF4-FFF2-40B4-BE49-F238E27FC236}">
                <a16:creationId xmlns:a16="http://schemas.microsoft.com/office/drawing/2014/main" id="{9013128D-C64D-44BA-B6E5-BD0C1C91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21163"/>
            <a:ext cx="23812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10">
            <a:extLst>
              <a:ext uri="{FF2B5EF4-FFF2-40B4-BE49-F238E27FC236}">
                <a16:creationId xmlns:a16="http://schemas.microsoft.com/office/drawing/2014/main" id="{AFC6D2E0-0508-4D24-9A97-84B58DF5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76700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11">
            <a:extLst>
              <a:ext uri="{FF2B5EF4-FFF2-40B4-BE49-F238E27FC236}">
                <a16:creationId xmlns:a16="http://schemas.microsoft.com/office/drawing/2014/main" id="{C93FA371-1BF5-48B0-B6E4-F6084247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73463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699A4A27-015A-4BBE-A1BF-AA73C7A7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7">
            <a:extLst>
              <a:ext uri="{FF2B5EF4-FFF2-40B4-BE49-F238E27FC236}">
                <a16:creationId xmlns:a16="http://schemas.microsoft.com/office/drawing/2014/main" id="{21820DE8-A0D3-435D-82B5-AB537E3DE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2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AutoShape 6">
            <a:extLst>
              <a:ext uri="{FF2B5EF4-FFF2-40B4-BE49-F238E27FC236}">
                <a16:creationId xmlns:a16="http://schemas.microsoft.com/office/drawing/2014/main" id="{5F1EF80C-056A-4495-BCF2-F98F5563B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692150"/>
            <a:ext cx="4284662" cy="3384550"/>
          </a:xfrm>
          <a:prstGeom prst="cloudCallout">
            <a:avLst>
              <a:gd name="adj1" fmla="val -121065"/>
              <a:gd name="adj2" fmla="val -3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400" b="1" i="1" u="sng">
                <a:latin typeface="Comic Sans MS" panose="030F0702030302020204" pitchFamily="66" charset="0"/>
              </a:rPr>
              <a:t>KÖSZÖNÖM HOGY MEGHALGATÁK BEMUTATÁSOMAT!!!</a:t>
            </a:r>
          </a:p>
          <a:p>
            <a:pPr algn="ctr" eaLnBrk="1" hangingPunct="1"/>
            <a:r>
              <a:rPr lang="sl-SI" altLang="sl-SI" sz="2400" b="1" i="1" u="sng">
                <a:latin typeface="Comic Sans MS" panose="030F0702030302020204" pitchFamily="66" charset="0"/>
              </a:rPr>
              <a:t>Mondta: Gárdonyi Géza</a:t>
            </a:r>
          </a:p>
          <a:p>
            <a:pPr algn="ctr" eaLnBrk="1" hangingPunct="1"/>
            <a:endParaRPr lang="sl-SI" altLang="sl-SI" sz="2400" b="1" i="1" u="sng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id="{4D4AAD05-AB02-4064-8024-27B3027C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4">
            <a:extLst>
              <a:ext uri="{FF2B5EF4-FFF2-40B4-BE49-F238E27FC236}">
                <a16:creationId xmlns:a16="http://schemas.microsoft.com/office/drawing/2014/main" id="{A0473D59-94E9-4A86-877F-28E5C5D4D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644900"/>
            <a:ext cx="4787900" cy="3213100"/>
          </a:xfrm>
          <a:prstGeom prst="wedgeRectCallout">
            <a:avLst>
              <a:gd name="adj1" fmla="val -67639"/>
              <a:gd name="adj2" fmla="val -91056"/>
            </a:avLst>
          </a:prstGeom>
          <a:solidFill>
            <a:schemeClr val="accent1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000" b="1" i="1">
                <a:latin typeface="Comic Sans MS" panose="030F0702030302020204" pitchFamily="66" charset="0"/>
              </a:rPr>
              <a:t>Gárdonyi Géza (Ziegler Géza), születet 1863. augusztus 3 –meghal  Egerben, 1922. október 30. Író, költő, drámaíró, újságíró, pedagógus, a Magyar Tudományos Akadémia tiszteleti tagja. </a:t>
            </a:r>
          </a:p>
          <a:p>
            <a:pPr algn="ctr" eaLnBrk="1" hangingPunct="1"/>
            <a:endParaRPr lang="sl-SI" altLang="sl-SI" sz="2000" b="1" i="1">
              <a:latin typeface="Comic Sans MS" panose="030F0702030302020204" pitchFamily="66" charset="0"/>
            </a:endParaRPr>
          </a:p>
          <a:p>
            <a:pPr algn="ctr" eaLnBrk="1" hangingPunct="1"/>
            <a:r>
              <a:rPr lang="sl-SI" altLang="sl-SI" sz="2000" b="1" i="1">
                <a:latin typeface="Comic Sans MS" panose="030F0702030302020204" pitchFamily="66" charset="0"/>
              </a:rPr>
              <a:t>Sikeres regénye</a:t>
            </a:r>
            <a:r>
              <a:rPr lang="sl-SI" altLang="sl-SI" sz="2000" i="1">
                <a:latin typeface="Comic Sans MS" panose="030F0702030302020204" pitchFamily="66" charset="0"/>
              </a:rPr>
              <a:t> </a:t>
            </a:r>
            <a:r>
              <a:rPr lang="sl-SI" altLang="sl-SI" sz="2000" b="1" i="1" u="sng">
                <a:latin typeface="Comic Sans MS" panose="030F0702030302020204" pitchFamily="66" charset="0"/>
              </a:rPr>
              <a:t>EGRI CSILLAGOK!!!</a:t>
            </a: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>
            <a:extLst>
              <a:ext uri="{FF2B5EF4-FFF2-40B4-BE49-F238E27FC236}">
                <a16:creationId xmlns:a16="http://schemas.microsoft.com/office/drawing/2014/main" id="{FB92D9B0-1388-498E-9914-D3F4562CA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EB0E6F12-AF71-4909-91B0-7254C67C0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sl-SI" altLang="sl-SI" b="1" i="1">
                <a:solidFill>
                  <a:schemeClr val="bg1"/>
                </a:solidFill>
                <a:latin typeface="Comic Sans MS" panose="030F0702030302020204" pitchFamily="66" charset="0"/>
              </a:rPr>
              <a:t>Újságírói tevékenységeki,</a:t>
            </a:r>
          </a:p>
          <a:p>
            <a:pPr eaLnBrk="1" hangingPunct="1"/>
            <a:r>
              <a:rPr lang="sl-SI" altLang="sl-SI" b="1" i="1">
                <a:solidFill>
                  <a:schemeClr val="bg1"/>
                </a:solidFill>
                <a:latin typeface="Comic Sans MS" panose="030F0702030302020204" pitchFamily="66" charset="0"/>
              </a:rPr>
              <a:t>Prózairások,</a:t>
            </a:r>
          </a:p>
          <a:p>
            <a:pPr eaLnBrk="1" hangingPunct="1"/>
            <a:r>
              <a:rPr lang="sl-SI" altLang="sl-SI" b="1" i="1">
                <a:solidFill>
                  <a:schemeClr val="bg1"/>
                </a:solidFill>
                <a:latin typeface="Comic Sans MS" panose="030F0702030302020204" pitchFamily="66" charset="0"/>
              </a:rPr>
              <a:t>Történelmi regények írása,</a:t>
            </a:r>
          </a:p>
          <a:p>
            <a:pPr eaLnBrk="1" hangingPunct="1"/>
            <a:r>
              <a:rPr lang="sl-SI" altLang="sl-SI" b="1" i="1">
                <a:solidFill>
                  <a:schemeClr val="bg1"/>
                </a:solidFill>
                <a:latin typeface="Comic Sans MS" panose="030F0702030302020204" pitchFamily="66" charset="0"/>
              </a:rPr>
              <a:t>Tézisregények írása,</a:t>
            </a:r>
          </a:p>
          <a:p>
            <a:pPr eaLnBrk="1" hangingPunct="1"/>
            <a:r>
              <a:rPr lang="sl-SI" altLang="sl-SI" b="1" i="1">
                <a:solidFill>
                  <a:schemeClr val="bg1"/>
                </a:solidFill>
                <a:latin typeface="Comic Sans MS" panose="030F0702030302020204" pitchFamily="66" charset="0"/>
              </a:rPr>
              <a:t>Költészet és műfordítás</a:t>
            </a:r>
          </a:p>
          <a:p>
            <a:pPr eaLnBrk="1" hangingPunct="1"/>
            <a:r>
              <a:rPr lang="sl-SI" altLang="sl-SI" b="1" i="1">
                <a:solidFill>
                  <a:schemeClr val="bg1"/>
                </a:solidFill>
                <a:latin typeface="Comic Sans MS" panose="030F0702030302020204" pitchFamily="66" charset="0"/>
              </a:rPr>
              <a:t>Szimpadi művek szerkeztése…</a:t>
            </a:r>
          </a:p>
          <a:p>
            <a:pPr eaLnBrk="1" hangingPunct="1"/>
            <a:endParaRPr lang="sl-SI" altLang="sl-SI" b="1" i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sl-SI" altLang="sl-SI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E9C1B9F-1BA0-4631-BF50-214213006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84313"/>
            <a:ext cx="21939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WordArt 5">
            <a:extLst>
              <a:ext uri="{FF2B5EF4-FFF2-40B4-BE49-F238E27FC236}">
                <a16:creationId xmlns:a16="http://schemas.microsoft.com/office/drawing/2014/main" id="{3423D3A3-1861-4995-A8BC-0F209B11E8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620713"/>
            <a:ext cx="5762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Gárdonyi Géza munkái: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0ED18AA2-CD14-4192-9D20-CB0978762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35D54B33-13D7-4C88-A435-ED7090064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sl-SI" altLang="sl-SI" sz="2400" b="1" i="1">
                <a:solidFill>
                  <a:schemeClr val="bg1"/>
                </a:solidFill>
                <a:latin typeface="Comic Sans MS" panose="030F0702030302020204" pitchFamily="66" charset="0"/>
              </a:rPr>
              <a:t>A báró lelke,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sl-SI" altLang="sl-SI" sz="2400" b="1" i="1">
                <a:solidFill>
                  <a:schemeClr val="bg1"/>
                </a:solidFill>
                <a:latin typeface="Comic Sans MS" panose="030F0702030302020204" pitchFamily="66" charset="0"/>
              </a:rPr>
              <a:t>A világjáró angol,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sl-SI" altLang="sl-SI" sz="2400" b="1" i="1">
                <a:solidFill>
                  <a:schemeClr val="bg1"/>
                </a:solidFill>
                <a:latin typeface="Comic Sans MS" panose="030F0702030302020204" pitchFamily="66" charset="0"/>
              </a:rPr>
              <a:t>A lámpás,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sl-SI" altLang="sl-SI" sz="2400" b="1" i="1">
                <a:solidFill>
                  <a:schemeClr val="bg1"/>
                </a:solidFill>
                <a:latin typeface="Comic Sans MS" panose="030F0702030302020204" pitchFamily="66" charset="0"/>
              </a:rPr>
              <a:t>A kékszemű Dávidkáné,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sl-SI" altLang="sl-SI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Az egri csillagok</a:t>
            </a:r>
            <a:r>
              <a:rPr lang="sl-SI" altLang="sl-SI" sz="2400" b="1" i="1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sl-SI" altLang="sl-SI" sz="2400" b="1" i="1">
                <a:solidFill>
                  <a:schemeClr val="bg1"/>
                </a:solidFill>
                <a:latin typeface="Comic Sans MS" panose="030F0702030302020204" pitchFamily="66" charset="0"/>
              </a:rPr>
              <a:t>Légrády,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sl-SI" altLang="sl-SI" sz="2400" b="1" i="1">
                <a:solidFill>
                  <a:schemeClr val="bg1"/>
                </a:solidFill>
                <a:latin typeface="Comic Sans MS" panose="030F0702030302020204" pitchFamily="66" charset="0"/>
              </a:rPr>
              <a:t>Láthatatlan ember,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sl-SI" altLang="sl-SI" sz="2400" b="1" i="1">
                <a:solidFill>
                  <a:schemeClr val="bg1"/>
                </a:solidFill>
                <a:latin typeface="Comic Sans MS" panose="030F0702030302020204" pitchFamily="66" charset="0"/>
              </a:rPr>
              <a:t>Az a hatalmas harmadik,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sl-SI" altLang="sl-SI" sz="2400" b="1" i="1">
                <a:solidFill>
                  <a:schemeClr val="bg1"/>
                </a:solidFill>
                <a:latin typeface="Comic Sans MS" panose="030F0702030302020204" pitchFamily="66" charset="0"/>
              </a:rPr>
              <a:t>Az öreg tekintetes,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sl-SI" altLang="sl-SI" sz="2400" b="1" i="1">
                <a:solidFill>
                  <a:schemeClr val="bg1"/>
                </a:solidFill>
                <a:latin typeface="Comic Sans MS" panose="030F0702030302020204" pitchFamily="66" charset="0"/>
              </a:rPr>
              <a:t>Ábel és Eszter,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sl-SI" altLang="sl-SI" sz="2400" b="1" i="1">
                <a:solidFill>
                  <a:schemeClr val="bg1"/>
                </a:solidFill>
                <a:latin typeface="Comic Sans MS" panose="030F0702030302020204" pitchFamily="66" charset="0"/>
              </a:rPr>
              <a:t>Átkozott józanság! Stb…….</a:t>
            </a:r>
          </a:p>
        </p:txBody>
      </p:sp>
      <p:sp>
        <p:nvSpPr>
          <p:cNvPr id="5124" name="WordArt 4">
            <a:extLst>
              <a:ext uri="{FF2B5EF4-FFF2-40B4-BE49-F238E27FC236}">
                <a16:creationId xmlns:a16="http://schemas.microsoft.com/office/drawing/2014/main" id="{91A952B7-DE70-441E-8F0F-23F1F4752C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188913"/>
            <a:ext cx="24574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Regényei: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B89095A4-4306-444E-8FB7-EE3F7791B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3090863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A505A791-6EE6-4FD2-980E-020B1A81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8DFFBA-481A-4D59-81F1-3B860302C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sl-SI" altLang="sl-SI" sz="2800" b="1" i="1">
                <a:latin typeface="Comic Sans MS" panose="030F0702030302020204" pitchFamily="66" charset="0"/>
              </a:rPr>
              <a:t>A patagban egy fiú és egy lány fürödött. Gergő és Vicuska nagyon jó barátok voltak. Fürdés közben , egyszer csak megpilantanak egy törököt. Bebújnak egy galagonyabokor hátához, ne hogy meglássa őket.A töröknek megtetszett a Szürke, a ló, de ő inkáb egy gyereket szeretett volna, mert az többet ért a lónál. De mert nem látott sehol senkit, elindult a lóval.</a:t>
            </a:r>
          </a:p>
        </p:txBody>
      </p:sp>
      <p:sp>
        <p:nvSpPr>
          <p:cNvPr id="6148" name="WordArt 5">
            <a:extLst>
              <a:ext uri="{FF2B5EF4-FFF2-40B4-BE49-F238E27FC236}">
                <a16:creationId xmlns:a16="http://schemas.microsoft.com/office/drawing/2014/main" id="{7690C9C1-C4E7-4E81-BF95-E3FB66FC07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91535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TARTALOM:</a:t>
            </a:r>
          </a:p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(1.fejezet-Hol terem a Magyar vitéz?)</a:t>
            </a:r>
            <a:endParaRPr lang="sl-SI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94EF096C-5A4B-425F-9F6F-13914051F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4C57F867-FB87-478C-B53D-D5C91B659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335713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400"/>
              <a:t> </a:t>
            </a:r>
            <a:r>
              <a:rPr lang="sl-SI" altLang="sl-SI" b="1" i="1">
                <a:latin typeface="Comic Sans MS" panose="030F0702030302020204" pitchFamily="66" charset="0"/>
              </a:rPr>
              <a:t>De Gergő bátran kibújt a bokorból, és a török után kiabált, hogy ez az ő lova. A török elmosolyodott. Odahíta magához a gyerekeket, s elrabolta őket. A rabokal teli kocsin egy tizenhét év körüli lány ,Margit, vigasztalja őket.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 i="1">
                <a:latin typeface="Comic Sans MS" panose="030F0702030302020204" pitchFamily="66" charset="0"/>
              </a:rPr>
              <a:t>Ezközben Cecey úr a szérűn pihen, jobágyai birkát nyírnak.Egy legényel beszélgetett. Dobó is ott volt és elmesélte, hogyan lett kőtömbbé Mórék vára. Hirtelen eszükbe jutott Vicuska. </a:t>
            </a:r>
          </a:p>
          <a:p>
            <a:pPr eaLnBrk="1" hangingPunct="1">
              <a:lnSpc>
                <a:spcPct val="90000"/>
              </a:lnSpc>
            </a:pPr>
            <a:endParaRPr lang="sl-SI" altLang="sl-SI" b="1" i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F4770E7A-D7C6-4B53-B97D-180440CB2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2116F7EE-063D-41E0-A463-9EEC4E384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0483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sl-SI" altLang="sl-SI" b="1" i="1">
                <a:latin typeface="Comic Sans MS" panose="030F0702030302020204" pitchFamily="66" charset="0"/>
              </a:rPr>
              <a:t>Mindenki nagyon megijedt, és mindenki őket kereste. A patak mellett megtalálták a ruháikat, azért azt hitték, hogy belefuladtak. </a:t>
            </a:r>
          </a:p>
          <a:p>
            <a:pPr eaLnBrk="1" hangingPunct="1"/>
            <a:r>
              <a:rPr lang="sl-SI" altLang="sl-SI" b="1" i="1">
                <a:latin typeface="Comic Sans MS" panose="030F0702030302020204" pitchFamily="66" charset="0"/>
              </a:rPr>
              <a:t>Ezközben a törökök  az erdőben megáltak, és tüzet raktatak a magyarokal. A rabszolgák ennivalót is készítettek, de mert túlpaprikázták, nekik kelett megeni. A janicsárok aszúbort ittak. Gergő meghalotta , hogy More azt mondja a törököknek, hogy Ceceynek otthon sok kincse van.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BF8E97FB-176C-448E-8158-7A55B2CC7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9B19AA1E-EE55-4E6D-9ED2-754E511D4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60483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400"/>
              <a:t>   </a:t>
            </a:r>
            <a:r>
              <a:rPr lang="sl-SI" altLang="sl-SI" sz="2400" b="1" i="1">
                <a:latin typeface="Comic Sans MS" panose="030F0702030302020204" pitchFamily="66" charset="0"/>
              </a:rPr>
              <a:t>Azt is meghaloták hogy ki fogják őt rabolni. Ezt halatán Gergő megszököt Vicuskával együtt.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400" b="1" i="1">
                <a:latin typeface="Comic Sans MS" panose="030F0702030302020204" pitchFamily="66" charset="0"/>
              </a:rPr>
              <a:t>   Ceceyék már kezdték feladni, amikor megérkeztek a gyerekek.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400" b="1" i="1">
                <a:latin typeface="Comic Sans MS" panose="030F0702030302020204" pitchFamily="66" charset="0"/>
              </a:rPr>
              <a:t>    Megköszönték  Gergőnek amit tet. Még egy pénzel teli török lovat is hozot.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 i="1">
                <a:latin typeface="Comic Sans MS" panose="030F0702030302020204" pitchFamily="66" charset="0"/>
              </a:rPr>
              <a:t>E hősieség  után Dobó fiának vete Gergőt.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 i="1">
                <a:latin typeface="Comic Sans MS" panose="030F0702030302020204" pitchFamily="66" charset="0"/>
              </a:rPr>
              <a:t>A magyarok megtámadták a törököket, miközben a  pap kiszabadította a megkötözött Jumurdszákot cserébe a talizmánjáért.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 i="1">
                <a:latin typeface="Comic Sans MS" panose="030F0702030302020204" pitchFamily="66" charset="0"/>
              </a:rPr>
              <a:t>S majd a pap és gergej elmentek a harcmezőre(Balaton környéke). Csupa holttest volt minden. A pap anyja is köztük volt. Két napon át csak temettek. Másnak elmentek Török Bálinthoz. A pap és Bálint a jövőjüket tervezgették.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 i="1">
                <a:latin typeface="Comic Sans MS" panose="030F0702030302020204" pitchFamily="66" charset="0"/>
              </a:rPr>
              <a:t>VÉGE!!!(THE END)</a:t>
            </a:r>
          </a:p>
          <a:p>
            <a:pPr eaLnBrk="1" hangingPunct="1">
              <a:lnSpc>
                <a:spcPct val="90000"/>
              </a:lnSpc>
            </a:pPr>
            <a:endParaRPr lang="sl-SI" altLang="sl-SI" sz="2400" b="1" i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>
            <a:extLst>
              <a:ext uri="{FF2B5EF4-FFF2-40B4-BE49-F238E27FC236}">
                <a16:creationId xmlns:a16="http://schemas.microsoft.com/office/drawing/2014/main" id="{66FFB40C-D100-4610-8AF9-17C136DA2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5">
            <a:extLst>
              <a:ext uri="{FF2B5EF4-FFF2-40B4-BE49-F238E27FC236}">
                <a16:creationId xmlns:a16="http://schemas.microsoft.com/office/drawing/2014/main" id="{E9BBB1DD-E4CA-44DF-B0AE-5D95173679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620713"/>
            <a:ext cx="4667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Még néhány kép:!!!</a:t>
            </a:r>
          </a:p>
        </p:txBody>
      </p:sp>
      <p:pic>
        <p:nvPicPr>
          <p:cNvPr id="10244" name="Picture 9">
            <a:extLst>
              <a:ext uri="{FF2B5EF4-FFF2-40B4-BE49-F238E27FC236}">
                <a16:creationId xmlns:a16="http://schemas.microsoft.com/office/drawing/2014/main" id="{7A813749-573D-4D0D-998E-0A5960C6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1060">
            <a:off x="395288" y="836613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13">
            <a:extLst>
              <a:ext uri="{FF2B5EF4-FFF2-40B4-BE49-F238E27FC236}">
                <a16:creationId xmlns:a16="http://schemas.microsoft.com/office/drawing/2014/main" id="{3D4BF09C-4D2C-41FE-BB9E-B3CA717E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878">
            <a:off x="7019925" y="1773238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14">
            <a:extLst>
              <a:ext uri="{FF2B5EF4-FFF2-40B4-BE49-F238E27FC236}">
                <a16:creationId xmlns:a16="http://schemas.microsoft.com/office/drawing/2014/main" id="{76700364-FF26-482E-84C7-87293E261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44675"/>
            <a:ext cx="18335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15">
            <a:extLst>
              <a:ext uri="{FF2B5EF4-FFF2-40B4-BE49-F238E27FC236}">
                <a16:creationId xmlns:a16="http://schemas.microsoft.com/office/drawing/2014/main" id="{8327F8B3-64BE-46A5-98DC-DA20917B8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89363"/>
            <a:ext cx="2143125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Comic Sans MS</vt:lpstr>
      <vt:lpstr>Privzeti načrt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2019-06-03T09:05:02Z</dcterms:created>
  <dcterms:modified xsi:type="dcterms:W3CDTF">2019-06-03T09:05:02Z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