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sl-SI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EEC2BE-1583-41B2-8314-4821D4B07AAF}" type="datetimeFigureOut">
              <a:rPr lang="sl-SI" smtClean="0"/>
              <a:t>4. 07. 2019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409FD20-6B78-42B2-BA60-A1CB40D17069}" type="slidenum">
              <a:rPr lang="sl-SI" smtClean="0"/>
              <a:t>‹#›</a:t>
            </a:fld>
            <a:endParaRPr lang="sl-SI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/>
              <a:t> </a:t>
            </a:r>
            <a:endParaRPr lang="sl-SI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Čelna zobata sklopka</a:t>
            </a:r>
          </a:p>
        </p:txBody>
      </p:sp>
      <p:pic>
        <p:nvPicPr>
          <p:cNvPr id="3074" name="Picture 2" descr="C:\Users\Luka\Desktop\skul\d02e91570d19f1de4429eb56a9efb8f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17032"/>
            <a:ext cx="2871986" cy="2356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47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dirty="0"/>
              <a:t>Je ena najenostavnejših izvedb (toga/elastična izvedba(torzija))</a:t>
            </a:r>
          </a:p>
          <a:p>
            <a:r>
              <a:rPr lang="sl-SI" dirty="0"/>
              <a:t>Število zob sklopke je od 3 do 60, odvisno od velikosti obremenitve</a:t>
            </a:r>
          </a:p>
          <a:p>
            <a:r>
              <a:rPr lang="sl-SI" dirty="0"/>
              <a:t>Zobje so kaljeni in so lahko</a:t>
            </a:r>
          </a:p>
          <a:p>
            <a:pPr marL="0" indent="0">
              <a:buNone/>
            </a:pPr>
            <a:r>
              <a:rPr lang="sl-SI" dirty="0"/>
              <a:t>    različnih oblik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 </a:t>
            </a:r>
          </a:p>
        </p:txBody>
      </p:sp>
      <p:pic>
        <p:nvPicPr>
          <p:cNvPr id="1026" name="Picture 2" descr="C:\Users\Luka\Desktop\skul\09f2f189de7580001c93a5e21fbcf90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636281"/>
            <a:ext cx="3369940" cy="283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5409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/>
              <a:t>Lahko jih vklapljamo mehanično, hidravlično, pnevmatko ali elektromagnetno</a:t>
            </a:r>
          </a:p>
          <a:p>
            <a:r>
              <a:rPr lang="sl-SI" dirty="0"/>
              <a:t>a)Trapezni profil </a:t>
            </a:r>
            <a:br>
              <a:rPr lang="sl-SI" dirty="0"/>
            </a:br>
            <a:r>
              <a:rPr lang="sl-SI" dirty="0"/>
              <a:t>b)Žagasti profil</a:t>
            </a:r>
            <a:br>
              <a:rPr lang="sl-SI" dirty="0"/>
            </a:br>
            <a:r>
              <a:rPr lang="sl-SI" dirty="0"/>
              <a:t>c)Pravokotni profil </a:t>
            </a:r>
            <a:br>
              <a:rPr lang="sl-SI" dirty="0"/>
            </a:br>
            <a:r>
              <a:rPr lang="sl-SI" dirty="0"/>
              <a:t>d)Trikotni profil</a:t>
            </a:r>
          </a:p>
          <a:p>
            <a:endParaRPr lang="sl-SI" dirty="0"/>
          </a:p>
          <a:p>
            <a:r>
              <a:rPr lang="sl-SI" dirty="0"/>
              <a:t>Delovanje je podobno delovanju parkljaste gredi, le da je kolut na gnani gredi pomičen</a:t>
            </a:r>
          </a:p>
        </p:txBody>
      </p:sp>
      <p:pic>
        <p:nvPicPr>
          <p:cNvPr id="2050" name="Picture 2" descr="C:\Users\Luka\Desktop\skul\f705333430d016bf19f70c2492c6615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59" y="2492896"/>
            <a:ext cx="417115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761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Georgia</vt:lpstr>
      <vt:lpstr>Wingdings</vt:lpstr>
      <vt:lpstr>Wingdings 2</vt:lpstr>
      <vt:lpstr>Civic</vt:lpstr>
      <vt:lpstr>Čelna zobata sklopka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2019-07-04T11:10:07Z</dcterms:created>
  <dcterms:modified xsi:type="dcterms:W3CDTF">2019-07-04T11:10:08Z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