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D99-2FB3-4782-A202-1D097C9D540D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A341-91B3-4D9D-ABE4-A8D147CEE8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419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D99-2FB3-4782-A202-1D097C9D540D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A341-91B3-4D9D-ABE4-A8D147CEE8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6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D99-2FB3-4782-A202-1D097C9D540D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A341-91B3-4D9D-ABE4-A8D147CEE8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8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D99-2FB3-4782-A202-1D097C9D540D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A341-91B3-4D9D-ABE4-A8D147CEE8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468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D99-2FB3-4782-A202-1D097C9D540D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A341-91B3-4D9D-ABE4-A8D147CEE8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022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D99-2FB3-4782-A202-1D097C9D540D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A341-91B3-4D9D-ABE4-A8D147CEE8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61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D99-2FB3-4782-A202-1D097C9D540D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A341-91B3-4D9D-ABE4-A8D147CEE8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914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D99-2FB3-4782-A202-1D097C9D540D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A341-91B3-4D9D-ABE4-A8D147CEE8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355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D99-2FB3-4782-A202-1D097C9D540D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A341-91B3-4D9D-ABE4-A8D147CEE8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910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D99-2FB3-4782-A202-1D097C9D540D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A341-91B3-4D9D-ABE4-A8D147CEE8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98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D99-2FB3-4782-A202-1D097C9D540D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A341-91B3-4D9D-ABE4-A8D147CEE8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108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B4D99-2FB3-4782-A202-1D097C9D540D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BA341-91B3-4D9D-ABE4-A8D147CEE8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757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27000" y="889000"/>
            <a:ext cx="127635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Lastnosti gonil z zobatimi jermeni</a:t>
            </a:r>
          </a:p>
          <a:p>
            <a:r>
              <a:rPr lang="sl-SI" sz="2800" dirty="0"/>
              <a:t>Prednosti:</a:t>
            </a:r>
          </a:p>
          <a:p>
            <a:endParaRPr lang="sl-SI" sz="1400" dirty="0"/>
          </a:p>
          <a:p>
            <a:r>
              <a:rPr lang="sl-SI" dirty="0"/>
              <a:t>-tečejo brez zdrsa, kar ima za posledico enakomeren prenos vrtilnega gibanja in miren tek gonila</a:t>
            </a:r>
          </a:p>
          <a:p>
            <a:r>
              <a:rPr lang="sl-SI" dirty="0"/>
              <a:t>potrebne so manjše sile </a:t>
            </a:r>
            <a:r>
              <a:rPr lang="sl-SI" dirty="0" err="1"/>
              <a:t>prednapetja</a:t>
            </a:r>
            <a:r>
              <a:rPr lang="sl-SI" dirty="0"/>
              <a:t> jermena</a:t>
            </a:r>
          </a:p>
          <a:p>
            <a:r>
              <a:rPr lang="sl-SI" dirty="0"/>
              <a:t>-v primerjavi z verižnimi gonili povzročajo precej manjši hrup, ne zahtevajo posebnega vzdrževanja</a:t>
            </a:r>
          </a:p>
          <a:p>
            <a:r>
              <a:rPr lang="sl-SI" dirty="0"/>
              <a:t>(mazanja) in se manj obrabljajo</a:t>
            </a:r>
          </a:p>
          <a:p>
            <a:r>
              <a:rPr lang="sl-SI" sz="2400" dirty="0"/>
              <a:t>Slabosti:</a:t>
            </a:r>
          </a:p>
          <a:p>
            <a:r>
              <a:rPr lang="sl-SI" sz="1400" dirty="0"/>
              <a:t> </a:t>
            </a:r>
          </a:p>
          <a:p>
            <a:r>
              <a:rPr lang="sl-SI" dirty="0"/>
              <a:t>-večja občutljivost na agresivne medije (kisline, lugi itd.)</a:t>
            </a:r>
          </a:p>
          <a:p>
            <a:r>
              <a:rPr lang="sl-SI" dirty="0"/>
              <a:t>-večji stroški zaradi zahtevnejše izdelave zobatih jermenic</a:t>
            </a:r>
          </a:p>
          <a:p>
            <a:r>
              <a:rPr lang="sl-SI" dirty="0"/>
              <a:t>-večja občutljivost na preobremenitve (ploščati in klinasti jermeni pri preobremenitvi zdrsnejo)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055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1600" y="177800"/>
            <a:ext cx="10629900" cy="4437063"/>
          </a:xfrm>
        </p:spPr>
        <p:txBody>
          <a:bodyPr>
            <a:normAutofit fontScale="25000" lnSpcReduction="20000"/>
          </a:bodyPr>
          <a:lstStyle/>
          <a:p>
            <a:r>
              <a:rPr lang="sl-SI" sz="14400" dirty="0"/>
              <a:t>Uporaba</a:t>
            </a:r>
            <a:endParaRPr lang="sl-SI" sz="9600" dirty="0"/>
          </a:p>
          <a:p>
            <a:r>
              <a:rPr lang="sl-SI" sz="9600" dirty="0"/>
              <a:t>v računalništvu (tiskalniki, risalniki)</a:t>
            </a:r>
          </a:p>
          <a:p>
            <a:r>
              <a:rPr lang="sl-SI" sz="9600" dirty="0"/>
              <a:t>za fotokopirne stroje</a:t>
            </a:r>
          </a:p>
          <a:p>
            <a:r>
              <a:rPr lang="sl-SI" sz="9600" dirty="0"/>
              <a:t>gospodinjske aparate</a:t>
            </a:r>
          </a:p>
          <a:p>
            <a:r>
              <a:rPr lang="sl-SI" sz="9600" dirty="0"/>
              <a:t>industrijske robote</a:t>
            </a:r>
          </a:p>
          <a:p>
            <a:r>
              <a:rPr lang="sl-SI" sz="9600" dirty="0"/>
              <a:t>naprave za krmiljenje</a:t>
            </a:r>
          </a:p>
          <a:p>
            <a:r>
              <a:rPr lang="sl-SI" sz="9600" dirty="0"/>
              <a:t>z razvojem novih </a:t>
            </a:r>
            <a:r>
              <a:rPr lang="sl-SI" sz="9600" dirty="0" err="1"/>
              <a:t>visokotrdnostnih</a:t>
            </a:r>
            <a:r>
              <a:rPr lang="sl-SI" sz="9600" dirty="0"/>
              <a:t> zobatih jermenov se uporabljajo tudi v splošni strojegradnji</a:t>
            </a:r>
          </a:p>
          <a:p>
            <a:r>
              <a:rPr lang="sl-SI" sz="9600" dirty="0"/>
              <a:t>pri motorjih z notranjim zgorevanjem (pogon odmične gredi pri motornih vozilih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3612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2019-07-04T11:10:08Z</dcterms:created>
  <dcterms:modified xsi:type="dcterms:W3CDTF">2019-07-04T11:10:08Z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