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2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A861395-C100-4A48-9D9E-BDED8D29F0C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DAB81CE-4ED7-4ECA-B00B-27624AE9C8E5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AAB232gQc" TargetMode="External"/><Relationship Id="rId2" Type="http://schemas.openxmlformats.org/officeDocument/2006/relationships/hyperlink" Target="https://www.youtube.com/watch?v=VlJRSx4LBm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 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Merjenje s profili projektorja</a:t>
            </a:r>
          </a:p>
        </p:txBody>
      </p:sp>
    </p:spTree>
    <p:extLst>
      <p:ext uri="{BB962C8B-B14F-4D97-AF65-F5344CB8AC3E}">
        <p14:creationId xmlns:p14="http://schemas.microsoft.com/office/powerpoint/2010/main" val="61803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2- KOORDINATNE OPTIČNE NAPRAVE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Merilni </a:t>
            </a:r>
            <a:r>
              <a:rPr lang="sl-SI" dirty="0" err="1"/>
              <a:t>mikroskop					Profilni</a:t>
            </a:r>
            <a:r>
              <a:rPr lang="sl-SI" dirty="0"/>
              <a:t> projektor</a:t>
            </a:r>
          </a:p>
          <a:p>
            <a:pPr marL="0" indent="0">
              <a:buNone/>
            </a:pPr>
            <a:r>
              <a:rPr lang="sl-SI" dirty="0"/>
              <a:t> 						</a:t>
            </a:r>
          </a:p>
          <a:p>
            <a:pPr marL="0" indent="0">
              <a:buNone/>
            </a:pPr>
            <a:r>
              <a:rPr lang="sl-SI" dirty="0"/>
              <a:t>						</a:t>
            </a:r>
          </a:p>
          <a:p>
            <a:pPr marL="0" indent="0">
              <a:buNone/>
            </a:pPr>
            <a:r>
              <a:rPr lang="sl-SI" dirty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98" y="3717032"/>
            <a:ext cx="1714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7" y="3356992"/>
            <a:ext cx="1205945" cy="170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545368" y="2199347"/>
            <a:ext cx="29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Profilni</a:t>
            </a:r>
            <a:r>
              <a:rPr lang="sl-SI" dirty="0"/>
              <a:t> projektor odčitava izdelek po -x in -y osi ima pomično mizo in lahko poveča od 5 do 100krat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206084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merilni mikroskop odčitava izdelek po -x in -y osi ima pomično mizo in poveča več od merilnega projektorja </a:t>
            </a:r>
          </a:p>
        </p:txBody>
      </p:sp>
    </p:spTree>
    <p:extLst>
      <p:ext uri="{BB962C8B-B14F-4D97-AF65-F5344CB8AC3E}">
        <p14:creationId xmlns:p14="http://schemas.microsoft.com/office/powerpoint/2010/main" val="61331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5472" y="188640"/>
            <a:ext cx="7924800" cy="1143000"/>
          </a:xfrm>
        </p:spPr>
        <p:txBody>
          <a:bodyPr/>
          <a:lstStyle/>
          <a:p>
            <a:r>
              <a:rPr lang="sl-SI" dirty="0"/>
              <a:t>MERILNI MIKROSKOP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59" y="1484784"/>
            <a:ext cx="3908376" cy="39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971600" y="181027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revolver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25962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objektivi</a:t>
            </a:r>
          </a:p>
        </p:txBody>
      </p:sp>
      <p:cxnSp>
        <p:nvCxnSpPr>
          <p:cNvPr id="8" name="Raven povezovalnik 7"/>
          <p:cNvCxnSpPr/>
          <p:nvPr/>
        </p:nvCxnSpPr>
        <p:spPr>
          <a:xfrm>
            <a:off x="1829527" y="2060848"/>
            <a:ext cx="1878377" cy="129614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1829527" y="2780928"/>
            <a:ext cx="1734361" cy="86409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1829527" y="2780928"/>
            <a:ext cx="1950385" cy="86409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ven povezovalnik 18"/>
          <p:cNvCxnSpPr>
            <a:stCxn id="6" idx="3"/>
          </p:cNvCxnSpPr>
          <p:nvPr/>
        </p:nvCxnSpPr>
        <p:spPr>
          <a:xfrm>
            <a:off x="1840749" y="2780928"/>
            <a:ext cx="2299203" cy="86409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251520" y="343037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Mikroskopska mizica</a:t>
            </a:r>
          </a:p>
        </p:txBody>
      </p:sp>
      <p:cxnSp>
        <p:nvCxnSpPr>
          <p:cNvPr id="23" name="Raven povezovalnik 22"/>
          <p:cNvCxnSpPr/>
          <p:nvPr/>
        </p:nvCxnSpPr>
        <p:spPr>
          <a:xfrm>
            <a:off x="2181857" y="3645024"/>
            <a:ext cx="1598055" cy="3600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611560" y="425244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zaslonka</a:t>
            </a:r>
          </a:p>
        </p:txBody>
      </p:sp>
      <p:cxnSp>
        <p:nvCxnSpPr>
          <p:cNvPr id="27" name="Raven povezovalnik 26"/>
          <p:cNvCxnSpPr/>
          <p:nvPr/>
        </p:nvCxnSpPr>
        <p:spPr>
          <a:xfrm flipV="1">
            <a:off x="1691680" y="4252446"/>
            <a:ext cx="2592288" cy="1846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1863267" y="561737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svetila</a:t>
            </a:r>
          </a:p>
        </p:txBody>
      </p:sp>
      <p:sp>
        <p:nvSpPr>
          <p:cNvPr id="31" name="PoljeZBesedilom 30"/>
          <p:cNvSpPr txBox="1"/>
          <p:nvPr/>
        </p:nvSpPr>
        <p:spPr>
          <a:xfrm>
            <a:off x="3707904" y="580204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noga</a:t>
            </a:r>
          </a:p>
        </p:txBody>
      </p:sp>
      <p:cxnSp>
        <p:nvCxnSpPr>
          <p:cNvPr id="2049" name="Raven povezovalnik 2048"/>
          <p:cNvCxnSpPr/>
          <p:nvPr/>
        </p:nvCxnSpPr>
        <p:spPr>
          <a:xfrm flipV="1">
            <a:off x="2483768" y="4509120"/>
            <a:ext cx="1528065" cy="122413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4" name="Raven povezovalnik 2053"/>
          <p:cNvCxnSpPr/>
          <p:nvPr/>
        </p:nvCxnSpPr>
        <p:spPr>
          <a:xfrm flipV="1">
            <a:off x="4139952" y="5229200"/>
            <a:ext cx="72008" cy="65829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7" name="PoljeZBesedilom 2056"/>
          <p:cNvSpPr txBox="1"/>
          <p:nvPr/>
        </p:nvSpPr>
        <p:spPr>
          <a:xfrm>
            <a:off x="6804248" y="1994936"/>
            <a:ext cx="26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Stekelce z mikroskopskim preparatom </a:t>
            </a:r>
          </a:p>
        </p:txBody>
      </p:sp>
      <p:cxnSp>
        <p:nvCxnSpPr>
          <p:cNvPr id="2059" name="Raven povezovalnik 2058"/>
          <p:cNvCxnSpPr>
            <a:stCxn id="2057" idx="1"/>
          </p:cNvCxnSpPr>
          <p:nvPr/>
        </p:nvCxnSpPr>
        <p:spPr>
          <a:xfrm flipH="1">
            <a:off x="4283968" y="2318102"/>
            <a:ext cx="2520280" cy="168696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62" name="PoljeZBesedilom 2061"/>
          <p:cNvSpPr txBox="1"/>
          <p:nvPr/>
        </p:nvSpPr>
        <p:spPr>
          <a:xfrm>
            <a:off x="7236296" y="321297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stativ</a:t>
            </a:r>
          </a:p>
        </p:txBody>
      </p:sp>
      <p:sp>
        <p:nvSpPr>
          <p:cNvPr id="2063" name="PoljeZBesedilom 2062"/>
          <p:cNvSpPr txBox="1"/>
          <p:nvPr/>
        </p:nvSpPr>
        <p:spPr>
          <a:xfrm>
            <a:off x="6815332" y="4437112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Mikrometerski</a:t>
            </a:r>
            <a:r>
              <a:rPr lang="sl-SI" dirty="0"/>
              <a:t> vijak</a:t>
            </a:r>
          </a:p>
        </p:txBody>
      </p:sp>
      <p:cxnSp>
        <p:nvCxnSpPr>
          <p:cNvPr id="2065" name="Raven povezovalnik 2064"/>
          <p:cNvCxnSpPr/>
          <p:nvPr/>
        </p:nvCxnSpPr>
        <p:spPr>
          <a:xfrm flipH="1">
            <a:off x="4788024" y="3430378"/>
            <a:ext cx="2448272" cy="859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8" name="Raven povezovalnik 2067"/>
          <p:cNvCxnSpPr>
            <a:stCxn id="2063" idx="1"/>
          </p:cNvCxnSpPr>
          <p:nvPr/>
        </p:nvCxnSpPr>
        <p:spPr>
          <a:xfrm flipH="1" flipV="1">
            <a:off x="5076056" y="4252446"/>
            <a:ext cx="1739276" cy="3693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9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28" y="2492896"/>
            <a:ext cx="177515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2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26" y="0"/>
            <a:ext cx="35694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6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608" y="-99392"/>
            <a:ext cx="7924800" cy="1143000"/>
          </a:xfrm>
        </p:spPr>
        <p:txBody>
          <a:bodyPr/>
          <a:lstStyle/>
          <a:p>
            <a:r>
              <a:rPr lang="sl-SI" dirty="0" err="1"/>
              <a:t>Profilni</a:t>
            </a:r>
            <a:r>
              <a:rPr lang="sl-SI" dirty="0"/>
              <a:t> projektor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24725" y="170080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Prikazovalnik projektorja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55576" y="2956302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Gumb za vrtenje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013576" y="429309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Delovna miza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3"/>
            <a:ext cx="4435777" cy="443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Raven povezovalnik 18"/>
          <p:cNvCxnSpPr>
            <a:stCxn id="4" idx="3"/>
          </p:cNvCxnSpPr>
          <p:nvPr/>
        </p:nvCxnSpPr>
        <p:spPr>
          <a:xfrm>
            <a:off x="2462838" y="1885474"/>
            <a:ext cx="2181170" cy="31939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ven povezovalnik 21"/>
          <p:cNvCxnSpPr>
            <a:stCxn id="8" idx="3"/>
          </p:cNvCxnSpPr>
          <p:nvPr/>
        </p:nvCxnSpPr>
        <p:spPr>
          <a:xfrm flipV="1">
            <a:off x="2331648" y="2492896"/>
            <a:ext cx="2816416" cy="64807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aven povezovalnik 23"/>
          <p:cNvCxnSpPr>
            <a:stCxn id="11" idx="3"/>
          </p:cNvCxnSpPr>
          <p:nvPr/>
        </p:nvCxnSpPr>
        <p:spPr>
          <a:xfrm flipV="1">
            <a:off x="2345992" y="3645024"/>
            <a:ext cx="1865968" cy="83273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PoljeZBesedilom 28"/>
          <p:cNvSpPr txBox="1"/>
          <p:nvPr/>
        </p:nvSpPr>
        <p:spPr>
          <a:xfrm>
            <a:off x="7596336" y="356607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leča</a:t>
            </a:r>
          </a:p>
        </p:txBody>
      </p:sp>
      <p:cxnSp>
        <p:nvCxnSpPr>
          <p:cNvPr id="31" name="Raven povezovalnik 30"/>
          <p:cNvCxnSpPr/>
          <p:nvPr/>
        </p:nvCxnSpPr>
        <p:spPr>
          <a:xfrm flipH="1" flipV="1">
            <a:off x="4773664" y="3342631"/>
            <a:ext cx="2822672" cy="4081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3" name="PoljeZBesedilom 3072"/>
          <p:cNvSpPr txBox="1"/>
          <p:nvPr/>
        </p:nvSpPr>
        <p:spPr>
          <a:xfrm>
            <a:off x="7734880" y="188547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krmilnik</a:t>
            </a:r>
          </a:p>
        </p:txBody>
      </p:sp>
      <p:cxnSp>
        <p:nvCxnSpPr>
          <p:cNvPr id="3077" name="Raven povezovalnik 3076"/>
          <p:cNvCxnSpPr>
            <a:stCxn id="3073" idx="1"/>
          </p:cNvCxnSpPr>
          <p:nvPr/>
        </p:nvCxnSpPr>
        <p:spPr>
          <a:xfrm flipH="1">
            <a:off x="6372200" y="2070140"/>
            <a:ext cx="1362680" cy="2787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9" name="PoljeZBesedilom 3078"/>
          <p:cNvSpPr txBox="1"/>
          <p:nvPr/>
        </p:nvSpPr>
        <p:spPr>
          <a:xfrm>
            <a:off x="3131840" y="6021288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Razsvetljena nadzorna plošča</a:t>
            </a:r>
          </a:p>
        </p:txBody>
      </p:sp>
      <p:cxnSp>
        <p:nvCxnSpPr>
          <p:cNvPr id="3081" name="Raven povezovalnik 3080"/>
          <p:cNvCxnSpPr/>
          <p:nvPr/>
        </p:nvCxnSpPr>
        <p:spPr>
          <a:xfrm flipH="1">
            <a:off x="4211960" y="4477762"/>
            <a:ext cx="277784" cy="154352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83" name="PoljeZBesedilom 3082"/>
          <p:cNvSpPr txBox="1"/>
          <p:nvPr/>
        </p:nvSpPr>
        <p:spPr>
          <a:xfrm>
            <a:off x="7452320" y="4941168"/>
            <a:ext cx="110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Pomična miza</a:t>
            </a:r>
          </a:p>
        </p:txBody>
      </p:sp>
      <p:cxnSp>
        <p:nvCxnSpPr>
          <p:cNvPr id="3085" name="Raven povezovalnik 3084"/>
          <p:cNvCxnSpPr/>
          <p:nvPr/>
        </p:nvCxnSpPr>
        <p:spPr>
          <a:xfrm flipH="1" flipV="1">
            <a:off x="5364088" y="3935402"/>
            <a:ext cx="2088232" cy="114978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5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388"/>
            <a:ext cx="5760640" cy="647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76089"/>
            <a:ext cx="260911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4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https://www.youtube.com/watch?v=VlJRSx4LBmc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https://www.youtube.com/watch?v=IxAAB232gQc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uščica gor 3"/>
          <p:cNvSpPr/>
          <p:nvPr/>
        </p:nvSpPr>
        <p:spPr>
          <a:xfrm>
            <a:off x="2412211" y="2008588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800143" y="24086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Profilni</a:t>
            </a:r>
            <a:r>
              <a:rPr lang="sl-SI" dirty="0"/>
              <a:t> projektor</a:t>
            </a:r>
          </a:p>
        </p:txBody>
      </p:sp>
      <p:sp>
        <p:nvSpPr>
          <p:cNvPr id="8" name="Puščica gor 7"/>
          <p:cNvSpPr/>
          <p:nvPr/>
        </p:nvSpPr>
        <p:spPr>
          <a:xfrm>
            <a:off x="2412211" y="3549544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872131" y="3996074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Merilni mikroskop</a:t>
            </a:r>
          </a:p>
        </p:txBody>
      </p:sp>
    </p:spTree>
    <p:extLst>
      <p:ext uri="{BB962C8B-B14F-4D97-AF65-F5344CB8AC3E}">
        <p14:creationId xmlns:p14="http://schemas.microsoft.com/office/powerpoint/2010/main" val="78914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93641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114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Narrow</vt:lpstr>
      <vt:lpstr>Horizont</vt:lpstr>
      <vt:lpstr>Merjenje s profili projektorja</vt:lpstr>
      <vt:lpstr>2- KOORDINATNE OPTIČNE NAPRAVE</vt:lpstr>
      <vt:lpstr>MERILNI MIKROSKOP</vt:lpstr>
      <vt:lpstr>PowerPoint Presentation</vt:lpstr>
      <vt:lpstr>Profilni projektor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2019-07-04T11:10:08Z</dcterms:created>
  <dcterms:modified xsi:type="dcterms:W3CDTF">2019-07-04T11:10:08Z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