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708" r:id="rId2"/>
    <p:sldMasterId id="2147483720" r:id="rId3"/>
    <p:sldMasterId id="2147483732" r:id="rId4"/>
    <p:sldMasterId id="2147483756" r:id="rId5"/>
    <p:sldMasterId id="2147483768" r:id="rId6"/>
    <p:sldMasterId id="2147483780" r:id="rId7"/>
  </p:sldMasterIdLst>
  <p:sldIdLst>
    <p:sldId id="256" r:id="rId8"/>
    <p:sldId id="259" r:id="rId9"/>
    <p:sldId id="260" r:id="rId10"/>
    <p:sldId id="258" r:id="rId11"/>
    <p:sldId id="264" r:id="rId12"/>
    <p:sldId id="262" r:id="rId13"/>
    <p:sldId id="263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61"/>
    <a:srgbClr val="D6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2487" autoAdjust="0"/>
  </p:normalViewPr>
  <p:slideViewPr>
    <p:cSldViewPr>
      <p:cViewPr varScale="1">
        <p:scale>
          <a:sx n="103" d="100"/>
          <a:sy n="103" d="100"/>
        </p:scale>
        <p:origin x="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460F6-AEAA-4BE9-B55B-8F15F24F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ED8C-9454-417A-B920-10FB5E443F3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0D15C-5888-4A47-8185-503E6B2C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82F99-728A-468A-B9E7-F831BCFF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6144-EFE7-4DEF-AD11-811FAC8736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147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96F27-0156-454B-9CDA-9F3AB7BD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5E6B-15E4-4E53-AF41-1572A1C26DE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F70FB-C698-48DD-A1E8-BB4087BF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93AB-C34F-44C6-B38C-27627000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45925-C231-4C10-8B67-E352B7D77D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218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F58C1-0DE6-4C25-AD00-621C4AA2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A7A7-30E1-4066-9866-5CC77C0075E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BF8CD-3725-40E2-97F7-319D1551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B0880-660B-4BF1-ABC6-D9A396D6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470E7-A292-4F40-BDCA-A9C8E3A505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327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9935B-E782-4744-BF02-1829A209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74CA3-B3B4-48DB-AF1D-986EDF82A7C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7C5CE-FB65-4009-BF0E-6D89BFFF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5AB97-C62C-4684-A5F2-AA43DE09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C8AF-99E1-4B6C-97F8-D98A92ED45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178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D5F7D-8E3F-40F9-B010-ADECF4F3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D90B-C0AB-4EA9-B612-3B05FAAAA12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3D7F5-6C9F-43AB-B810-20F964BA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61438-ED66-434B-924B-913EB85A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FF33B-1608-48DC-955A-693367DFE5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08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AA0A0-B635-4ADD-A202-0A5BF23D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8865-350E-40C4-B102-F2D08528707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2912B-9466-46DD-BBFE-9CD61FC1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51E68-F7BC-432A-B86E-E6A82118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AD075-6CCC-453D-A385-F0B785798F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457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03A983-07E0-486C-9B8D-67E0E5B2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19B2-ACDA-48C0-88CA-96D253CE9EE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9ABFAA-7EF5-4275-B801-23401BED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DA51BA-6E14-4BB7-BAB1-F85E6AB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CE6D2-9AF6-46B9-8543-A66F87C4AD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774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01C94B-509F-4C60-AB99-E9122FE8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4C90-55B5-4C30-AECA-5CDE914B385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9E652-1648-4376-9773-1D62CA4B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E23FBF-B0E7-48E2-ACAA-F61F71BB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9997B-7A0C-4C0E-9DA1-BC91634AE1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135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C6E49D-107B-49A7-BD61-76EDF7F6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42F1-C6AD-4AF1-87EA-B1E0F4B9B87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F6545A-291D-42AF-8BBA-530C2301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5ADBA9-E4F4-43D9-BFC2-3DEBCDA4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7DCBA-3299-4D64-BD7D-B9883351CE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927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74A45F-C0AF-4F14-B5FE-16520CA1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403D-BD88-4DCA-A97D-9FE65D96D9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44D767-A95E-464F-A6A7-A320B979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73649A-9541-4C64-81FB-E2F0A3EA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6668C-6C7F-4AA4-98E6-7A3E81787C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161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5D8FF0-B170-4204-8575-CEC465A1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B9BE-073B-4BEF-B35E-FE5175660D9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88DBF4-18F2-4413-AF88-A63529A7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E25951-FE3F-4E24-B623-F56779E4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9CC28-F111-4647-B9A7-0E0FD46EF0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399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2DF80-5AF6-4FBB-94A4-66F3B75F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C13A-6380-49A8-BBDB-A758099A74A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4F914-8053-4009-9498-C8936606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D8960-C115-446C-BE5E-0FFDF796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BE378-05DE-4503-A10C-55DF8FB7DB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4248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>
            <a:extLst>
              <a:ext uri="{FF2B5EF4-FFF2-40B4-BE49-F238E27FC236}">
                <a16:creationId xmlns:a16="http://schemas.microsoft.com/office/drawing/2014/main" id="{EBC44211-F34B-4540-A44F-27AF3D8D1A9B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612042-43AB-4C54-97F7-2EE0B591E9A0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9FA2E3-BF07-445E-878B-76AB009154C4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616F2A-184D-4F43-8D6D-394BB9A912F7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F1289CD-5AFE-4C3D-9607-459A72324FDA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7C88B3B-A68D-4BE8-9EC4-3E80E5D47104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664DA-2156-4C71-AE8C-75EDAD477204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E6F3D1-03F6-4C50-958E-80390668F471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578A615-97BB-4FBF-8BE4-630C1BAD8206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26258491-6896-4103-8B3E-7621EEA0CD5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F3908-DCF9-472D-B2CB-FB952BB1E2F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903E019-CF2B-4D01-A54A-8B634F36E6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A43AAA9-AA58-4B34-A965-4608C5B02E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878CB55-5ED8-4641-A4FD-D45432153B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8391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3C53A-0AA6-4EFD-8FBF-90C764B3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2DCD-EE3F-4045-874B-1E8C6042FFF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93284-9D85-43D5-B5B9-161DDC7B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77968-B3F5-4303-99FA-1F90D2E2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960A4-278A-4CC6-B930-8E01625119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461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1E228-F743-4A5E-BC5B-E4AF91F1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B7AE-2985-4FA6-8AA1-F0E14D47CE9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DB1C-0530-45AE-9CB0-3EFD51BF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D9B14-B5DD-484A-AB32-9645A280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4DC1D-F265-427C-8A79-5A6712C617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6936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07125-BDCF-4EE1-A8F9-410A75FB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3511-B78A-4EF9-AD41-53724ECB1D6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C616-181B-4C05-A06C-3F9C5CFA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03FF1-75FC-429D-9FC8-032A1392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AAAE3-507D-4169-9F02-7A6E52609B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3748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527B5-6B22-4001-AB69-AA7DFDB5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D123-19AD-4BDD-946A-EE8476753B5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EFAA8-E9AB-42EF-ACDE-10942010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41DB-E1F8-444A-8B60-96E51C9C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C2E7A-3485-45E4-8733-217290B576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8542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D5891-0D8A-4414-B2F5-14C026AF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FE19-F3EE-4B3F-84C2-3F23A27F718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8DD28-7339-4F4A-B997-04918623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A62E8-F274-4385-8D69-9EE758DD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5377F-FA9E-4352-B325-7F8CB93827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7828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E9CC28-542C-4CD6-B7C3-4D4128C4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BE4A-6937-4718-B150-2D72BB5A4E9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D9E864-DE49-4CA8-B82D-D4A3F471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3A1B7F-E057-4188-9266-8F9844FD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30967-5B77-4AFD-B2B9-09B83E9A53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9618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326E1C-3C69-40ED-AD65-E604C9EF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5BFB-D420-4209-8FC1-EE14DB33444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34B34B-0251-45BA-9A9D-C84BDE1E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E95A2D-04E0-430F-94A7-D165C869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ACB85-0E0A-4876-976A-B5CA6EE00B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2023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911881-41C9-4424-926D-79587467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D367-2D3D-47CC-9B4B-238B15C5D4E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56CE900-BE3F-4C94-8094-3C910F94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68BFA8-AB9E-4542-837C-C1DB9DD5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EF2A2-203C-47E8-94FA-70979F2190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2268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BFB5BD-D250-4179-93B4-BA27762B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F812-804B-4B7C-9E36-1A23037DC86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2D89B6-5C0F-494E-96FF-6C445EBB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67380D-EA7A-4F72-A859-90E3B4E4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630C2-79B0-4EF8-8128-4EDC4EEBEB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128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A4F91-ECD0-4264-84A9-AA339D31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0C11-E559-401B-8C88-33622CF953A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3E113-45CA-425D-B7B4-C6D3F233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5CECE-DACC-4671-8046-26E0652D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3BA29-CEF4-47DB-976D-9EE0C9ABD2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4119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391FD3-968F-4C16-BB07-963016A8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84ED-5108-4D51-8BE7-B119A55E08C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C76D68-7B33-444A-B0AA-B77FB45D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F308B4-52ED-4E1C-B9EA-65CFE053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D504C-6038-4B2B-A977-8756029A7E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9702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>
            <a:extLst>
              <a:ext uri="{FF2B5EF4-FFF2-40B4-BE49-F238E27FC236}">
                <a16:creationId xmlns:a16="http://schemas.microsoft.com/office/drawing/2014/main" id="{E16447EE-C2A0-4CCA-9418-3ABFE04664C6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03D4D6-064E-4032-8425-E45E82C8F0C6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A57F03-6FAE-49B0-B9A9-7B3FF61D0A62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E504DB-279C-4145-A6B1-88DF07EDD61B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005146-320C-4827-8FAA-DF1707453299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E7F7E73-093F-4F0A-92CF-ABD56902B027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2ABF91-02E3-41B2-97D2-A6E72556BC61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E425B7-708D-4711-A245-0E58D1E4EF30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03BC04-4394-4384-AA37-25E5B1813ACB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F3F6E23-99C2-4683-A56E-286B42DD43A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3B6C-A69E-4BFB-9E6B-A1415AB5315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2BAC484-E3B2-433F-B79E-27351CC982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3165181A-B567-44EC-A37C-B5D0B2ED46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BB44162-0E96-4DF1-A35B-F935B3A6A3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7077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C5942-D910-40B6-BBA7-1016776D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91E4-F2D2-4988-89A6-2E6A7DA345C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44522-69F3-4338-ACC8-6F88466F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5D15A-A33D-449D-839C-155FC4D2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D0BFC-620B-4EFD-B88B-3FF2DBDED5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5331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C1822-EBB4-4A94-9525-E6BA1E60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B24D-6006-4EB5-AF34-61DED6FA8B8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EF6A1-A563-426E-9000-0D5802FE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314C7-C535-4C48-A55C-2B01509D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C2ACB-78C4-4E91-B33F-A41304BE56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381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FCBE5-FA2A-4F2D-AECC-57426D9B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A3A1-554F-4626-BAF6-7F3DD822DF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70C-F906-44BE-8388-111A8436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6DF89-2DB8-4552-B9FF-015457B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835D6-EED8-4F38-92F9-8C359D9E9E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5351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534F0-4E6E-4F85-8756-8D1FC7C5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86D9-A757-4CFE-B23C-4410F6AD819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1643A-6D5C-4291-926E-A251AE13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AF4F4-E9C4-46A0-A345-C9697BC3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BF783-0545-4FC5-A2CF-1247E90B10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6616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9E721-34DE-4854-8FB0-A3B68B20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4421-F722-4707-B526-CA0F08516E0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1BB10-B9B7-4455-B13A-04344DDB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D869F-8E0C-48A7-BF5B-C21A9B32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9ACE0-73FD-4D48-B7AE-531AF29D9A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849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6D15CE-FF4C-47B2-899D-9FF7C1A7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71DE-9DDB-4096-82B1-A1B7D9A6977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9CE3C6-5C66-4D4F-BA30-E286B055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CC6319-C350-49D6-9DEB-914789D0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8B386-4360-4A77-A3C2-14D2D80EE3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7189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B64047-059B-47FA-8435-1D5FAB63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DA40-8E2C-4C01-B8FE-627FD28E918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4BDE01-E11B-4DFF-BFCE-94A9134A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4E3F4E-6AC1-4B1A-BE3C-2A8A4468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FBFA0-1D36-401F-A7FC-2F10F1DC6D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7957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FF80CF-14A8-412C-9EDC-808843B9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4F8B-11B3-44EC-A406-67209BEF9A0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F22CE4-AE57-422B-BD3F-154E66B0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B96FDC-D70F-4EA6-B664-EB3EB692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6534D-EF7F-4A69-AD70-0D225698BA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334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BDC42F-A604-45D6-A9B6-6FDFEEE7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1D4E-C4DB-4759-89AA-D2B42172E40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981770-DC7E-4EB3-953B-EBF74D47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18C092-EE96-4447-BECD-51F16574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EF521-31B6-4677-A153-C04F8A610E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9219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5CD126-165F-4C15-8ECC-3C4E5150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D4D8-BF2C-4BB3-A4AF-7C4DE98229F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E28180-B071-4B29-998C-A26D1F1E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D8EA49-D71A-4A4D-AC49-66B019B1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2BDDD-EA90-4F9A-9DB4-17AD17210D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8470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7E9851-DA42-4D53-B040-B1DF5A85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4083-0C70-44B0-9C52-847211DF19C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4204CE-9907-4158-ADB3-2138B39E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D793B5-F811-4AC6-8232-ECD81ADD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D1843-2A62-4718-B341-D135CAB67C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9253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>
            <a:extLst>
              <a:ext uri="{FF2B5EF4-FFF2-40B4-BE49-F238E27FC236}">
                <a16:creationId xmlns:a16="http://schemas.microsoft.com/office/drawing/2014/main" id="{1658AB93-7716-43EC-A2F7-38F0C1AEFF5E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DE74E23-7756-4168-A330-0422E68492D5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0E74DA-759F-4D1E-A08A-AECBF767ADCE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833B8D-BDF7-4EF8-AB92-D546BCAFF37F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CE8854-B9EC-4114-8383-EF914D0CB64D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D677BF4-3DE7-4271-8756-BB752D44D0D5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4E9A94-5742-43E9-8989-9F946FB31CFF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1FA766-7BA6-49A3-9637-A1A1570AB5CB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53075B-AA2B-4748-AC63-50A5F504023B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5D9EF2D4-CD1F-402B-BDC4-844A6CD501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1066-DC4E-40D7-8341-4DE65D1ADC9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8CFE8891-6489-4DAB-BEDF-AB09E5FA89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E1F83EBC-54DB-4644-8997-369792C37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2FDBD8B-DC30-4DCD-A552-8ACD572BC2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0032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C542C-CF2F-4502-AC41-59C0C788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B6C8-344B-4700-8A72-C4A4683EDC7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DABE8-78A1-4701-B735-9DEA56F1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7CFEE-90B1-42BD-9427-C93F24BE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F4FB4-F707-453E-865B-CD12222F20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8601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5389B-E57E-4AA1-AD44-4779F8F0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782D-C1A0-4249-9561-3A5F2435F7D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71F8-9786-4185-B432-7B3A986B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3B89C-7A33-4566-8A91-EB1E4C9F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D968C-1217-4A68-916C-59914BB33D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9859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8E586-86A5-4BF3-97BA-60ED5D8D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DF21-E0A8-4D50-8B00-D70689AB3D3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67FBC-571D-46FE-BFD4-2FAB5B9C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CE4D9-D0D0-4C6D-A1B6-6D45E2C0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3080C-37CD-4E2E-B391-E0DDB3ADE6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6388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9F73B-4CDB-424C-948B-1C655816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0A68-C24A-4E24-9DD6-506928A6111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770B0-1509-4ACB-94F4-1028320D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A619-73B3-451E-92AD-D406FD44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540E7-61D7-4B80-BEBB-C72170269E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47219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804C6-1C0A-48E0-9E9E-A03AB5FB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F3DF-789B-4E1A-B4CC-7DB517BFD52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4194-FCA5-480A-8ABA-B44F0887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9603-DC36-471C-8906-46993122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35747-C308-44B2-AED8-E3EDA194B5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81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7752FC-B705-4541-81ED-23FFDE1F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09EF-9D45-4683-8E36-002CF99CA3C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8E876A-451D-491A-A5CB-413E19F0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4E85A-9634-41C6-A60A-E31836D8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FBA27-6D79-4B62-98C5-4BAF2BF626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4025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7D60E2-4F0A-49E8-854C-667A0A0B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C4EBF-D2D6-4314-A217-FBCF029B966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59C459-9869-454E-B4EA-C94EB109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C7BFBE-6E7A-4BA5-A9D3-466C0431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AEB41-362A-498A-AB36-0F6BA2A499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718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3FF1F5-4DF6-4588-A3B5-443512D4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1AFD-1D74-4427-9CFB-8FD3E473188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5B287C-74B0-4F68-8263-F16088F2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1BCB12-973C-4F65-BBAF-26817778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06D74-BA98-4319-8C95-1D02E9EC84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7575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5ACCF3-44E4-4B72-A847-82A38A0B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FCB4-3BBA-4B23-BCE9-2318FAD7B48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E12A9A-129C-4ADE-87E8-517FEF7A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46CB74-8401-44E7-BD65-F4EA80D1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D524B-5CE3-44FB-9BFD-FAB3F2599A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7848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D8B448-9893-418A-BDEC-03423752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0277-BB18-4B5C-B711-9B1AAD1620D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07C8C9-F0F7-42B1-BCE9-240FF020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906660-9E46-4D5F-ADD4-625C2BBE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3D782-9AE7-49A7-B1B0-1EC0B69092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3016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D17A20-D3F6-4A6A-858F-D18FCB4F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A30F-B867-4581-8524-6E5624206E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BCA233-503C-46BE-BD7C-C203801E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E6AC3A-413A-4B0A-91B9-DD0B945B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C10C2-B810-44D0-8C8F-98CD93880D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9149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>
            <a:extLst>
              <a:ext uri="{FF2B5EF4-FFF2-40B4-BE49-F238E27FC236}">
                <a16:creationId xmlns:a16="http://schemas.microsoft.com/office/drawing/2014/main" id="{59B8F640-2F62-4F6D-ADA2-FD4646240D5F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0C1C46-5303-4402-B381-825C527AF524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30858A-AD7C-4085-ADFF-B2C04D2A4684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AC85F0-B964-4BC0-93A7-CE483AD729F8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EC08D3E-BF94-4CFE-BEA1-C7340F842942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89E6DE-A299-4605-B56A-16AD34391022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40B65F-8C31-40DF-8CBB-7601751A7016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B369DC-E0FC-44B7-9608-F6E8B32A8E33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19DE21-3012-45BF-9FDA-E4657B938DDF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8232D3F9-EB68-464D-B0B1-EB0828FC60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0483-2B78-4FE4-8D1F-BA8337DF221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E5366FF-9A80-418A-A125-F0DD11810A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F23B961D-B292-4C26-A358-EB31D1A5F6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5F22A80-572C-4DA7-9B1F-C5EE1DCE52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5594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795E-0F1D-4092-B77B-938A1E0C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271A-6B12-4B86-974A-C7D587D2B34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AFCC3-02C2-49DB-A7BB-0CA9BEFE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0D711-F7DA-49B2-A85A-170F73AF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D4D05-CA3C-461E-979F-FFC3BD54F1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5070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A483-D8E7-4345-BE11-A25C24F1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6CF8D-29E2-4235-AE6B-76FBA92F30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FD53F-7F4A-4418-B0D6-AEC030B7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758B1-4DFA-466D-80D6-3F28859D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3E4D0-E134-4414-85A2-2D318525A4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6329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79A64-E6D5-48B6-B465-673B31DF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863F-6AC8-49E5-ACE4-0512B8B4593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80B84-A5E9-4AE0-BA64-D1C336D2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8399D-6108-4D65-9F26-1536734D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D3C79-3C04-4D74-86D0-6D965A827A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8280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CDD1A-693C-43DA-9A0C-23EE4E2F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7870-FDC9-4701-A858-34C309906D4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261AB-AA98-44C9-B5D5-9935B0B0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276EC-B6C7-4C0E-8B4D-D690D44B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70686-05B3-4D4D-92C0-A25F123E02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5189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2761-9215-438C-BB19-B47DFF1F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DC42-BAAE-43E4-B790-E5EAA941D0F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19C7-9797-4BB2-991B-AD3B468B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D1159-554F-4F38-ADA7-A933F647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DE38C-6D42-41A5-BE3A-901F4A12C0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9433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36B3E2-6462-4FC3-AAC0-AD42992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013C-50DE-4E20-B231-E9542F5CE23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6FB8DE-E4E5-461D-9212-78856616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97224E-4C24-472E-8135-FE542693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15E85-A877-4046-847B-B9BAE81DD1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862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7FE22C-4A3D-4C07-820D-A0B27C0C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E54E-1C86-4B23-A89B-E40760F245A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9AB59A-96F8-4E92-8A8F-DE51296B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3F0B84-0B29-437A-9418-38BABB5F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3AAD2-EE95-4D9D-B076-172AFD9207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73507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3235A9-A086-4F55-896E-5BFC7D44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F496-95D3-4970-ADF0-4D47DC6DDC8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9219A5-CE0B-48F4-B579-C8088187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27651-7D6E-4CF3-BDF4-4099B830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1783A-3365-42F1-8257-14A5C5D4A2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5144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5B944A-3C1B-406E-872A-0F408EB1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20CE-19EF-4CF1-8247-B1B7F2E6718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D0DCDD-87D0-4059-B921-CA919C03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99E354-9F13-4B7E-9D37-E251B059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FE29F-58BF-475C-9156-FEBEDC92BF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2312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95F1A9-0537-4DBF-9311-955D0A99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AB94-D418-4122-82CD-4D3EBEFD87A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34C38C-D7B8-4295-BB26-4F89FD60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7DF242-20D8-408F-ADAD-7DA5EBAB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4FDC6-578F-40AB-8915-262456AF81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1726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41FCA0-6B5F-4634-BCAC-9ECBAD50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C992-87DE-400A-A3BA-564CD91DF00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2F1C65-8090-4664-9804-58F1D7BB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5D0C03-79E3-4749-89B0-61C71350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2CA2-37AA-45CA-8264-04E6777732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9339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>
            <a:extLst>
              <a:ext uri="{FF2B5EF4-FFF2-40B4-BE49-F238E27FC236}">
                <a16:creationId xmlns:a16="http://schemas.microsoft.com/office/drawing/2014/main" id="{4D84EAC6-07C1-4606-8BDB-FA2666A11C45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5A0A993-E4A2-43E6-AA1E-B84E334B38EE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1696A43-5946-4D9B-A8E2-03C0B0E28E35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FACE35-E1D0-4630-B370-767431B0A9E6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789513-C500-494E-BA7A-D2E5B53CF126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03531F-85BF-48AE-B22F-FBBB89D713F9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C05B83-F6E3-4B03-A8F7-FBB9F572D5CE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E9860B-3CD6-4D6D-90F7-CDE299A64C03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156FC8-75EA-47A7-BED0-F11CCDDA9E36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3B410D5-2F04-4FD3-838B-584A48D101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8EB9-DE8B-4CAE-B788-AC6C3DB38A2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0C601E57-44AE-44FC-A921-22720A8015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AECBC69-657A-4BAF-919E-5A7853469B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1622A57-B173-4A6F-961B-12CF8B260F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8623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71216-D325-4535-ACE1-C485EBF8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A9E9-AEB8-4FC2-862B-0C83442C9AD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6CA6-B0CB-48AF-BE71-E187F944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2D89-7377-4F39-9A83-D30A11E2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63565-14B2-442F-A6CD-7E2D513D6F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2859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65081-064C-4BB2-8D2C-AE1A8DAA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CDD2-9C6E-4712-8407-115CA0AA864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90F0B-4DD7-4DE1-959F-34F41A1F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EBD99-A416-453D-A53D-962D44DB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FED3F-7593-4E7E-98FE-DD9805E37C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42515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4C714-9CB2-480D-BBEB-C8FB948E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DA0A-D951-44B5-B503-6C21316773F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C924C-207E-4FB4-A17D-987CCABF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483B3-A518-4333-BBED-4876A42B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FAE82-F598-47B3-825C-2F7F47958D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3565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F2DD9-D477-4AC6-A6E3-58C1DFFCA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EC4BA-2119-4F9D-B32D-215A4B7D89A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310A2-0AD1-45E1-BFBD-308CB1E9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815FA-91B7-40A8-95D4-3B40D0EB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EB555-2522-4BDD-9DFA-03209DBF7C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33679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0DBAF-AFB6-4674-9A62-31B00395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3677-3AA3-472F-925D-FECE7CA7F86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7F907-7908-4656-B149-6EA6EA7F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E866-4F29-4AC6-B34A-F12F5DDB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B0C21-9A67-466B-94D5-033AC7F4A6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529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B570B7-0FD9-4FA6-8B87-8CA31B59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CDEE-D5D0-4B2A-8993-DF8C794779E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1B822D-93FC-4994-9ABA-24155112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0724DB-AB87-44E0-B57A-6953BAFD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23F1-33EE-4EB8-85C1-55493BFE96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9493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A4CE31-69E0-450B-BCBA-783374A4B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401B-159B-40FE-AC32-802EACD7E49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1917F2-34DB-4463-BF6C-B3EA01D9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E3B999-4060-4865-8CFB-E6BFA3C4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67DD2-51A5-4A3A-9AA3-3D86DCAA37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62497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24E152-F617-4A2A-99A4-9BEC1CEC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98B7-F7E2-4CA8-B853-F95C6B00CD9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650A4B-CC30-4680-BA67-6D6123AE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F0E99E-29D0-4E34-926C-6CA9CE34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8006E-A496-4D34-B307-9FF21FDF79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06943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EA6379F-64EF-42FA-8E27-0AA929C5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DA15-87F1-42D1-B0D2-34D6B359A81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038750-96B0-4004-9DC5-B0176276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9AFC79-56A9-4899-A214-E7DCD605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EA178-67DD-438C-923E-2DA33BBE98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01887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E561341-5367-46E3-AD55-4BE24ACD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D1CA-4CBC-45B2-94EF-9DA0254FAB0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BD7976-8E4E-4E87-8B2F-B6A03BC5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DD652D-B7A6-4250-BC11-C9FBCDE0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F806-0869-4A3A-9F48-C6C5C407FD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78434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2DC6AF-A8CA-4B9C-8DC9-B795A833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12F0E-D551-415D-AABB-A2309E7B9CB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BEF020-523F-4023-9CA6-5DC22BBA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63C44F-15AA-41E1-BAB9-71DF7ED5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FAD59-9FB5-4E60-A09F-5F8C19819D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40671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>
            <a:extLst>
              <a:ext uri="{FF2B5EF4-FFF2-40B4-BE49-F238E27FC236}">
                <a16:creationId xmlns:a16="http://schemas.microsoft.com/office/drawing/2014/main" id="{CB633EE8-CD4F-4DFD-A44F-0BB1954DAC6F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EC2A68-1269-404B-81AE-27CA49687FE5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CE7088-6442-4727-B852-208D107FB6B7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3168C5-F4F2-40FD-B82A-3ECD6A5DADBC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91829D3-BB9A-41DC-8745-64ACFB9F1233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774A53F-A417-4C4C-939C-C429F9C8DC85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D688FA3-1081-4318-AD88-3D91A68D330A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72DEEA-D216-4FE5-8847-E4DCA1C12D7E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1125F61-1A7D-470D-BBC5-7ECCA57F34A9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C5E40099-6CA9-4AAE-BC70-E043896EABF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581B-BA7A-43DE-A7CA-EBE5D3CD19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DA0369A1-40A8-4541-B05E-8FC9BB9BD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6C80DF7-D338-48D7-B96E-66EA1F4748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75C9829-0977-4731-8294-7DC528877E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4262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42FCB-0D56-47E1-ACA1-7AED8288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57F2-5387-4BB1-A0F6-6D906AE814C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6B5EC-5915-4798-BC31-0E7E3FAF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BC2F7-E013-4F3C-B85B-89A19B1D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6B399-F07F-4501-BBD9-368951468C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12319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8148-B072-4C47-A7AB-26A422F1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0FE0-B4A1-4348-9E3E-F6CC732F22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81D46-B4E2-4345-A78A-D527E3F0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19618-9671-4938-B145-C3EF3EDF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B2BC7-8DD2-449C-B55C-1BBB1BEF82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639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A6B263-D158-425E-B245-1C4034C7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9969-0233-44A8-BDC1-92C55EC6BBF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092393-064B-4E16-9E11-C37BCD15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84FB7A-C3B1-4322-9FDE-0ABB74F7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BA800-35C0-422C-93DE-389D380AED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00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F2B838-A50A-487B-9F4E-41D35392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804A-2DD7-4362-B4C7-CF9219F2C67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0C5531-353B-4200-ABAE-AC113C98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0083AA-3B5E-4E29-9467-6D421CE9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689F0-C377-4D04-8DBD-C3BF89F8C4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913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106EC6-3456-40C2-94D1-7855F80898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24576A-0430-4706-9938-1D061B82F1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DD9F2-1B41-442B-9CE8-96E71C14C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4C9C32-9978-4DD7-8D26-C143CCCD699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26B3D-F280-4C20-98FE-45F2EDD44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B0E21-17A3-4C60-B913-BFF525819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C9F7993-5290-4159-8BD4-2A7829E6CBD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B669"/>
            </a:gs>
            <a:gs pos="88000">
              <a:srgbClr val="C7752B"/>
            </a:gs>
            <a:gs pos="100000">
              <a:srgbClr val="C775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34">
            <a:extLst>
              <a:ext uri="{FF2B5EF4-FFF2-40B4-BE49-F238E27FC236}">
                <a16:creationId xmlns:a16="http://schemas.microsoft.com/office/drawing/2014/main" id="{A7727F6B-16A3-4626-B98E-72AF9487513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2056" name="Group 638">
              <a:extLst>
                <a:ext uri="{FF2B5EF4-FFF2-40B4-BE49-F238E27FC236}">
                  <a16:creationId xmlns:a16="http://schemas.microsoft.com/office/drawing/2014/main" id="{0540C69E-2428-4B40-9718-7F4C546BB4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>
                <a:extLst>
                  <a:ext uri="{FF2B5EF4-FFF2-40B4-BE49-F238E27FC236}">
                    <a16:creationId xmlns:a16="http://schemas.microsoft.com/office/drawing/2014/main" id="{95758DE3-4DAF-4A6B-887D-EF89B2164C6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98A43EE7-C69D-4937-949A-3E556E8E5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4EAE6CCE-6045-402A-8D42-0F5E3BAA59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0B5BED76-45D6-4188-BFE3-64048A1CE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0FC86CFC-D7CF-4B2C-A87C-403A4757F7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" name="Group 142">
                <a:extLst>
                  <a:ext uri="{FF2B5EF4-FFF2-40B4-BE49-F238E27FC236}">
                    <a16:creationId xmlns:a16="http://schemas.microsoft.com/office/drawing/2014/main" id="{4F3F913E-69F9-49DF-AC4F-5EDA6303EC1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FC993D3E-ACBE-4D19-B6E1-BD387FE80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ED27BFFF-DBE0-4370-8F79-B161459EE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BA55EFE4-207A-4F2C-9B8F-E9FE36D3B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5F20B4F9-60E8-4A12-ADF7-65F65DB186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1" name="Group 147">
                <a:extLst>
                  <a:ext uri="{FF2B5EF4-FFF2-40B4-BE49-F238E27FC236}">
                    <a16:creationId xmlns:a16="http://schemas.microsoft.com/office/drawing/2014/main" id="{02F981D5-F6FF-44A7-A5DD-D474A57972F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8913102F-39C2-4A45-9F2F-C343FED85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ADA1A496-87E1-48C2-AD7C-D3FBEEB57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DD3F5697-3397-4AD2-B95C-7BAD1FEBE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0F95026E-10CE-4DB2-A97F-214A76C0C6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72">
                <a:extLst>
                  <a:ext uri="{FF2B5EF4-FFF2-40B4-BE49-F238E27FC236}">
                    <a16:creationId xmlns:a16="http://schemas.microsoft.com/office/drawing/2014/main" id="{E253CAE0-6447-432A-96ED-0FB6D198E9E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1AF4ECB1-D6ED-4F46-9DA8-5F31C28D1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14280FC7-FE67-4797-A95C-8481CCF5E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97EB55FB-AB2F-442C-8238-10AD4B0C6A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3483D4C3-026C-46BC-9748-A13D72D8E5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" name="Group 177">
                <a:extLst>
                  <a:ext uri="{FF2B5EF4-FFF2-40B4-BE49-F238E27FC236}">
                    <a16:creationId xmlns:a16="http://schemas.microsoft.com/office/drawing/2014/main" id="{73E78A45-25F2-43E1-B7CD-860C0E65FDD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EBF0D448-2683-4D1B-9DC1-BCD9FD2D4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1D4CFA9E-9604-472D-89F5-B4416E6EB0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7CCBACA2-E5FB-477E-B4B2-57ED83DDF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A68E2DAE-EF0F-46B0-BDFB-7BCDBCCE6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" name="Group 182">
                <a:extLst>
                  <a:ext uri="{FF2B5EF4-FFF2-40B4-BE49-F238E27FC236}">
                    <a16:creationId xmlns:a16="http://schemas.microsoft.com/office/drawing/2014/main" id="{AD59A2B1-7ABE-4ECB-8E03-3E855A95818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6A8C2D73-562D-48A1-8F7D-0AB310733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D7A0FEAC-D587-4A7C-AA0E-850852639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93C54644-361E-4DAC-BBFC-442AF0F0F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B5F542A8-AEC6-471D-AF68-C60C532F91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2057" name="Group 669">
              <a:extLst>
                <a:ext uri="{FF2B5EF4-FFF2-40B4-BE49-F238E27FC236}">
                  <a16:creationId xmlns:a16="http://schemas.microsoft.com/office/drawing/2014/main" id="{439829B7-F256-4C7F-96B3-65095FCAB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>
                <a:extLst>
                  <a:ext uri="{FF2B5EF4-FFF2-40B4-BE49-F238E27FC236}">
                    <a16:creationId xmlns:a16="http://schemas.microsoft.com/office/drawing/2014/main" id="{9FFD6574-F0AB-4129-8088-A11683A355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8E73E291-C36C-4BB1-AF1B-BA8E8AC97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EC9DA35C-AA1F-4136-82AF-5041FDE9A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F7130CBB-0B7E-4037-893F-BD8E3E285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8BC0BEB1-74E8-4F87-8106-175E450844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48">
                <a:extLst>
                  <a:ext uri="{FF2B5EF4-FFF2-40B4-BE49-F238E27FC236}">
                    <a16:creationId xmlns:a16="http://schemas.microsoft.com/office/drawing/2014/main" id="{EE00DC4F-E091-455F-B44E-85936F45200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02E577CE-5E2B-434C-B838-E6BDAF33D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F80AE73E-ED5C-45A8-BCA1-5ADE53E32C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162B8DCF-3B0A-4D68-B647-DC69A36EB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35D17664-7117-4F09-B525-99C9A911B1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823820D7-C1B4-45C0-B356-35F89C8C255E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" name="Group 63">
                <a:extLst>
                  <a:ext uri="{FF2B5EF4-FFF2-40B4-BE49-F238E27FC236}">
                    <a16:creationId xmlns:a16="http://schemas.microsoft.com/office/drawing/2014/main" id="{E8DA4CF9-93D4-4023-9E9B-4ADE0D33D8B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5BB48F87-3CE9-4E09-9E17-38DFB3A42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01469B05-F241-401B-AB15-262B0D533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209F5091-19F5-4E4E-B0E7-F7E542E63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ED67F804-D663-4FB0-912E-6E49AC9E57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87">
                <a:extLst>
                  <a:ext uri="{FF2B5EF4-FFF2-40B4-BE49-F238E27FC236}">
                    <a16:creationId xmlns:a16="http://schemas.microsoft.com/office/drawing/2014/main" id="{A505A3A5-4DA8-415F-B9FE-10AF093B44E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D353DD8F-FEED-4463-ADB4-2B3458A20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403F8030-9329-41F0-AA24-207735981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0F8E35CD-D3BE-422D-BBBD-BC6A462E7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2FB8A7E9-5DDA-437B-9021-64A7CF881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92">
                <a:extLst>
                  <a:ext uri="{FF2B5EF4-FFF2-40B4-BE49-F238E27FC236}">
                    <a16:creationId xmlns:a16="http://schemas.microsoft.com/office/drawing/2014/main" id="{B162AB40-211E-4D1E-B68A-88AF55FF34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9AB403EC-D7EF-463D-9BEF-DCF77035F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04364860-89BC-45BF-8D22-4EDBDB4C8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916CCD91-1E7B-41CD-BC3A-020238076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95E07283-0975-44F0-84AA-01F9C4F4EC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1" name="Group 97">
                <a:extLst>
                  <a:ext uri="{FF2B5EF4-FFF2-40B4-BE49-F238E27FC236}">
                    <a16:creationId xmlns:a16="http://schemas.microsoft.com/office/drawing/2014/main" id="{316BC31C-F52A-4682-9494-62794D52387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E25EC8FB-8D21-4433-84D2-B4053D0E12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A67D72E4-3FA2-4EAC-9A98-2785D4E1D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656ADFDA-4099-4DDC-87B1-4E54BD961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B3CC37C5-C5B6-4E11-9C25-0956AE9D68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" name="Group 102">
                <a:extLst>
                  <a:ext uri="{FF2B5EF4-FFF2-40B4-BE49-F238E27FC236}">
                    <a16:creationId xmlns:a16="http://schemas.microsoft.com/office/drawing/2014/main" id="{86702F38-03F4-4E92-91B6-2F3192D5BAC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EB456536-A36C-474B-94F3-F1F1FBD18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35600C64-FDCC-4A8D-9DE0-D1AA4CE2D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6F41E135-EFA5-45DF-B79D-3C00C9C1E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C7E97A76-7532-4AB1-A9B4-399CB075A2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3" name="Group 112">
                <a:extLst>
                  <a:ext uri="{FF2B5EF4-FFF2-40B4-BE49-F238E27FC236}">
                    <a16:creationId xmlns:a16="http://schemas.microsoft.com/office/drawing/2014/main" id="{2498959E-201F-4BAC-8D1F-7C8BA65EE52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9B120292-FFC8-430A-B5CF-98A06B3D0B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0B910D0D-EA5D-4267-8C16-2731F04A70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850BA39A-5158-49D1-B472-2E19BAF6B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431BFE7F-6D34-4DB4-A900-89C90BC11E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2058" name="Group 715">
              <a:extLst>
                <a:ext uri="{FF2B5EF4-FFF2-40B4-BE49-F238E27FC236}">
                  <a16:creationId xmlns:a16="http://schemas.microsoft.com/office/drawing/2014/main" id="{DEE22824-6CB8-493D-A94E-420DD0DD8F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>
                <a:extLst>
                  <a:ext uri="{FF2B5EF4-FFF2-40B4-BE49-F238E27FC236}">
                    <a16:creationId xmlns:a16="http://schemas.microsoft.com/office/drawing/2014/main" id="{947FB1FB-63D9-4821-B009-E68B2425CAB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DFAE9C55-108E-4EC0-9ECC-CBC5941B2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99A552D1-3C63-45FA-BE8E-26C24D083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40DFD526-8AC9-4D75-B755-5FA30594F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F9B28DFA-06D4-45DA-97EE-19DCA729F5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0D21F4E7-3F95-4944-BB35-34D03B7EE2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6" name="Group 134">
                <a:extLst>
                  <a:ext uri="{FF2B5EF4-FFF2-40B4-BE49-F238E27FC236}">
                    <a16:creationId xmlns:a16="http://schemas.microsoft.com/office/drawing/2014/main" id="{16310D2E-BBE4-4DAC-96CE-61D64A7266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80FCF067-7068-4F6E-85AE-A29E6CAC02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643CCF29-BE6C-439C-A335-087F903FBB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154">
                <a:extLst>
                  <a:ext uri="{FF2B5EF4-FFF2-40B4-BE49-F238E27FC236}">
                    <a16:creationId xmlns:a16="http://schemas.microsoft.com/office/drawing/2014/main" id="{A4395F25-580A-4442-B589-3D0DCBEDB8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0E63B973-3EC1-450A-8044-3B5E4D3E9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8C63FEE9-3A48-4959-BEA3-B3E619D8E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D864FD0D-C006-4D5D-82C6-CF9240ABBD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CCC943CD-170B-4E29-9220-F74C77DE6B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164">
                <a:extLst>
                  <a:ext uri="{FF2B5EF4-FFF2-40B4-BE49-F238E27FC236}">
                    <a16:creationId xmlns:a16="http://schemas.microsoft.com/office/drawing/2014/main" id="{9D5A116E-787A-4365-81BB-8631B6F5D6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0A53F155-63CD-4CE3-8121-457087534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7B290639-629F-4ED4-AACA-6930A0DE6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06F0C131-96B9-410A-A6CA-ECCDF4949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3C95EF95-F8C2-46E0-981D-176FF67514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D0B718C3-6010-4F97-AFA8-DA05890697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30E173DB-7C5A-4D64-9A51-A48CCE29D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D53ADA9F-ECD4-43F9-9E25-7DA6170C8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98E7C820-07E9-41A3-B69B-A56964B26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FF0F8907-EE74-42CA-906B-4AB7C362BF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53">
                <a:extLst>
                  <a:ext uri="{FF2B5EF4-FFF2-40B4-BE49-F238E27FC236}">
                    <a16:creationId xmlns:a16="http://schemas.microsoft.com/office/drawing/2014/main" id="{848E8CA1-FA63-48C7-88F3-AB97480C49E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721FE964-70DC-4BD5-B2A0-831AE10A0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4844A2F7-6BA0-4F80-A651-0634E8779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0F8C1DF5-A009-4416-BDA0-58C94743FC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9A7DEB08-2BE4-490A-8C4B-1EEA5233D3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1" name="Group 58">
                <a:extLst>
                  <a:ext uri="{FF2B5EF4-FFF2-40B4-BE49-F238E27FC236}">
                    <a16:creationId xmlns:a16="http://schemas.microsoft.com/office/drawing/2014/main" id="{84CF60AB-AA29-468D-81A5-92C0E4C94A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B066FCED-C2DA-425B-AF55-BAC88CC44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EFAE7595-FF0E-423A-AF4C-D38113B90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7CEF655C-BE4C-49C5-8905-B6DBD97AEE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D0F73E08-A114-4B61-BA96-2322F172A7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4" name="Group 63">
                <a:extLst>
                  <a:ext uri="{FF2B5EF4-FFF2-40B4-BE49-F238E27FC236}">
                    <a16:creationId xmlns:a16="http://schemas.microsoft.com/office/drawing/2014/main" id="{15B8ECBB-9BBF-4D79-8016-2012ABC4DD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6733CBDE-0ADA-4940-BD92-836D6B2F8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B9754392-45D6-4337-8534-7EE62E2DD6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52CDFB0A-A94D-4613-A117-367E99612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89FA22DC-0B6A-419A-BFB0-DD129CFF51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C4010E91-E1E0-4A2B-B0F5-34731109B3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F665F12F-409F-43D0-AA14-FA277052A4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7F560-CD4B-40B7-A8A1-2F211493A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53732F-C7D0-4EFB-80CB-09E689519D0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D7CF3-2E95-4E77-8CBC-4B5A6B880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33D8E-A832-429A-87DE-312148AD1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Vijaya" panose="02020604020202020204" pitchFamily="18" charset="0"/>
              </a:defRPr>
            </a:lvl1pPr>
          </a:lstStyle>
          <a:p>
            <a:fld id="{0685C169-CC79-4FA3-84BF-1C1A0DB0D0B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69" r:id="rId9"/>
    <p:sldLayoutId id="2147483817" r:id="rId10"/>
    <p:sldLayoutId id="214748381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F8C7"/>
            </a:gs>
            <a:gs pos="88000">
              <a:srgbClr val="97B16A"/>
            </a:gs>
            <a:gs pos="100000">
              <a:srgbClr val="97B16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4">
            <a:extLst>
              <a:ext uri="{FF2B5EF4-FFF2-40B4-BE49-F238E27FC236}">
                <a16:creationId xmlns:a16="http://schemas.microsoft.com/office/drawing/2014/main" id="{D38C5705-708F-4D42-A3C6-3DBC9F9633D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3080" name="Group 638">
              <a:extLst>
                <a:ext uri="{FF2B5EF4-FFF2-40B4-BE49-F238E27FC236}">
                  <a16:creationId xmlns:a16="http://schemas.microsoft.com/office/drawing/2014/main" id="{7DC8C415-8C36-4CEC-9DDC-4577AD23BC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>
                <a:extLst>
                  <a:ext uri="{FF2B5EF4-FFF2-40B4-BE49-F238E27FC236}">
                    <a16:creationId xmlns:a16="http://schemas.microsoft.com/office/drawing/2014/main" id="{224BEF32-82FC-45E8-957D-CD2403C71CC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747A7B77-73E9-480A-8B79-8B126116F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374D437D-4812-495F-9A7A-9CC37A14A6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DEAEE6E8-F92E-4F9C-ACEC-9E4D82BF96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110BE9FF-F634-4AC2-BEBB-9BAFCE249C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" name="Group 142">
                <a:extLst>
                  <a:ext uri="{FF2B5EF4-FFF2-40B4-BE49-F238E27FC236}">
                    <a16:creationId xmlns:a16="http://schemas.microsoft.com/office/drawing/2014/main" id="{451BA661-A976-4565-9DA5-D2DAC514547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0B8C2A4B-DF58-4E67-A9B8-C1B0596DE1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5D1EA066-F050-4122-A753-98D69DB5E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ED1B155E-25C9-47ED-BBA5-47CB5A2AB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4AB9A55A-DAD0-4ED0-8EB9-C16D5EAE21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1" name="Group 147">
                <a:extLst>
                  <a:ext uri="{FF2B5EF4-FFF2-40B4-BE49-F238E27FC236}">
                    <a16:creationId xmlns:a16="http://schemas.microsoft.com/office/drawing/2014/main" id="{232EB0B6-3162-4E72-93DA-58B26802FF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133852D6-27A0-477C-8450-CA4236847A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01E59EAA-5DC8-4825-804A-15B0E7603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48C1FB82-7DBF-497D-8B2E-A357ABD21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369CB006-40B6-477C-90A9-BEF31DDABE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72">
                <a:extLst>
                  <a:ext uri="{FF2B5EF4-FFF2-40B4-BE49-F238E27FC236}">
                    <a16:creationId xmlns:a16="http://schemas.microsoft.com/office/drawing/2014/main" id="{664F31B5-4540-475E-B844-AC5F02B2D48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FD99F7BD-A81E-43C7-BFB2-65B8820D9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ED6AA72D-E0AD-40FC-823D-F918D915F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EDDBED1C-68BD-485F-B269-C4807710B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207683F4-A69A-4FEF-BC83-B006712630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" name="Group 177">
                <a:extLst>
                  <a:ext uri="{FF2B5EF4-FFF2-40B4-BE49-F238E27FC236}">
                    <a16:creationId xmlns:a16="http://schemas.microsoft.com/office/drawing/2014/main" id="{70AB5808-1C26-406D-B388-38A5B1BA3C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8AABAFAE-100B-4D11-9083-A3F9CF26C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7CE78D18-1DAF-401F-B993-5DD07F8B1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26B2DBD8-ED36-438F-A171-E40B8B60A4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E7ADBC96-0545-416B-A770-EA622D8822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" name="Group 182">
                <a:extLst>
                  <a:ext uri="{FF2B5EF4-FFF2-40B4-BE49-F238E27FC236}">
                    <a16:creationId xmlns:a16="http://schemas.microsoft.com/office/drawing/2014/main" id="{54215218-A970-41B8-8537-A253C0BD7CD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CC493AC4-954D-4444-8FDF-23D2459F9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C69AC459-E589-47D6-BC0F-32988BA67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A5082273-F5E6-47A4-83C7-0BD487BC4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DB729D1E-5764-4AA8-96C9-053CAF9626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3081" name="Group 669">
              <a:extLst>
                <a:ext uri="{FF2B5EF4-FFF2-40B4-BE49-F238E27FC236}">
                  <a16:creationId xmlns:a16="http://schemas.microsoft.com/office/drawing/2014/main" id="{B545A7D1-2534-4411-8E3A-E5F39A326D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>
                <a:extLst>
                  <a:ext uri="{FF2B5EF4-FFF2-40B4-BE49-F238E27FC236}">
                    <a16:creationId xmlns:a16="http://schemas.microsoft.com/office/drawing/2014/main" id="{A6405980-E557-4563-903A-10D4FA6DE6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A7320529-096A-4F2B-AF2C-4C3912927D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6A526543-2661-4295-A250-50B1BD8F8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8CCC19D2-2AE7-4CF6-B1A9-1D321095B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AA3A59CD-AB42-4E23-9A5A-B7EB35A5EF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48">
                <a:extLst>
                  <a:ext uri="{FF2B5EF4-FFF2-40B4-BE49-F238E27FC236}">
                    <a16:creationId xmlns:a16="http://schemas.microsoft.com/office/drawing/2014/main" id="{46A74F8F-6964-46FA-96EF-05B3F5C1CC8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4BAF80B0-DE43-4B3B-9EE0-E596CE3AC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759D3267-1074-4EBE-9671-F90FF4157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44B6AD17-383A-400F-A76B-16A456BE3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7E27985A-885D-43B6-90D3-12051B12FE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C5C78566-DCBB-4E8B-B1AF-C6E13B6A409D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" name="Group 63">
                <a:extLst>
                  <a:ext uri="{FF2B5EF4-FFF2-40B4-BE49-F238E27FC236}">
                    <a16:creationId xmlns:a16="http://schemas.microsoft.com/office/drawing/2014/main" id="{CDDED55B-AF3A-4640-A812-CCBD8E13900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70E4C60E-E1C6-40B9-9B53-492F1D938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80787764-F226-4720-8AEB-50B3298905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0DE199E5-DC70-4058-8399-B4714A29F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B7BC1EA5-5F60-4F43-8AB4-DC8E283F21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87">
                <a:extLst>
                  <a:ext uri="{FF2B5EF4-FFF2-40B4-BE49-F238E27FC236}">
                    <a16:creationId xmlns:a16="http://schemas.microsoft.com/office/drawing/2014/main" id="{6750A2C8-8282-4FC2-9869-C7D0580093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FADFF9D2-2F4F-4226-B74A-1DD116D168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B526C3BD-62F2-435B-85E6-2C4CE9EAC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EE2948B5-75B1-4B86-AF41-D2166DDD0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64AF25C8-4CCB-4BE3-B80F-51779E9A67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92">
                <a:extLst>
                  <a:ext uri="{FF2B5EF4-FFF2-40B4-BE49-F238E27FC236}">
                    <a16:creationId xmlns:a16="http://schemas.microsoft.com/office/drawing/2014/main" id="{186D60A7-7810-4103-9C9B-7869493AB15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C0DF6100-0091-4814-9976-4A7448F88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C8AFBAB6-9768-4E06-81B2-AAD23D6CF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BD8E5EC0-337B-4B34-B8CF-8B81D6D69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059BB4E8-111C-4FF4-B1C7-B664B928A2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1" name="Group 97">
                <a:extLst>
                  <a:ext uri="{FF2B5EF4-FFF2-40B4-BE49-F238E27FC236}">
                    <a16:creationId xmlns:a16="http://schemas.microsoft.com/office/drawing/2014/main" id="{004951BF-858E-4281-A9CF-A32378F3A16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6EDEE668-2C9D-413A-B294-A0A922A7A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711C8785-94CD-4FAA-9517-2729F94AB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9B7D271A-FE5F-450D-AFBB-1D29E27F9E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7580F300-C41A-4978-9D4C-A72104D32E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" name="Group 102">
                <a:extLst>
                  <a:ext uri="{FF2B5EF4-FFF2-40B4-BE49-F238E27FC236}">
                    <a16:creationId xmlns:a16="http://schemas.microsoft.com/office/drawing/2014/main" id="{56DC2A9F-C3AB-465E-8D5C-5B92C3B4EFC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4A63FB26-D81C-4DC3-B34E-CBA8C0A28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F88EAA18-1DEC-4969-AD1C-AB45A869E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7806B66D-EBC9-4F4A-AD57-13B09408B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C956519E-BFA3-475B-98D7-F518B3AC2C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3" name="Group 112">
                <a:extLst>
                  <a:ext uri="{FF2B5EF4-FFF2-40B4-BE49-F238E27FC236}">
                    <a16:creationId xmlns:a16="http://schemas.microsoft.com/office/drawing/2014/main" id="{98A2310A-C379-4017-845C-E4EF040F8AB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A984CC42-80F1-4F78-85A4-76EA0484E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330C5B15-C468-4258-82D3-FABA1095C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751B0C05-1ADB-4345-B4DD-4D7DCB453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92D6FE7D-98F2-439D-B0FF-654D5D10C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3082" name="Group 715">
              <a:extLst>
                <a:ext uri="{FF2B5EF4-FFF2-40B4-BE49-F238E27FC236}">
                  <a16:creationId xmlns:a16="http://schemas.microsoft.com/office/drawing/2014/main" id="{26DA5AC4-82F7-4046-AF4B-5A569F521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>
                <a:extLst>
                  <a:ext uri="{FF2B5EF4-FFF2-40B4-BE49-F238E27FC236}">
                    <a16:creationId xmlns:a16="http://schemas.microsoft.com/office/drawing/2014/main" id="{F7F90AB3-23BA-49B5-A080-EA6E957C25E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0B3ADC12-460F-4FFE-91F8-B1EC735DE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265BE6D0-F341-4816-BAD2-73FDEB0410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CAF695C3-9ECF-4847-89CC-0AFABBC5F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6A157813-62D6-4455-909C-5BFD1AC295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D3787BEB-25C8-4C57-9F85-E0CB076113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6" name="Group 134">
                <a:extLst>
                  <a:ext uri="{FF2B5EF4-FFF2-40B4-BE49-F238E27FC236}">
                    <a16:creationId xmlns:a16="http://schemas.microsoft.com/office/drawing/2014/main" id="{2A6FCEA1-8EC3-4BC3-BB45-7F312884F1A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BEDF5BD8-3339-46F2-978D-B9DCCFD5D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135D43A0-1C97-4FD6-AEBA-6D6D26A78D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154">
                <a:extLst>
                  <a:ext uri="{FF2B5EF4-FFF2-40B4-BE49-F238E27FC236}">
                    <a16:creationId xmlns:a16="http://schemas.microsoft.com/office/drawing/2014/main" id="{4180B63A-0531-4C47-A413-56B48B46E2C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E46FCE4B-099F-4076-B606-A50E2FF2C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438A3E8D-AB73-4126-B643-5FC0FDD6E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DA273475-A1D8-463B-A3ED-11EED3D13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532F6559-E849-463A-8811-8FB5103041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164">
                <a:extLst>
                  <a:ext uri="{FF2B5EF4-FFF2-40B4-BE49-F238E27FC236}">
                    <a16:creationId xmlns:a16="http://schemas.microsoft.com/office/drawing/2014/main" id="{0D7495B3-9100-41F8-8F55-BB521E73FA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F9439B21-9245-4276-A6BA-BB8071C34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A13F4FDF-AB3F-490E-B870-CAB9DF538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59BFBF39-4A45-4526-96C3-189D1BE07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94BBE74E-C48A-4C8F-B58B-C764E10276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4C678408-082D-46D4-8CEB-3EC07DB0CA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AE0F2AF7-57C6-4F1B-B5A1-9DFF8B463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9F81D43A-4E30-46BC-8FE4-4FCC29EC4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67D34C4C-75C4-4658-BEB2-344974E40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066D2596-E464-4AD4-ABAC-0BA494C1E0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53">
                <a:extLst>
                  <a:ext uri="{FF2B5EF4-FFF2-40B4-BE49-F238E27FC236}">
                    <a16:creationId xmlns:a16="http://schemas.microsoft.com/office/drawing/2014/main" id="{0130312D-CA3C-41B6-8445-E4E0D4ADB0F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E4EFCC3A-6762-401D-B8F3-84A3D6576A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2561AEA1-F884-4A71-A114-BAED1A368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1D82A125-D3D3-43AE-80C0-8D46170AD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24D97DCE-2834-43E1-958B-9D959DB8EB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1" name="Group 58">
                <a:extLst>
                  <a:ext uri="{FF2B5EF4-FFF2-40B4-BE49-F238E27FC236}">
                    <a16:creationId xmlns:a16="http://schemas.microsoft.com/office/drawing/2014/main" id="{B6ED9C35-D0BF-4488-9C11-1D4B8E00750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DEF0B3B3-4472-4119-99B6-DE95FED2F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F28633D1-F325-48D2-A1A3-1295FAE5F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7BE40440-F613-41AB-A79A-E09CBD802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1373235D-B7EB-4E2F-8A31-0FFC2ED9D0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4" name="Group 63">
                <a:extLst>
                  <a:ext uri="{FF2B5EF4-FFF2-40B4-BE49-F238E27FC236}">
                    <a16:creationId xmlns:a16="http://schemas.microsoft.com/office/drawing/2014/main" id="{CDBA4CD9-CD26-48EC-800F-E1DD8665FC8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07179948-387D-48ED-BE23-2815CDAB4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E400A602-9AB8-4F5A-AD6D-831C47B99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82395CCF-3F31-4E00-8D4C-CFD9CBBF31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3485C363-ACE7-47E4-94B0-4B7295EDF1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773EF5D0-5EC5-4D83-8780-27D2B8EEA2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302139B8-5744-4C2E-938E-35EEE4BEFB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54F3D-7787-4E7F-A640-2858C94FA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F3802E-3BB2-4A57-9819-DB9E26BA2F1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2FC3-7F87-453C-89D5-521030308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8A77A-5010-4383-AFF4-BEDDC31D1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Vijaya" panose="02020604020202020204" pitchFamily="18" charset="0"/>
              </a:defRPr>
            </a:lvl1pPr>
          </a:lstStyle>
          <a:p>
            <a:fld id="{057E3FB6-7346-44C8-A615-DBFC0988CFF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70" r:id="rId9"/>
    <p:sldLayoutId id="2147483827" r:id="rId10"/>
    <p:sldLayoutId id="214748382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9AADE"/>
            </a:gs>
            <a:gs pos="88000">
              <a:srgbClr val="BA5295"/>
            </a:gs>
            <a:gs pos="100000">
              <a:srgbClr val="BA529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34">
            <a:extLst>
              <a:ext uri="{FF2B5EF4-FFF2-40B4-BE49-F238E27FC236}">
                <a16:creationId xmlns:a16="http://schemas.microsoft.com/office/drawing/2014/main" id="{5EDFB53E-6DEE-4CA4-9BAF-283170AE4F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4104" name="Group 638">
              <a:extLst>
                <a:ext uri="{FF2B5EF4-FFF2-40B4-BE49-F238E27FC236}">
                  <a16:creationId xmlns:a16="http://schemas.microsoft.com/office/drawing/2014/main" id="{3E220422-98DD-451D-992F-36E3D8156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>
                <a:extLst>
                  <a:ext uri="{FF2B5EF4-FFF2-40B4-BE49-F238E27FC236}">
                    <a16:creationId xmlns:a16="http://schemas.microsoft.com/office/drawing/2014/main" id="{6E5068C9-BC91-4952-AD65-B180307242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9A35F350-3772-4462-B55E-DE7456DD6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DD9A9C61-DDFE-44FB-909A-07960BDC1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08FD465D-B32F-4B85-ADCB-135D1CEFF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A6DBA514-52BE-4F52-946A-024FE86CBA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" name="Group 142">
                <a:extLst>
                  <a:ext uri="{FF2B5EF4-FFF2-40B4-BE49-F238E27FC236}">
                    <a16:creationId xmlns:a16="http://schemas.microsoft.com/office/drawing/2014/main" id="{757F1AAE-C6E7-43CC-85CF-A7E98F1591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D53B64D1-78E4-4B5E-9C08-3303A1A80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B418CE27-689D-4419-88AA-96A2C6BA9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D174BF9B-C9D5-4A60-BD23-9C7477C17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EE84A983-9C32-4F1E-A0B7-66BFE9A1F6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1" name="Group 147">
                <a:extLst>
                  <a:ext uri="{FF2B5EF4-FFF2-40B4-BE49-F238E27FC236}">
                    <a16:creationId xmlns:a16="http://schemas.microsoft.com/office/drawing/2014/main" id="{0BA74C2C-5B4D-4375-9DC3-17F8EEBD7C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FB8B28F8-D1DC-47A7-AE8B-49F4B2F45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B5626323-1BE0-4842-826D-5071CB6EA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87CA2092-C93A-4A79-9450-CC01AEEB7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1BB08FF4-401B-4680-9E8E-704260ACF4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72">
                <a:extLst>
                  <a:ext uri="{FF2B5EF4-FFF2-40B4-BE49-F238E27FC236}">
                    <a16:creationId xmlns:a16="http://schemas.microsoft.com/office/drawing/2014/main" id="{6439787C-6EBE-4CCC-B646-94A874F9A42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C614A73D-DBEA-4E3E-A63B-A7BF4901A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C997CC83-4169-45B7-819A-1153BF4CB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DF5F6078-F312-441C-B5CD-21EA2CA52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FAB398B6-6C16-4FEE-8C6D-C2BEB2D343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" name="Group 177">
                <a:extLst>
                  <a:ext uri="{FF2B5EF4-FFF2-40B4-BE49-F238E27FC236}">
                    <a16:creationId xmlns:a16="http://schemas.microsoft.com/office/drawing/2014/main" id="{23410E32-17E5-43DD-B655-C50E9DBA708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1BFE3009-9BC7-49BA-A681-345D39806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D01F3140-2484-480F-B8F6-64008A6D6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188FF12D-2D06-4336-AD65-CE3672D34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12FB011A-A1FB-4414-9145-4E76779864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" name="Group 182">
                <a:extLst>
                  <a:ext uri="{FF2B5EF4-FFF2-40B4-BE49-F238E27FC236}">
                    <a16:creationId xmlns:a16="http://schemas.microsoft.com/office/drawing/2014/main" id="{3E54F2EC-BA1B-4150-98F5-51122818D5E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E8F6520D-E212-4C00-9D12-604CB05DE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7B2A4259-4E66-45ED-833C-C44168558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B21DB600-CB23-423F-B33B-6EA9A163B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ACBF596C-663E-4630-B532-4F2B2AF862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4105" name="Group 669">
              <a:extLst>
                <a:ext uri="{FF2B5EF4-FFF2-40B4-BE49-F238E27FC236}">
                  <a16:creationId xmlns:a16="http://schemas.microsoft.com/office/drawing/2014/main" id="{8E358F2D-285B-4628-814B-5940BEE001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>
                <a:extLst>
                  <a:ext uri="{FF2B5EF4-FFF2-40B4-BE49-F238E27FC236}">
                    <a16:creationId xmlns:a16="http://schemas.microsoft.com/office/drawing/2014/main" id="{0E3AB3A1-D314-446D-B610-B8BA43FCBC5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5AB60CF0-07F0-4A97-A289-185A66A29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D57BCF88-CA22-4CFF-BAA1-621D54CCB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C0D5DA3A-AAB0-4BBC-A469-F7C09C2BA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1232AD84-57D7-44A8-92B0-D953B2B48A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48">
                <a:extLst>
                  <a:ext uri="{FF2B5EF4-FFF2-40B4-BE49-F238E27FC236}">
                    <a16:creationId xmlns:a16="http://schemas.microsoft.com/office/drawing/2014/main" id="{549A9A80-F857-40B6-A528-8204948AF3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1FDB3B25-C4E9-47C9-AE9E-4AB710F2E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884FF80B-ED52-4EF0-A245-22BC9F6B1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BDD9E150-B7E8-4830-85BD-74B143C50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628ACE7F-2760-4A83-886E-D96F69BA55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2EAF66D8-7946-4D5D-A29C-F5CC44B64D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" name="Group 63">
                <a:extLst>
                  <a:ext uri="{FF2B5EF4-FFF2-40B4-BE49-F238E27FC236}">
                    <a16:creationId xmlns:a16="http://schemas.microsoft.com/office/drawing/2014/main" id="{AC03A7CD-0562-4440-B444-D12CEA203E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939AC890-29BD-4E62-A430-B665AE463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A2A26326-D827-4B1F-BAE1-F09066A9D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5E79BE23-4A67-402D-B003-ABA2242DC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802004A5-F55E-4828-8947-CFFF107F8B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87">
                <a:extLst>
                  <a:ext uri="{FF2B5EF4-FFF2-40B4-BE49-F238E27FC236}">
                    <a16:creationId xmlns:a16="http://schemas.microsoft.com/office/drawing/2014/main" id="{3DCB798C-0086-463C-9CB6-289AD0164E0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60B0FFC6-BE3A-4217-A0F7-F396DA0C80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4E619605-E097-4045-988D-58B191EBA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5C147124-0E5D-4678-9274-3B0169055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920E41DD-38A9-46DF-A8AA-747B8A4F52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92">
                <a:extLst>
                  <a:ext uri="{FF2B5EF4-FFF2-40B4-BE49-F238E27FC236}">
                    <a16:creationId xmlns:a16="http://schemas.microsoft.com/office/drawing/2014/main" id="{9445A951-6019-42AA-B31B-2DBD252DF2F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BA2EF9B6-2E2F-4895-BCA2-87EB73527E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9B917A87-1CE0-44E5-ACFC-A701FF263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2627FB6F-CE01-45D5-9BBA-161F9D088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783004C1-EB8B-4764-9427-C5E5DA72BF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1" name="Group 97">
                <a:extLst>
                  <a:ext uri="{FF2B5EF4-FFF2-40B4-BE49-F238E27FC236}">
                    <a16:creationId xmlns:a16="http://schemas.microsoft.com/office/drawing/2014/main" id="{9B3F159E-6253-49A6-9A38-0E4DC1D305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C5568E85-6AF7-4CDC-B1DB-3D3036A6B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1421CB1A-A2D3-41E4-BDF7-4A4238A42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BD9F5FB2-2DF5-466E-B49E-1BC4F4049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19A53B9E-09B7-4254-A95F-05A08775A3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" name="Group 102">
                <a:extLst>
                  <a:ext uri="{FF2B5EF4-FFF2-40B4-BE49-F238E27FC236}">
                    <a16:creationId xmlns:a16="http://schemas.microsoft.com/office/drawing/2014/main" id="{B4FAF6C6-DBB1-4068-9C72-565280B82B7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E165D027-4016-4309-8717-A9CD18BB1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9A30864A-2295-49CE-8498-838C9D860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9EC6D378-6994-45F7-844D-D0A3201DC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043BB379-ED79-465C-8E14-AFB61588D3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3" name="Group 112">
                <a:extLst>
                  <a:ext uri="{FF2B5EF4-FFF2-40B4-BE49-F238E27FC236}">
                    <a16:creationId xmlns:a16="http://schemas.microsoft.com/office/drawing/2014/main" id="{28FAACB3-52AC-4B39-B223-3B8A772449C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C5BCCC2A-39C3-4094-B385-0CA9A2314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D55C48C7-FDCA-465F-823B-FD9C525A8C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2FD7BFF1-A072-4830-A50E-8CA86A98E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84B4A5BF-15D7-4890-AAA3-6B586C71CC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4106" name="Group 715">
              <a:extLst>
                <a:ext uri="{FF2B5EF4-FFF2-40B4-BE49-F238E27FC236}">
                  <a16:creationId xmlns:a16="http://schemas.microsoft.com/office/drawing/2014/main" id="{1F9170A7-C534-4ABC-B430-3C27810D7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>
                <a:extLst>
                  <a:ext uri="{FF2B5EF4-FFF2-40B4-BE49-F238E27FC236}">
                    <a16:creationId xmlns:a16="http://schemas.microsoft.com/office/drawing/2014/main" id="{A288311C-6D54-47B4-BB30-5C82279B5DD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733BBECF-17F4-41B8-A212-48E96E415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96C11522-A4AF-4307-BF10-7BD005FF1E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A7552033-B48A-41F7-A594-5CB0743C6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18BB7066-BD48-42F8-A6BB-CF13CF8CC9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33FEF304-E11B-43C5-84ED-E5DD90F559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6" name="Group 134">
                <a:extLst>
                  <a:ext uri="{FF2B5EF4-FFF2-40B4-BE49-F238E27FC236}">
                    <a16:creationId xmlns:a16="http://schemas.microsoft.com/office/drawing/2014/main" id="{2529A45F-6812-49F9-9CCD-B7F29C7F2BC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5CDDC3CF-F033-4EE0-963C-26AF0ABF1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05435EB6-54CE-4E51-AAD5-4A679DCCDA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154">
                <a:extLst>
                  <a:ext uri="{FF2B5EF4-FFF2-40B4-BE49-F238E27FC236}">
                    <a16:creationId xmlns:a16="http://schemas.microsoft.com/office/drawing/2014/main" id="{E81F3690-C8B1-4681-BA0D-373F755DC8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917D2755-F9B8-4832-AFF4-0CCCFAE66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23F03929-B556-4001-A31F-6C3E947A89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AF844173-AFDE-4078-A1A8-896B8B6F6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F0749776-BAF3-48B3-A206-18FFEE939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164">
                <a:extLst>
                  <a:ext uri="{FF2B5EF4-FFF2-40B4-BE49-F238E27FC236}">
                    <a16:creationId xmlns:a16="http://schemas.microsoft.com/office/drawing/2014/main" id="{9F10AABC-0BBA-4E9C-A72F-1E94CDC26FD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5E1A306C-AF3E-409E-B2B9-A5BA61801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54E43A9D-3664-4376-8813-DF126A2BB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BCE537BB-361C-4C42-A962-D22B6374C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1C86A88C-463C-43FD-BA39-EC239C34DC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76DF454B-E81A-46FC-AC14-EBA674FE176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6AE0E826-7CBC-48AC-AC86-6DD4C7E75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EBC196F5-0EC1-4571-8D2A-5C25D4CE9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E454C752-F014-4E54-B22A-D65FB7C8D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E834591A-330B-4BDE-ACC0-1B6A4D85EE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53">
                <a:extLst>
                  <a:ext uri="{FF2B5EF4-FFF2-40B4-BE49-F238E27FC236}">
                    <a16:creationId xmlns:a16="http://schemas.microsoft.com/office/drawing/2014/main" id="{B6E94BB8-120E-449C-85D4-BF024D13986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1EA01761-997C-40A4-8698-1E8562573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5E951FB0-FC56-4A06-8D91-222EBDAD33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C58BA11A-4FA8-44FC-BBD9-B7B62708CA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878264AD-C860-4960-99CD-20D6F4849C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1" name="Group 58">
                <a:extLst>
                  <a:ext uri="{FF2B5EF4-FFF2-40B4-BE49-F238E27FC236}">
                    <a16:creationId xmlns:a16="http://schemas.microsoft.com/office/drawing/2014/main" id="{DE454785-2C1B-4E04-BA96-959CC1B635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A3E9A10F-8A14-4CC0-8371-C1FC4B934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9F1343D6-ADBA-4C5D-9EC1-A39F91674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2017218A-0460-40F1-9FF9-10E52FB3E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2FE436DC-4E9F-4F33-AD70-B1B1E7496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4" name="Group 63">
                <a:extLst>
                  <a:ext uri="{FF2B5EF4-FFF2-40B4-BE49-F238E27FC236}">
                    <a16:creationId xmlns:a16="http://schemas.microsoft.com/office/drawing/2014/main" id="{B0B281AF-631D-453A-9457-6251631D39D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BC92EDC0-AF88-4D58-8289-D7F0C0F1B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47E54EE5-44B0-4E70-A817-F454067AD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9533E734-3BB0-406C-B9A9-EFC1B7992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2159FFCC-9052-49EE-8CA6-4260042C89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4099" name="Title Placeholder 1">
            <a:extLst>
              <a:ext uri="{FF2B5EF4-FFF2-40B4-BE49-F238E27FC236}">
                <a16:creationId xmlns:a16="http://schemas.microsoft.com/office/drawing/2014/main" id="{C491486F-7E7E-4D8C-8317-257BE6F0A9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4100" name="Text Placeholder 2">
            <a:extLst>
              <a:ext uri="{FF2B5EF4-FFF2-40B4-BE49-F238E27FC236}">
                <a16:creationId xmlns:a16="http://schemas.microsoft.com/office/drawing/2014/main" id="{FB05B74E-57B8-4D88-8989-87272F9415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9C876-C920-4366-82A0-E3D8350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E70521-BD0B-4438-B2E9-339CC6284A1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084EC-1F4D-49E6-B9C9-91153DFD7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C534-BEF3-40CE-B113-8B2FE6357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Vijaya" panose="02020604020202020204" pitchFamily="18" charset="0"/>
              </a:defRPr>
            </a:lvl1pPr>
          </a:lstStyle>
          <a:p>
            <a:fld id="{C54C78A4-D0A1-4A3D-9AC8-9B0ED605734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71" r:id="rId9"/>
    <p:sldLayoutId id="2147483837" r:id="rId10"/>
    <p:sldLayoutId id="214748383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9494"/>
            </a:gs>
            <a:gs pos="88000">
              <a:srgbClr val="C83E3E"/>
            </a:gs>
            <a:gs pos="100000">
              <a:srgbClr val="C83E3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34">
            <a:extLst>
              <a:ext uri="{FF2B5EF4-FFF2-40B4-BE49-F238E27FC236}">
                <a16:creationId xmlns:a16="http://schemas.microsoft.com/office/drawing/2014/main" id="{1C4D97E5-4AD4-4761-B41B-A394D47EFB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5128" name="Group 638">
              <a:extLst>
                <a:ext uri="{FF2B5EF4-FFF2-40B4-BE49-F238E27FC236}">
                  <a16:creationId xmlns:a16="http://schemas.microsoft.com/office/drawing/2014/main" id="{78602147-3815-499C-9178-31A25F528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>
                <a:extLst>
                  <a:ext uri="{FF2B5EF4-FFF2-40B4-BE49-F238E27FC236}">
                    <a16:creationId xmlns:a16="http://schemas.microsoft.com/office/drawing/2014/main" id="{F2F7DCCA-6643-40F7-BA08-9475098CB6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8F87F4A3-D53D-4EB2-B4B2-7672BB492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6240848C-5ECD-4517-A0F0-574829C96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66713407-075D-4A72-8E6F-FC06CB463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DFABA0D8-EE53-4998-BDAD-CE485F1A0E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" name="Group 142">
                <a:extLst>
                  <a:ext uri="{FF2B5EF4-FFF2-40B4-BE49-F238E27FC236}">
                    <a16:creationId xmlns:a16="http://schemas.microsoft.com/office/drawing/2014/main" id="{317A3329-5588-40D7-BD85-285C7A75CAA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FE77E865-441F-49CA-A5DA-1E4C1B04B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73BB00FC-3216-437D-BC76-EE16636C3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8C14CCA8-ABD7-4839-957B-B0DABE4AD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F0D720F0-B69A-4F2C-9A0C-E58A74CFAE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1" name="Group 147">
                <a:extLst>
                  <a:ext uri="{FF2B5EF4-FFF2-40B4-BE49-F238E27FC236}">
                    <a16:creationId xmlns:a16="http://schemas.microsoft.com/office/drawing/2014/main" id="{E387D8CC-A70D-4797-A0DB-E8BCAC2C8A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E03237B3-2981-464B-A4FA-48E42BB86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1B1598FC-642C-4A72-BF1C-E5D312C47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2BD540CA-D5C1-45E8-819B-BCF9A372F6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68EC4533-DBD0-4ECF-AB92-6022AB564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72">
                <a:extLst>
                  <a:ext uri="{FF2B5EF4-FFF2-40B4-BE49-F238E27FC236}">
                    <a16:creationId xmlns:a16="http://schemas.microsoft.com/office/drawing/2014/main" id="{F931F7DE-D8C9-4FA2-A85E-134FC525413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318A301F-3DF0-4F43-B44E-CC09890A11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A86665C9-A8F4-41B3-A1CD-2FA0E43100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86D37C43-A88B-42A9-9C5B-79FB36972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008FB428-D637-4A31-8675-07FCA92FE3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" name="Group 177">
                <a:extLst>
                  <a:ext uri="{FF2B5EF4-FFF2-40B4-BE49-F238E27FC236}">
                    <a16:creationId xmlns:a16="http://schemas.microsoft.com/office/drawing/2014/main" id="{C98C23B0-DC16-4D4B-8B7A-F021F42D49F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A9D646E3-1549-4D51-9B6A-954B11DBF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90A86A12-52BD-4AD3-A0DD-1CEB6B270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96AEAB0C-A322-42E8-A4C4-AF4465EB7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D21C6F7C-E42F-440E-8839-CBFA039197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" name="Group 182">
                <a:extLst>
                  <a:ext uri="{FF2B5EF4-FFF2-40B4-BE49-F238E27FC236}">
                    <a16:creationId xmlns:a16="http://schemas.microsoft.com/office/drawing/2014/main" id="{E734D977-0965-4EC8-B34B-0B5A3C897D7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AAC6ECB0-B04F-4E25-A844-B102157E0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7DA2BA60-6146-481A-966E-1016D2DB5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95268222-57F4-4407-AB93-113F156E1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D77DFE2A-FFD9-44E1-B8AA-E8F753A010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5129" name="Group 669">
              <a:extLst>
                <a:ext uri="{FF2B5EF4-FFF2-40B4-BE49-F238E27FC236}">
                  <a16:creationId xmlns:a16="http://schemas.microsoft.com/office/drawing/2014/main" id="{0931D9E5-6FD3-45C7-AE59-C3AFD196C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>
                <a:extLst>
                  <a:ext uri="{FF2B5EF4-FFF2-40B4-BE49-F238E27FC236}">
                    <a16:creationId xmlns:a16="http://schemas.microsoft.com/office/drawing/2014/main" id="{8DD8AE7C-0F8A-4FE2-BDB9-F9A28E3577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798F6B47-3967-4EBC-BF64-FE9CB0943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2777465F-A2F5-4EF2-BC48-5DE4D6D2D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3E2307C1-B8D6-4089-91D4-3235D98C9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DC6DE681-BDEA-4327-B668-9049165DC9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48">
                <a:extLst>
                  <a:ext uri="{FF2B5EF4-FFF2-40B4-BE49-F238E27FC236}">
                    <a16:creationId xmlns:a16="http://schemas.microsoft.com/office/drawing/2014/main" id="{76E03B3E-0250-4942-975D-9C32A11B50B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A6155A5E-5E36-4F6C-8E0C-B2BC5F880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B2EE597C-2DC1-4E83-9ED9-30B9F85B5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6715A290-F047-46A8-BF67-F2D594C17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C62569F2-E24A-4202-8DFE-0C40C656E4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9A740FA0-A51D-4623-A01A-E1FBF94DCE03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" name="Group 63">
                <a:extLst>
                  <a:ext uri="{FF2B5EF4-FFF2-40B4-BE49-F238E27FC236}">
                    <a16:creationId xmlns:a16="http://schemas.microsoft.com/office/drawing/2014/main" id="{CA14C0A8-7859-4DC3-9C66-99EBE15100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27E5EFC1-1266-4113-8B62-53ECAA4A1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6C186185-EE1F-4061-8740-954FE25B7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9B407DDA-D17E-463D-9B01-E88C04171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628A8375-7F4B-438C-8715-3F1EF181A0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87">
                <a:extLst>
                  <a:ext uri="{FF2B5EF4-FFF2-40B4-BE49-F238E27FC236}">
                    <a16:creationId xmlns:a16="http://schemas.microsoft.com/office/drawing/2014/main" id="{CF0886D3-33F2-45F6-B2B6-C9C3C9B633A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D95996B3-30F7-4BAE-922D-3CFDB599A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DDF80459-F6B5-4905-BF63-3BC412E78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9E525D4A-247C-4884-8946-32104032F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DC4413E5-58A2-4EB1-BFE4-F1052E9C7F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92">
                <a:extLst>
                  <a:ext uri="{FF2B5EF4-FFF2-40B4-BE49-F238E27FC236}">
                    <a16:creationId xmlns:a16="http://schemas.microsoft.com/office/drawing/2014/main" id="{958B129A-845D-4905-9AFC-D2FE9DCE215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4E1B831E-3F99-496C-BBD6-8B86B1481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3E198557-B8CD-4061-AB9F-D89449119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D7C0DEF2-3FA4-4B0B-81B7-4D30FCCBF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40AEAE7F-152D-4EAF-8429-AF19E4613F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1" name="Group 97">
                <a:extLst>
                  <a:ext uri="{FF2B5EF4-FFF2-40B4-BE49-F238E27FC236}">
                    <a16:creationId xmlns:a16="http://schemas.microsoft.com/office/drawing/2014/main" id="{57B1DF8A-B499-46E7-AE51-8C97883F1A9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12E98340-82B2-4ECA-BC18-D03AD7682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CF2DDE07-F29E-4293-A00B-1820258BC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9B98B69A-8E9F-4590-A0CB-14B20F8E35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03A15FEE-EF43-4458-8797-2AE23554C5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" name="Group 102">
                <a:extLst>
                  <a:ext uri="{FF2B5EF4-FFF2-40B4-BE49-F238E27FC236}">
                    <a16:creationId xmlns:a16="http://schemas.microsoft.com/office/drawing/2014/main" id="{75F3D86A-F945-464E-BFC5-2A1A3C2D16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B24CC90D-1434-47A2-9703-313B1B241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CC0C7A1F-35C9-432E-83C2-C3C876A87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FCB94055-DEFD-4AC9-A13E-BB664865E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68C95D80-5A33-415D-9542-AA09B2D52F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3" name="Group 112">
                <a:extLst>
                  <a:ext uri="{FF2B5EF4-FFF2-40B4-BE49-F238E27FC236}">
                    <a16:creationId xmlns:a16="http://schemas.microsoft.com/office/drawing/2014/main" id="{A2D760B1-717F-4008-AFB0-C1605E8A1EC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4ADFE92A-F409-4A35-92C2-8DA760416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704ADB5B-2623-4652-A940-F999DE743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9D076ECE-2CE2-46E9-B5DD-0039A30E9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D5AFE548-05A9-4994-9FCF-64E2B0055B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5130" name="Group 715">
              <a:extLst>
                <a:ext uri="{FF2B5EF4-FFF2-40B4-BE49-F238E27FC236}">
                  <a16:creationId xmlns:a16="http://schemas.microsoft.com/office/drawing/2014/main" id="{483015D4-43F3-4EF3-BAD4-664310348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>
                <a:extLst>
                  <a:ext uri="{FF2B5EF4-FFF2-40B4-BE49-F238E27FC236}">
                    <a16:creationId xmlns:a16="http://schemas.microsoft.com/office/drawing/2014/main" id="{47A0CA95-1EB3-4225-89A8-2781489064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1EA6C800-BC66-48F6-ACC0-2D66C5E8A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C7A48795-77B4-416B-8701-1A05C08F6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91C95E78-DF32-4EAF-8D30-D221101DE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91823448-341D-4361-81CB-37C5AE63D7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F8F92263-D7D9-4475-A7EA-679D54E46F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6" name="Group 134">
                <a:extLst>
                  <a:ext uri="{FF2B5EF4-FFF2-40B4-BE49-F238E27FC236}">
                    <a16:creationId xmlns:a16="http://schemas.microsoft.com/office/drawing/2014/main" id="{4D7E3566-E1AC-41E8-ACD0-06D9F7DB04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7C0C3D82-6564-4DC4-9B44-72614F049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5D7579E6-3E2C-42A0-BA8D-18B2591F9C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154">
                <a:extLst>
                  <a:ext uri="{FF2B5EF4-FFF2-40B4-BE49-F238E27FC236}">
                    <a16:creationId xmlns:a16="http://schemas.microsoft.com/office/drawing/2014/main" id="{EC2E3A4F-E586-4A4E-AD89-92FF8C4388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FECCD8B3-928A-410B-A2D2-5E283D4701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1F5A72DD-5F01-414A-A6A4-F4D5D6AF0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A9135FCB-BCF2-41D9-883B-BF941899D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D0391C94-62EF-4CE7-BA04-30CE64BB72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164">
                <a:extLst>
                  <a:ext uri="{FF2B5EF4-FFF2-40B4-BE49-F238E27FC236}">
                    <a16:creationId xmlns:a16="http://schemas.microsoft.com/office/drawing/2014/main" id="{7FC8C079-A126-433F-B760-7963829464F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A50AD951-BA0A-4AB8-BADB-33492F93D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34AB73AC-42B9-48D3-BCE4-4F563ADE21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B58F3782-AA3C-4A04-B633-0B04EF864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34F4BDB7-676F-47C3-9AA3-64C0ACF0DC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1D86A857-EC86-4A19-BFE7-F223B2519B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800F77F1-C821-4BC3-AD7C-3A9818136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D1C36D45-6EBE-46A8-BD41-03DA6C917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9551494A-61F5-431B-8A30-42024610BC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23733362-3935-48DF-9086-3DB7E68E40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53">
                <a:extLst>
                  <a:ext uri="{FF2B5EF4-FFF2-40B4-BE49-F238E27FC236}">
                    <a16:creationId xmlns:a16="http://schemas.microsoft.com/office/drawing/2014/main" id="{197B8236-161F-4E2E-8E5F-5152C4B6F1C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1A879A15-CF2B-4AC0-9DCA-E22DABC2EA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8A755029-4A3C-45AA-B6EB-53E66631C1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5D772272-98C5-4076-BDD9-EEBBA436F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F8A57443-2B77-43BE-8915-D31834323A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1" name="Group 58">
                <a:extLst>
                  <a:ext uri="{FF2B5EF4-FFF2-40B4-BE49-F238E27FC236}">
                    <a16:creationId xmlns:a16="http://schemas.microsoft.com/office/drawing/2014/main" id="{3921DD68-D45F-46DF-B290-A85B5648D54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AC11AE83-A033-4B12-A46D-6BEC7AA48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BC80FCE1-8E38-4B98-BF80-38DFB6A9A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1BB57230-E92C-4D2C-994A-5EBC049328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EBBAB554-ABCA-4822-9A1C-0EA9D5D798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4" name="Group 63">
                <a:extLst>
                  <a:ext uri="{FF2B5EF4-FFF2-40B4-BE49-F238E27FC236}">
                    <a16:creationId xmlns:a16="http://schemas.microsoft.com/office/drawing/2014/main" id="{D636E812-F9F7-41AD-A553-4355C568CD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E65F5918-CA06-4091-B584-B2099E5D5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2DECBF29-AE74-4DF9-8654-6BC82B5E7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4674658B-C758-49A4-A7FA-88B7CFE2A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83A090DD-3BC8-498D-9801-C0206D5DE5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5123" name="Title Placeholder 1">
            <a:extLst>
              <a:ext uri="{FF2B5EF4-FFF2-40B4-BE49-F238E27FC236}">
                <a16:creationId xmlns:a16="http://schemas.microsoft.com/office/drawing/2014/main" id="{8AEEC140-A958-4387-9FA1-5E58B1BE49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5124" name="Text Placeholder 2">
            <a:extLst>
              <a:ext uri="{FF2B5EF4-FFF2-40B4-BE49-F238E27FC236}">
                <a16:creationId xmlns:a16="http://schemas.microsoft.com/office/drawing/2014/main" id="{6ED10CEF-7CD9-432A-AF01-5B3C49AF80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306D9-46A3-435F-B5E1-C6999C09F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4FC757-8793-4850-9826-BBBB8B4941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FD476-4827-4CF9-8C01-945969B22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FBF2A-F350-4344-ABD6-AE26B90D7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Vijaya" panose="02020604020202020204" pitchFamily="18" charset="0"/>
              </a:defRPr>
            </a:lvl1pPr>
          </a:lstStyle>
          <a:p>
            <a:fld id="{5DAFDC0B-65A3-44EE-8E99-1C376783371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72" r:id="rId9"/>
    <p:sldLayoutId id="2147483847" r:id="rId10"/>
    <p:sldLayoutId id="214748384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F8F8"/>
            </a:gs>
            <a:gs pos="88000">
              <a:srgbClr val="9B9B9B"/>
            </a:gs>
            <a:gs pos="100000">
              <a:srgbClr val="9B9B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4">
            <a:extLst>
              <a:ext uri="{FF2B5EF4-FFF2-40B4-BE49-F238E27FC236}">
                <a16:creationId xmlns:a16="http://schemas.microsoft.com/office/drawing/2014/main" id="{3B20AD4F-9F87-44F1-9A68-3B3B6EA5B2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6152" name="Group 638">
              <a:extLst>
                <a:ext uri="{FF2B5EF4-FFF2-40B4-BE49-F238E27FC236}">
                  <a16:creationId xmlns:a16="http://schemas.microsoft.com/office/drawing/2014/main" id="{FD55C0A5-A0B0-4568-B4B2-A209C9C76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>
                <a:extLst>
                  <a:ext uri="{FF2B5EF4-FFF2-40B4-BE49-F238E27FC236}">
                    <a16:creationId xmlns:a16="http://schemas.microsoft.com/office/drawing/2014/main" id="{ADFF8550-0D5E-4734-962C-C7ABADC63D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A89B2199-452D-410D-B523-3583B67FD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14F0C8E0-6992-4771-A7C6-4B2BF4EBA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5D34A656-5BE8-4A70-A503-422665F68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0FD1E7AA-E9F1-47A3-80ED-B98B53BBAA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" name="Group 142">
                <a:extLst>
                  <a:ext uri="{FF2B5EF4-FFF2-40B4-BE49-F238E27FC236}">
                    <a16:creationId xmlns:a16="http://schemas.microsoft.com/office/drawing/2014/main" id="{8AF7180C-47CE-496C-AA55-E9A419E999E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42440598-415D-4011-9468-5E9BA579E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5345FADA-85E7-4D5E-B848-DA44AAF07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0AAABE02-EE30-4CB0-B3A4-F938DFB8A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48D78834-83EF-4265-A82D-DA3B7D8B67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1" name="Group 147">
                <a:extLst>
                  <a:ext uri="{FF2B5EF4-FFF2-40B4-BE49-F238E27FC236}">
                    <a16:creationId xmlns:a16="http://schemas.microsoft.com/office/drawing/2014/main" id="{A5188391-F2DE-4899-A924-C2ABC7CC3C9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DBE65E23-0929-4FE8-9774-AF0C255D1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33E6F920-34AC-489D-8C23-8BCC40A35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E9AD2042-DCE2-4888-B825-9B1C29B6D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0F3F9367-3687-47CE-AC33-8BD41F0F8C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72">
                <a:extLst>
                  <a:ext uri="{FF2B5EF4-FFF2-40B4-BE49-F238E27FC236}">
                    <a16:creationId xmlns:a16="http://schemas.microsoft.com/office/drawing/2014/main" id="{DC981EF1-99F0-4C19-8B3F-A03520FA55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DD262846-1233-4285-AC94-F159BF6AA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76AE27FD-00A0-479F-B749-429A16806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665847AB-C46F-40FC-AE3F-5F0C8BE26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C2A09000-10D7-4D8F-8E4E-7C27E48DF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" name="Group 177">
                <a:extLst>
                  <a:ext uri="{FF2B5EF4-FFF2-40B4-BE49-F238E27FC236}">
                    <a16:creationId xmlns:a16="http://schemas.microsoft.com/office/drawing/2014/main" id="{EF2DB6BD-33F9-4F74-9C52-74F5C185386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0F75D89E-3F93-453C-B7B0-2ED456986E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A0267A16-AEAD-4234-924E-918238EA4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1AF4D398-FEBC-46B9-B412-D7F87B01E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44889F25-DE76-4C6C-B8FD-5FC9A795CC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" name="Group 182">
                <a:extLst>
                  <a:ext uri="{FF2B5EF4-FFF2-40B4-BE49-F238E27FC236}">
                    <a16:creationId xmlns:a16="http://schemas.microsoft.com/office/drawing/2014/main" id="{4F8BFB60-D0A3-45A6-A3EE-6D1B82808F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074FD356-A023-494B-AE6D-624803F87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593B8EC0-D9AF-457B-B9CC-B32C6F6E88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68062E5D-B7A5-4164-90BB-94F24952C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E0A935E8-5EC2-4A41-94C0-FD40D6813D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6153" name="Group 669">
              <a:extLst>
                <a:ext uri="{FF2B5EF4-FFF2-40B4-BE49-F238E27FC236}">
                  <a16:creationId xmlns:a16="http://schemas.microsoft.com/office/drawing/2014/main" id="{5DE4EA19-8C99-405D-80AD-08F78D1774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>
                <a:extLst>
                  <a:ext uri="{FF2B5EF4-FFF2-40B4-BE49-F238E27FC236}">
                    <a16:creationId xmlns:a16="http://schemas.microsoft.com/office/drawing/2014/main" id="{9BF9C6D6-1CFE-4368-A3E9-1047850F11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DA105790-CFB4-4C84-B9C5-5B5A47F4D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740857EA-9100-43F9-BB47-AAD2088FB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F0C2384E-1DB2-4301-8F83-607C69B7C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9C0521DD-C92E-4997-BF6C-ECE9B2D789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48">
                <a:extLst>
                  <a:ext uri="{FF2B5EF4-FFF2-40B4-BE49-F238E27FC236}">
                    <a16:creationId xmlns:a16="http://schemas.microsoft.com/office/drawing/2014/main" id="{6CA3976B-A46C-4EA4-A5AE-3A5ED7D555B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114BBDC2-D5AB-48CC-A1C9-8BD192D25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0505123A-12BB-40D6-92D7-16ED00669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A19AAC9E-17FC-4D2C-948B-913C71CC5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4376FB49-504A-4EBD-ADB9-7B5D31BB6A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7A05CE4F-17C2-4AD9-9C5B-8F2E6CCF83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" name="Group 63">
                <a:extLst>
                  <a:ext uri="{FF2B5EF4-FFF2-40B4-BE49-F238E27FC236}">
                    <a16:creationId xmlns:a16="http://schemas.microsoft.com/office/drawing/2014/main" id="{2F96340D-4874-4865-A266-AA9B3E1AAB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6E77EE8F-FF15-44FE-B5BE-C1959D74A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5572D094-0E2E-4E7E-A32F-3E01B50C0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4189AAD1-CBE1-45EB-B823-FD6053AB8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D875FFF3-0EFE-43A1-9CA3-25483B07A0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87">
                <a:extLst>
                  <a:ext uri="{FF2B5EF4-FFF2-40B4-BE49-F238E27FC236}">
                    <a16:creationId xmlns:a16="http://schemas.microsoft.com/office/drawing/2014/main" id="{70863DE9-65F8-4853-9670-38B01ACDDC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D725A89F-1DDC-4EAE-BA1A-6F55EF0F4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39BC2A8A-8526-406A-B66A-D92325AD9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C890AA0C-17C8-4096-B23F-AF0335EF4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CDCC9D30-9DA6-4D64-87A0-A3A6D2C294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92">
                <a:extLst>
                  <a:ext uri="{FF2B5EF4-FFF2-40B4-BE49-F238E27FC236}">
                    <a16:creationId xmlns:a16="http://schemas.microsoft.com/office/drawing/2014/main" id="{AE5A1D77-C2DF-41CD-99F9-B1B7657DAE4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067C716A-8A02-4E08-9A8C-013C2D38D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B794A2B4-FDFE-473C-8F5B-7EB74D806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CB9B99B7-2089-4959-B893-20B9FB812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F538D67C-09A5-40D5-8F79-9070EFDB2B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1" name="Group 97">
                <a:extLst>
                  <a:ext uri="{FF2B5EF4-FFF2-40B4-BE49-F238E27FC236}">
                    <a16:creationId xmlns:a16="http://schemas.microsoft.com/office/drawing/2014/main" id="{0CB9B973-0C56-488F-980D-6CD68E321D5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3087FB23-B5A9-4086-A2AD-694FE369D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BC944A36-60E8-46A7-92F9-B19B893BC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73E6AEB8-024D-4B30-9E30-7CD3E5664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B1B8BA38-DA7B-45D8-AC49-7F9E8793E0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" name="Group 102">
                <a:extLst>
                  <a:ext uri="{FF2B5EF4-FFF2-40B4-BE49-F238E27FC236}">
                    <a16:creationId xmlns:a16="http://schemas.microsoft.com/office/drawing/2014/main" id="{75D92ECB-E786-4B33-A2A3-7AC741DF9E2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1C3D196E-28FD-44EC-BFF3-93BE5E8E4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145BC4D4-9068-493E-A840-13B954409F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C969959B-6EFA-4716-9567-F764DE9E1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B05133D0-AF3F-4A64-93BC-6DAAE2A6E2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3" name="Group 112">
                <a:extLst>
                  <a:ext uri="{FF2B5EF4-FFF2-40B4-BE49-F238E27FC236}">
                    <a16:creationId xmlns:a16="http://schemas.microsoft.com/office/drawing/2014/main" id="{BD2F6CC8-2588-44EE-8486-3308E0D8EE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DB411FFE-6E8A-4CBF-BC4B-526B13C4D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5E14B0A0-BE37-4DD1-A3C5-07862D203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138180AB-70E8-475D-86A7-932391E18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86AA1EC1-4259-4962-8843-5DA381DA28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6154" name="Group 715">
              <a:extLst>
                <a:ext uri="{FF2B5EF4-FFF2-40B4-BE49-F238E27FC236}">
                  <a16:creationId xmlns:a16="http://schemas.microsoft.com/office/drawing/2014/main" id="{F0D33CC3-C72F-4D46-AAC4-03232DAF41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>
                <a:extLst>
                  <a:ext uri="{FF2B5EF4-FFF2-40B4-BE49-F238E27FC236}">
                    <a16:creationId xmlns:a16="http://schemas.microsoft.com/office/drawing/2014/main" id="{3963B429-EA34-4A22-A647-B1C39A55B99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5DF39BEE-D00A-48F3-9BF8-1A7A23F15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2CC7F05A-FB0E-4A1A-B49B-C590CE2FB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A32C70E7-E5ED-40C2-AF1A-0BBB205DA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98B2A7CC-5ABF-43BE-A40F-2747F78F13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798323DD-C6D5-494B-8E1F-02693A7994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6" name="Group 134">
                <a:extLst>
                  <a:ext uri="{FF2B5EF4-FFF2-40B4-BE49-F238E27FC236}">
                    <a16:creationId xmlns:a16="http://schemas.microsoft.com/office/drawing/2014/main" id="{06505BF2-33EE-45F9-B998-407DC050A5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26CA7476-0489-4394-90E6-40E75FE44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8B25C732-9222-497C-95E1-98AC1C02E6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154">
                <a:extLst>
                  <a:ext uri="{FF2B5EF4-FFF2-40B4-BE49-F238E27FC236}">
                    <a16:creationId xmlns:a16="http://schemas.microsoft.com/office/drawing/2014/main" id="{DFEA05C6-D376-4A7F-8BD8-76AE68573C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2BE72D9F-56C3-4D73-963C-0428AC01D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E3143701-47EA-4454-863D-30351875E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84C2F258-5B46-4A30-AE72-708EAAFC3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8CB38A8E-2C3F-4998-B3E0-22BF5FEDF5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164">
                <a:extLst>
                  <a:ext uri="{FF2B5EF4-FFF2-40B4-BE49-F238E27FC236}">
                    <a16:creationId xmlns:a16="http://schemas.microsoft.com/office/drawing/2014/main" id="{E635AC9F-60CB-436C-969E-860BABA2B9C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EF0CEC12-64BF-462C-A455-D985C9164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2DB63F97-1380-4122-A5BB-91F5E9C68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5C05E1F0-D6DC-4A3A-9936-CF3FB6D9D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277BF67B-EA52-4FA0-AF1A-D78378034E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E4B59FEF-D15C-4090-AE5D-9884B8ECBB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E955091B-BD56-4629-A8F1-1E10C0F03D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BAD33947-4EC6-4A99-B843-C1161BB72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853E599A-D67F-46CC-98CE-337F794FF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CD01DA45-61E2-456E-BA50-CE4783474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53">
                <a:extLst>
                  <a:ext uri="{FF2B5EF4-FFF2-40B4-BE49-F238E27FC236}">
                    <a16:creationId xmlns:a16="http://schemas.microsoft.com/office/drawing/2014/main" id="{14114CDE-6133-4008-B99E-09D5B29126A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827B614E-58CA-491F-BE5F-6506AFC767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E8D2210F-73F0-4C19-B91D-C7425E138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C971ACB6-749E-465A-9FAC-CAF05065A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7540A278-DA4F-4314-8404-39B957D7FB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1" name="Group 58">
                <a:extLst>
                  <a:ext uri="{FF2B5EF4-FFF2-40B4-BE49-F238E27FC236}">
                    <a16:creationId xmlns:a16="http://schemas.microsoft.com/office/drawing/2014/main" id="{5CCE8590-694B-4B83-8232-C91295D70E4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B2128777-B143-4877-A489-6633A6341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871EBAB2-1A02-454C-AE66-B71DF359B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93F5DC33-9F8B-4949-936A-062377062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3E657C67-D525-4AB8-AF5B-C067500E76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4" name="Group 63">
                <a:extLst>
                  <a:ext uri="{FF2B5EF4-FFF2-40B4-BE49-F238E27FC236}">
                    <a16:creationId xmlns:a16="http://schemas.microsoft.com/office/drawing/2014/main" id="{EDC9ED0B-B453-4501-A8C6-5992AA394D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D5CA6120-E3A3-4923-8EA1-C617A3869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20211231-407D-4E63-9043-034AC56A8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D18685EF-6D11-4DF8-88AD-D6D9EE413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78E227CC-8D80-46EC-A457-1A5C91BB6C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6147" name="Title Placeholder 1">
            <a:extLst>
              <a:ext uri="{FF2B5EF4-FFF2-40B4-BE49-F238E27FC236}">
                <a16:creationId xmlns:a16="http://schemas.microsoft.com/office/drawing/2014/main" id="{5626A0A0-6193-4065-B207-D06E81A01C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6148" name="Text Placeholder 2">
            <a:extLst>
              <a:ext uri="{FF2B5EF4-FFF2-40B4-BE49-F238E27FC236}">
                <a16:creationId xmlns:a16="http://schemas.microsoft.com/office/drawing/2014/main" id="{B03AD26B-89A1-49DF-BFEE-051C16E20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EA840-65C8-4485-A3E2-FA3F0C3D2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83A406-AEF0-4722-8071-7B91D65DC9B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89C5-C0DA-4B1A-ABFD-ED3707584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B8804-84D6-481D-A372-B1B2A7ED8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Vijaya" panose="02020604020202020204" pitchFamily="18" charset="0"/>
              </a:defRPr>
            </a:lvl1pPr>
          </a:lstStyle>
          <a:p>
            <a:fld id="{53DB9A2C-344B-4223-BF1F-D6F77DD6414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73" r:id="rId9"/>
    <p:sldLayoutId id="2147483857" r:id="rId10"/>
    <p:sldLayoutId id="214748385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4E7FE"/>
            </a:gs>
            <a:gs pos="88000">
              <a:srgbClr val="6597B8"/>
            </a:gs>
            <a:gs pos="100000">
              <a:srgbClr val="6597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34">
            <a:extLst>
              <a:ext uri="{FF2B5EF4-FFF2-40B4-BE49-F238E27FC236}">
                <a16:creationId xmlns:a16="http://schemas.microsoft.com/office/drawing/2014/main" id="{175381A4-82C7-4551-A477-FCF5ED43C88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7176" name="Group 638">
              <a:extLst>
                <a:ext uri="{FF2B5EF4-FFF2-40B4-BE49-F238E27FC236}">
                  <a16:creationId xmlns:a16="http://schemas.microsoft.com/office/drawing/2014/main" id="{70D71B7C-F44A-4154-8C08-34C129B46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>
                <a:extLst>
                  <a:ext uri="{FF2B5EF4-FFF2-40B4-BE49-F238E27FC236}">
                    <a16:creationId xmlns:a16="http://schemas.microsoft.com/office/drawing/2014/main" id="{136B9A00-7F2E-4BF8-B884-DCA4EE17DC8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id="{280637FA-AFB2-4597-9F2C-332BC09E8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id="{E0237AEB-DE91-4DFC-80E2-ABF2834E4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id="{3666DBD3-5811-41B6-95BF-7CB2DAAB2A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id="{4D151075-D3D5-4488-8E26-F5068F6E82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" name="Group 142">
                <a:extLst>
                  <a:ext uri="{FF2B5EF4-FFF2-40B4-BE49-F238E27FC236}">
                    <a16:creationId xmlns:a16="http://schemas.microsoft.com/office/drawing/2014/main" id="{2DEC10E7-5701-415C-9FC5-A8578B6D59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C7593160-EA45-40AD-AFCF-2CAD0024D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6D8B657F-BFF4-46BE-8155-DD1A3F78FA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7EC93DF8-9B01-4496-9A7D-B85B4BCB3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317FC74A-F745-4A30-936B-2AD718318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1" name="Group 147">
                <a:extLst>
                  <a:ext uri="{FF2B5EF4-FFF2-40B4-BE49-F238E27FC236}">
                    <a16:creationId xmlns:a16="http://schemas.microsoft.com/office/drawing/2014/main" id="{EDD369FD-4433-4853-B574-3ECCA81A325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id="{E2B4A460-0C7E-4DD5-B8A7-C4CE1C731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id="{967DB0FB-F288-464A-9537-197346323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id="{6521FA5E-0E23-44B7-9505-F826855EF9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id="{6EC1135E-8AC8-4D2D-BCCB-4A6E9F1ADF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72">
                <a:extLst>
                  <a:ext uri="{FF2B5EF4-FFF2-40B4-BE49-F238E27FC236}">
                    <a16:creationId xmlns:a16="http://schemas.microsoft.com/office/drawing/2014/main" id="{414B11B2-5F48-4EFF-9400-859F497A90B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id="{2574148E-24C2-46F1-83A9-8BBC899B31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id="{FEDBA6D6-7198-493F-9A8E-47817D8BE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id="{48530B32-B629-41B7-888F-B048037791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id="{C01F7DF9-0A8B-456A-B722-E601854FA5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" name="Group 177">
                <a:extLst>
                  <a:ext uri="{FF2B5EF4-FFF2-40B4-BE49-F238E27FC236}">
                    <a16:creationId xmlns:a16="http://schemas.microsoft.com/office/drawing/2014/main" id="{5B64A021-E2C9-472F-B4B8-FEA07758C96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id="{1E7D9ED5-E07F-4401-9AA9-FA9B73FBF3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id="{E45EEDD2-2DFA-48E0-988D-A6EFAC921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id="{23A13F54-4C70-48DC-BB42-0B686E658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id="{27A844B4-506E-4B76-8D7F-BFF61DC923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" name="Group 182">
                <a:extLst>
                  <a:ext uri="{FF2B5EF4-FFF2-40B4-BE49-F238E27FC236}">
                    <a16:creationId xmlns:a16="http://schemas.microsoft.com/office/drawing/2014/main" id="{943EB7A0-7BCA-4CC9-BA58-20D2CA7CC12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id="{76FBBEE5-4728-42A3-9F4B-97B89F4B2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id="{854011DE-D644-4BA9-AEF7-B3377B831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id="{CD9A3CA8-ACC2-4C9A-A5F3-535D2199C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id="{FFB8DD1F-FCCE-48A4-ACBE-7CC16C17C7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7177" name="Group 669">
              <a:extLst>
                <a:ext uri="{FF2B5EF4-FFF2-40B4-BE49-F238E27FC236}">
                  <a16:creationId xmlns:a16="http://schemas.microsoft.com/office/drawing/2014/main" id="{07A63165-26DC-4FCF-B735-BC51735C9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>
                <a:extLst>
                  <a:ext uri="{FF2B5EF4-FFF2-40B4-BE49-F238E27FC236}">
                    <a16:creationId xmlns:a16="http://schemas.microsoft.com/office/drawing/2014/main" id="{3B168DA4-7407-4A3D-BE81-F819B940A17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id="{F9FFA67C-7D5B-4A5C-B85E-4520C699E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id="{9349912F-6776-4B0C-9EC2-DDD5FF8DB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id="{3EDF395F-1A3C-4790-A0ED-5F69B0F712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id="{1390C7C8-487E-42CD-B997-EDE55130EC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48">
                <a:extLst>
                  <a:ext uri="{FF2B5EF4-FFF2-40B4-BE49-F238E27FC236}">
                    <a16:creationId xmlns:a16="http://schemas.microsoft.com/office/drawing/2014/main" id="{6AAE0EF8-4250-4124-82BB-0E6DF35480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id="{27830934-0ABE-4A05-BE2C-F30BA79C1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id="{FCC885D0-EA1C-4A52-AC3D-38DE3B4DC8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id="{B72F6DF3-F3F4-4B02-B287-4C3F86516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id="{E031A5B7-BB39-4CF4-AD16-5883636414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id="{BB49087C-6970-403A-ACB8-750DDC621F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" name="Group 63">
                <a:extLst>
                  <a:ext uri="{FF2B5EF4-FFF2-40B4-BE49-F238E27FC236}">
                    <a16:creationId xmlns:a16="http://schemas.microsoft.com/office/drawing/2014/main" id="{F2674C33-2570-495D-9986-7BABF87839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0700861D-EAF7-49C6-B344-0EF6FE1EA8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E18399E9-37A9-4806-9762-055C7B8D1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ADF331A1-6054-412A-8C75-C38333316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59DFDCD7-1AFC-46F9-8E17-B325AB982F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87">
                <a:extLst>
                  <a:ext uri="{FF2B5EF4-FFF2-40B4-BE49-F238E27FC236}">
                    <a16:creationId xmlns:a16="http://schemas.microsoft.com/office/drawing/2014/main" id="{BD7F64A2-2D45-4E07-A610-D9262A3BA68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5F097568-ED97-4B28-875E-5BAE92773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id="{E79CA9A6-7611-4FA4-B06A-79400AB29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id="{43319D6B-5608-4489-91BC-3C31FD19B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id="{E28E6502-E669-4216-B136-3BD6F43EA5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92">
                <a:extLst>
                  <a:ext uri="{FF2B5EF4-FFF2-40B4-BE49-F238E27FC236}">
                    <a16:creationId xmlns:a16="http://schemas.microsoft.com/office/drawing/2014/main" id="{A96E0698-F1CE-490C-BCB4-0FFF0034D21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id="{522B55ED-03DA-4CE4-A5FA-A3610B080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id="{C55E31CD-6EBF-4DC0-88C4-8EDAE14BB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id="{F8788692-1F8A-49E2-ACA3-52C78BF19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id="{DE6EC5E2-7F62-41D7-BCA7-67AD0943CA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1" name="Group 97">
                <a:extLst>
                  <a:ext uri="{FF2B5EF4-FFF2-40B4-BE49-F238E27FC236}">
                    <a16:creationId xmlns:a16="http://schemas.microsoft.com/office/drawing/2014/main" id="{C53A2223-02B4-498A-A4CB-3C972FCEF8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id="{1D7A89C5-025C-4660-BDE7-DA71815C3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id="{5F4603E3-4728-4ED8-A634-847F0D292B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id="{3F55AC15-DCE8-459A-8698-D3F0A3978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id="{7E32EE53-59AC-46F2-9563-9FB9C3830A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" name="Group 102">
                <a:extLst>
                  <a:ext uri="{FF2B5EF4-FFF2-40B4-BE49-F238E27FC236}">
                    <a16:creationId xmlns:a16="http://schemas.microsoft.com/office/drawing/2014/main" id="{48880A96-E61A-4016-98C0-781898DA840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id="{75FA2F9E-98B0-40DC-82ED-51E15A05B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id="{8910A756-6BA7-496D-8198-7BC86877D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id="{05C52652-DD71-4B21-93A1-E48139459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id="{514DD859-78DE-46CA-8081-1B228A0949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3" name="Group 112">
                <a:extLst>
                  <a:ext uri="{FF2B5EF4-FFF2-40B4-BE49-F238E27FC236}">
                    <a16:creationId xmlns:a16="http://schemas.microsoft.com/office/drawing/2014/main" id="{A714FD51-4B63-40B7-A1DE-4FB50DED7F4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id="{2B1BAEB6-2564-4B7A-8DE0-DB37E7203D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id="{3DB3555D-F71E-4910-BBEF-183FCA9D2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id="{B22D380B-E1DB-4542-BD68-6AC589F92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id="{196BBDB1-6527-4EE8-9A75-27D9171BA2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7178" name="Group 715">
              <a:extLst>
                <a:ext uri="{FF2B5EF4-FFF2-40B4-BE49-F238E27FC236}">
                  <a16:creationId xmlns:a16="http://schemas.microsoft.com/office/drawing/2014/main" id="{E0B3A991-CB4E-4F97-AC32-924A8AF8AB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>
                <a:extLst>
                  <a:ext uri="{FF2B5EF4-FFF2-40B4-BE49-F238E27FC236}">
                    <a16:creationId xmlns:a16="http://schemas.microsoft.com/office/drawing/2014/main" id="{A06E366A-0B58-45C6-B82B-3694DB81A9A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1E47EB20-3FE4-46A0-8873-8183386FF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4BE66CA1-F15C-4681-B540-24B4925AD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id="{924C494F-0B7F-4B7B-BEFB-091E3BFCA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id="{9D7121DF-BBDC-46EB-B75C-1E15EB8E23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id="{391607E6-1A99-43C4-A8E5-BB9030E96C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6" name="Group 134">
                <a:extLst>
                  <a:ext uri="{FF2B5EF4-FFF2-40B4-BE49-F238E27FC236}">
                    <a16:creationId xmlns:a16="http://schemas.microsoft.com/office/drawing/2014/main" id="{5077D987-2907-4951-BBE2-884EA005CFE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id="{791C0C3E-F18E-4B7D-990B-3413C4265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id="{420B896C-BC43-414F-85AD-7DA0D03C1B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154">
                <a:extLst>
                  <a:ext uri="{FF2B5EF4-FFF2-40B4-BE49-F238E27FC236}">
                    <a16:creationId xmlns:a16="http://schemas.microsoft.com/office/drawing/2014/main" id="{DC5F35FD-8011-446B-BAA0-07B0A77F38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1E4CBBC9-4002-41C5-B7C5-4450C2772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9C2BBC15-90B1-4187-A239-F3E02578E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EE53CA49-C09F-4C67-857D-D09AF1BB0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5619A670-A3CA-4DBA-B306-48BA1948DA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164">
                <a:extLst>
                  <a:ext uri="{FF2B5EF4-FFF2-40B4-BE49-F238E27FC236}">
                    <a16:creationId xmlns:a16="http://schemas.microsoft.com/office/drawing/2014/main" id="{91906B7F-A826-422F-8CA9-7256263DAE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id="{A3C12BF0-8FC7-46D8-A8E5-2D36F9EE2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id="{3BDBB9B1-C173-4E96-A56A-0F1E2F18D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id="{8FA4EDE7-D35C-4E82-9C13-F4231D24B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id="{870C90C4-EE52-4F66-82A9-EF79C84081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C4E1A302-4064-4204-A2B5-E59C1C2874D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id="{4E6250A9-37E4-4A94-B473-01EB9E062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id="{45C5D965-C2D3-458B-A834-7BF34B005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9C870F7B-C944-423F-8A2B-8BD57FFC6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id="{F4CC249A-0AB9-4E0D-A5CE-E7007384CB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53">
                <a:extLst>
                  <a:ext uri="{FF2B5EF4-FFF2-40B4-BE49-F238E27FC236}">
                    <a16:creationId xmlns:a16="http://schemas.microsoft.com/office/drawing/2014/main" id="{59ED57D1-847B-48FD-9D75-55D0AAD01D6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095EBF22-59E7-4866-952B-E1D4BD1B7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638927CE-C520-4C65-A75A-9E25E4FD4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FE3860A6-20EC-4343-9393-4B93692B2F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DACE8E63-65BF-47CF-9C4E-721977AF6E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1" name="Group 58">
                <a:extLst>
                  <a:ext uri="{FF2B5EF4-FFF2-40B4-BE49-F238E27FC236}">
                    <a16:creationId xmlns:a16="http://schemas.microsoft.com/office/drawing/2014/main" id="{6D37F976-57D9-423E-A238-6B0A4E40D4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id="{0FAE2D34-758A-495C-9F9D-AE57D51DE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E7C4AFFB-E654-4D91-B792-1932A8561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id="{360E1712-3E7A-4408-AC81-5D1417A4D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id="{C98E6F18-AE46-4B2A-9327-8CC1D2B5E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4" name="Group 63">
                <a:extLst>
                  <a:ext uri="{FF2B5EF4-FFF2-40B4-BE49-F238E27FC236}">
                    <a16:creationId xmlns:a16="http://schemas.microsoft.com/office/drawing/2014/main" id="{1523F0AF-B40C-4933-8AB4-D0C4EEA8F09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id="{5D0A2B67-1DF8-4D02-8667-DCA88A4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id="{7CDDEA71-10DB-4B14-BB9C-1B3BAB1EC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id="{5A778361-2D2A-42A0-873E-97EE9F6D5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id="{066C7A43-7204-4402-A658-0FD685EE3D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7171" name="Title Placeholder 1">
            <a:extLst>
              <a:ext uri="{FF2B5EF4-FFF2-40B4-BE49-F238E27FC236}">
                <a16:creationId xmlns:a16="http://schemas.microsoft.com/office/drawing/2014/main" id="{18177E5F-9211-4CE8-B376-BD828844CD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7172" name="Text Placeholder 2">
            <a:extLst>
              <a:ext uri="{FF2B5EF4-FFF2-40B4-BE49-F238E27FC236}">
                <a16:creationId xmlns:a16="http://schemas.microsoft.com/office/drawing/2014/main" id="{924538D3-20D1-4D59-A374-E9BF0B0F45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0322A-D4C0-4926-BA50-7E3F21E30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118F8-966F-438C-A874-404BFD0A8BC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6619B-1DF6-4F63-BECF-F5A9318A9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899BF-79F9-40A3-A875-F82568E9D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Vijaya" panose="02020604020202020204" pitchFamily="18" charset="0"/>
              </a:defRPr>
            </a:lvl1pPr>
          </a:lstStyle>
          <a:p>
            <a:fld id="{33CB40B4-16FE-45D2-9236-CE3BB8E2BCA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74" r:id="rId9"/>
    <p:sldLayoutId id="2147483867" r:id="rId10"/>
    <p:sldLayoutId id="214748386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.C.M.E. Secret Agent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abc/european_countries/eu_members/germany/index_sl.htm" TargetMode="External"/><Relationship Id="rId2" Type="http://schemas.openxmlformats.org/officeDocument/2006/relationships/hyperlink" Target="http://sl.wikipedia.org/wiki/Nem%C4%8Dija" TargetMode="External"/><Relationship Id="rId1" Type="http://schemas.openxmlformats.org/officeDocument/2006/relationships/slideLayout" Target="../slideLayouts/slideLayout57.xml"/><Relationship Id="rId5" Type="http://schemas.openxmlformats.org/officeDocument/2006/relationships/hyperlink" Target="http://www.germany-tourism.de/" TargetMode="External"/><Relationship Id="rId4" Type="http://schemas.openxmlformats.org/officeDocument/2006/relationships/hyperlink" Target="http://www.earthinpictures.com/sl/svet/nem%C4%8Di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17B5-7E90-45B4-AD98-3227DA39C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88" y="486886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i="1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</a:t>
            </a:r>
            <a:br>
              <a:rPr lang="sl-SI" sz="3600" i="1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</a:br>
            <a:br>
              <a:rPr lang="sl-SI" sz="3600" i="1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</a:br>
            <a:r>
              <a:rPr lang="sl-SI" sz="3600" i="1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SREDNJA EKONOMSKA ŠOLA MARIBOR </a:t>
            </a:r>
            <a:br>
              <a:rPr lang="sl-SI" sz="3600" i="1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</a:br>
            <a:endParaRPr lang="sl-SI" sz="3600" i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321E12-0D8C-4EEE-8335-45CABAA9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0" y="724535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BC7C50-8F08-4328-B40E-CE8858432698}"/>
              </a:ext>
            </a:extLst>
          </p:cNvPr>
          <p:cNvSpPr/>
          <p:nvPr/>
        </p:nvSpPr>
        <p:spPr>
          <a:xfrm>
            <a:off x="2327731" y="2967335"/>
            <a:ext cx="44885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DEUTSCHLAND</a:t>
            </a:r>
            <a:endParaRPr lang="en-US" sz="5400" b="1" dirty="0">
              <a:ln w="285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B669"/>
            </a:gs>
            <a:gs pos="86000">
              <a:srgbClr val="C7752B"/>
            </a:gs>
            <a:gs pos="100000">
              <a:srgbClr val="C775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1FB6B6AA-BB99-4919-A670-990F98D98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1268413"/>
            <a:ext cx="7126288" cy="4824412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 sz="2300" b="1">
                <a:solidFill>
                  <a:schemeClr val="tx1"/>
                </a:solidFill>
              </a:rPr>
              <a:t>Politisches System : </a:t>
            </a:r>
            <a:r>
              <a:rPr lang="sl-SI" altLang="sl-SI" sz="2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parlamentarische Bundesrepublik</a:t>
            </a:r>
            <a:br>
              <a:rPr lang="sl-SI" altLang="sl-SI" sz="2300" b="1">
                <a:solidFill>
                  <a:schemeClr val="tx1"/>
                </a:solidFill>
              </a:rPr>
            </a:br>
            <a:br>
              <a:rPr lang="sl-SI" altLang="sl-SI" sz="2300" b="1">
                <a:solidFill>
                  <a:schemeClr val="tx1"/>
                </a:solidFill>
              </a:rPr>
            </a:br>
            <a:r>
              <a:rPr lang="sl-SI" altLang="sl-SI" sz="2300" b="1">
                <a:solidFill>
                  <a:schemeClr val="tx1"/>
                </a:solidFill>
              </a:rPr>
              <a:t>Größe : </a:t>
            </a:r>
            <a:r>
              <a:rPr lang="sl-SI" altLang="sl-SI" sz="2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375.022 Quadratkilometer</a:t>
            </a:r>
            <a:br>
              <a:rPr lang="sl-SI" altLang="sl-SI" sz="2300" b="1" u="sng">
                <a:solidFill>
                  <a:schemeClr val="tx1"/>
                </a:solidFill>
              </a:rPr>
            </a:br>
            <a:br>
              <a:rPr lang="sl-SI" altLang="sl-SI" sz="2300" b="1" u="sng">
                <a:solidFill>
                  <a:schemeClr val="tx1"/>
                </a:solidFill>
              </a:rPr>
            </a:br>
            <a:r>
              <a:rPr lang="sl-SI" altLang="sl-SI" sz="2300" b="1">
                <a:solidFill>
                  <a:schemeClr val="tx1"/>
                </a:solidFill>
              </a:rPr>
              <a:t>Bevölkerung : </a:t>
            </a:r>
            <a:r>
              <a:rPr lang="sl-SI" altLang="sl-SI" sz="2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 Millionen </a:t>
            </a:r>
            <a:br>
              <a:rPr lang="sl-SI" altLang="sl-SI" sz="2300" b="1">
                <a:solidFill>
                  <a:schemeClr val="tx1"/>
                </a:solidFill>
              </a:rPr>
            </a:br>
            <a:br>
              <a:rPr lang="sl-SI" altLang="sl-SI" sz="2300" b="1">
                <a:solidFill>
                  <a:schemeClr val="tx1"/>
                </a:solidFill>
              </a:rPr>
            </a:br>
            <a:r>
              <a:rPr lang="sl-SI" altLang="sl-SI" sz="2300" b="1">
                <a:solidFill>
                  <a:schemeClr val="tx1"/>
                </a:solidFill>
              </a:rPr>
              <a:t>Hauptstadt : </a:t>
            </a:r>
            <a:r>
              <a:rPr lang="sl-SI" altLang="sl-SI" sz="2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Berlin</a:t>
            </a:r>
            <a:br>
              <a:rPr lang="sl-SI" altLang="sl-SI" sz="2300" b="1">
                <a:solidFill>
                  <a:schemeClr val="tx1"/>
                </a:solidFill>
              </a:rPr>
            </a:br>
            <a:br>
              <a:rPr lang="sl-SI" altLang="sl-SI" sz="2300" b="1">
                <a:solidFill>
                  <a:schemeClr val="tx1"/>
                </a:solidFill>
              </a:rPr>
            </a:br>
            <a:r>
              <a:rPr lang="sl-SI" altLang="sl-SI" sz="2300" b="1">
                <a:solidFill>
                  <a:schemeClr val="tx1"/>
                </a:solidFill>
              </a:rPr>
              <a:t>Amtssprache : </a:t>
            </a:r>
            <a:r>
              <a:rPr lang="sl-SI" altLang="sl-SI" sz="2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Deutsch</a:t>
            </a:r>
            <a:br>
              <a:rPr lang="sl-SI" altLang="sl-SI" sz="2300" b="1">
                <a:solidFill>
                  <a:schemeClr val="tx1"/>
                </a:solidFill>
              </a:rPr>
            </a:br>
            <a:br>
              <a:rPr lang="sl-SI" altLang="sl-SI" sz="2300" b="1">
                <a:solidFill>
                  <a:schemeClr val="tx1"/>
                </a:solidFill>
              </a:rPr>
            </a:br>
            <a:r>
              <a:rPr lang="sl-SI" altLang="sl-SI" sz="2300" b="1">
                <a:solidFill>
                  <a:schemeClr val="tx1"/>
                </a:solidFill>
              </a:rPr>
              <a:t>Geld : </a:t>
            </a:r>
            <a:r>
              <a:rPr lang="sl-SI" altLang="sl-SI" sz="2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 [€]</a:t>
            </a:r>
            <a:endParaRPr lang="sl-SI" altLang="sl-SI" sz="23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9AADE"/>
            </a:gs>
            <a:gs pos="92000">
              <a:srgbClr val="BA5295"/>
            </a:gs>
            <a:gs pos="100000">
              <a:srgbClr val="BA529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2CF4637-3626-4663-8B51-C80893BD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549275"/>
            <a:ext cx="7126287" cy="923925"/>
          </a:xfrm>
        </p:spPr>
        <p:txBody>
          <a:bodyPr/>
          <a:lstStyle/>
          <a:p>
            <a:pPr algn="ctr"/>
            <a:r>
              <a:rPr lang="sl-SI" altLang="sl-SI">
                <a:cs typeface="Trebuchet MS" panose="020B0603020202020204" pitchFamily="34" charset="0"/>
              </a:rPr>
              <a:t>die Nachbarstaaten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A815-415E-46F4-81D1-392E95A4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25538"/>
            <a:ext cx="7488238" cy="3382962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charset="2"/>
              <a:buBlip>
                <a:blip r:embed="rId2"/>
              </a:buBlip>
              <a:defRPr/>
            </a:pPr>
            <a:r>
              <a:rPr lang="sl-SI" sz="2400" b="1" dirty="0">
                <a:solidFill>
                  <a:schemeClr val="tx1"/>
                </a:solidFill>
              </a:rPr>
              <a:t>S : </a:t>
            </a:r>
            <a:r>
              <a:rPr lang="sl-SI" sz="23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die</a:t>
            </a:r>
            <a:r>
              <a:rPr lang="sl-SI" sz="2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sz="23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Schweiz</a:t>
            </a:r>
            <a:r>
              <a:rPr lang="sl-SI" sz="2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l-SI" sz="23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Österreich</a:t>
            </a:r>
            <a:endParaRPr lang="sl-SI" sz="23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charset="2"/>
              <a:buBlip>
                <a:blip r:embed="rId2"/>
              </a:buBlip>
              <a:defRPr/>
            </a:pPr>
            <a:r>
              <a:rPr lang="sl-SI" sz="2400" b="1" dirty="0">
                <a:solidFill>
                  <a:schemeClr val="tx1"/>
                </a:solidFill>
              </a:rPr>
              <a:t>W: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3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Frankreich</a:t>
            </a:r>
            <a:r>
              <a:rPr lang="sl-SI" sz="2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l-SI" sz="23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Luxemburg</a:t>
            </a:r>
            <a:r>
              <a:rPr lang="sl-SI" sz="2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l-SI" sz="23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Belgien</a:t>
            </a:r>
            <a:r>
              <a:rPr lang="sl-SI" sz="2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l-SI" sz="23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die</a:t>
            </a:r>
            <a:r>
              <a:rPr lang="sl-SI" sz="2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sz="23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Niederlande</a:t>
            </a:r>
            <a:r>
              <a:rPr lang="sl-SI" sz="2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fontAlgn="auto"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charset="2"/>
              <a:buBlip>
                <a:blip r:embed="rId2"/>
              </a:buBlip>
              <a:defRPr/>
            </a:pPr>
            <a:r>
              <a:rPr lang="sl-SI" sz="2400" b="1" dirty="0">
                <a:solidFill>
                  <a:schemeClr val="tx1"/>
                </a:solidFill>
              </a:rPr>
              <a:t>N : </a:t>
            </a:r>
            <a:r>
              <a:rPr lang="sl-SI" sz="23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Dänemark</a:t>
            </a:r>
            <a:endParaRPr lang="sl-SI" sz="23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buClr>
                <a:schemeClr val="accent1">
                  <a:lumMod val="40000"/>
                  <a:lumOff val="60000"/>
                </a:schemeClr>
              </a:buClr>
              <a:buSzPct val="70000"/>
              <a:buFont typeface="Wingdings 2" charset="2"/>
              <a:buBlip>
                <a:blip r:embed="rId2"/>
              </a:buBlip>
              <a:defRPr/>
            </a:pPr>
            <a:r>
              <a:rPr lang="sl-SI" sz="2400" b="1" dirty="0">
                <a:solidFill>
                  <a:schemeClr val="tx1"/>
                </a:solidFill>
              </a:rPr>
              <a:t>O: </a:t>
            </a:r>
            <a:r>
              <a:rPr lang="sl-SI" sz="2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Polen, </a:t>
            </a:r>
            <a:r>
              <a:rPr lang="sl-SI" sz="23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Tschechien</a:t>
            </a: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30F6C245-03E3-45C1-AC7E-F7B1A51E9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24175"/>
            <a:ext cx="453707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D4C7747-F265-484E-9AB9-08B2F7B3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3" y="592138"/>
            <a:ext cx="7126287" cy="40513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16 Bundesländer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Er ist am dritten Platz in Europa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30 % ist der Waldfläche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die Zugspitze (2963m) </a:t>
            </a:r>
            <a:br>
              <a:rPr lang="sl-SI" altLang="sl-SI" sz="2800"/>
            </a:br>
            <a:endParaRPr lang="sl-SI" altLang="sl-SI" sz="2800"/>
          </a:p>
        </p:txBody>
      </p:sp>
      <p:pic>
        <p:nvPicPr>
          <p:cNvPr id="17411" name="Picture 4" descr="http://www.wandern-zuspitze.de/images/zug.jpg">
            <a:extLst>
              <a:ext uri="{FF2B5EF4-FFF2-40B4-BE49-F238E27FC236}">
                <a16:creationId xmlns:a16="http://schemas.microsoft.com/office/drawing/2014/main" id="{AC1F5CBE-74B7-4438-AB40-16F1E7BA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4005263"/>
            <a:ext cx="31337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http://upload.wikimedia.org/wikipedia/sl/thumb/1/1b/Deutschland_karte_num.png/200px-Deutschland_karte_num.png">
            <a:extLst>
              <a:ext uri="{FF2B5EF4-FFF2-40B4-BE49-F238E27FC236}">
                <a16:creationId xmlns:a16="http://schemas.microsoft.com/office/drawing/2014/main" id="{80E6D2ED-C8A3-4717-B02F-EA3861C82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36613"/>
            <a:ext cx="298767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07DE2728-C1EA-41DE-B1FC-4CF99069E69C}"/>
              </a:ext>
            </a:extLst>
          </p:cNvPr>
          <p:cNvCxnSpPr/>
          <p:nvPr/>
        </p:nvCxnSpPr>
        <p:spPr>
          <a:xfrm>
            <a:off x="3995738" y="1587500"/>
            <a:ext cx="1260475" cy="269875"/>
          </a:xfrm>
          <a:prstGeom prst="curvedConnector3">
            <a:avLst>
              <a:gd name="adj1" fmla="val 6587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8DC420DB-AA1F-439D-8DD0-7232A0A2202E}"/>
              </a:ext>
            </a:extLst>
          </p:cNvPr>
          <p:cNvCxnSpPr/>
          <p:nvPr/>
        </p:nvCxnSpPr>
        <p:spPr>
          <a:xfrm rot="16200000" flipH="1">
            <a:off x="2901156" y="3629819"/>
            <a:ext cx="684213" cy="49847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BED7157-89EA-4AF2-8481-67104BF7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404813"/>
            <a:ext cx="7124700" cy="923925"/>
          </a:xfrm>
        </p:spPr>
        <p:txBody>
          <a:bodyPr/>
          <a:lstStyle/>
          <a:p>
            <a:pPr algn="ctr"/>
            <a:r>
              <a:rPr lang="sl-SI" altLang="sl-SI">
                <a:cs typeface="Trebuchet MS" panose="020B0603020202020204" pitchFamily="34" charset="0"/>
              </a:rPr>
              <a:t>Die bevölkerung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E6E3-75E5-48CE-A5DF-4A047018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73188"/>
            <a:ext cx="4138613" cy="221456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sl-SI" sz="2400" dirty="0">
                <a:solidFill>
                  <a:schemeClr val="tx1"/>
                </a:solidFill>
              </a:rPr>
              <a:t>91 % </a:t>
            </a:r>
            <a:r>
              <a:rPr lang="sl-SI" sz="2400" dirty="0" err="1">
                <a:solidFill>
                  <a:schemeClr val="tx1"/>
                </a:solidFill>
              </a:rPr>
              <a:t>die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Deutschen</a:t>
            </a:r>
            <a:endParaRPr lang="sl-SI" sz="2400" dirty="0">
              <a:solidFill>
                <a:schemeClr val="tx1"/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sl-SI" sz="2400" dirty="0" err="1">
                <a:solidFill>
                  <a:schemeClr val="tx1"/>
                </a:solidFill>
              </a:rPr>
              <a:t>Türken</a:t>
            </a:r>
            <a:br>
              <a:rPr lang="sl-SI" sz="2400" dirty="0">
                <a:solidFill>
                  <a:schemeClr val="tx1"/>
                </a:solidFill>
              </a:rPr>
            </a:b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 err="1">
                <a:solidFill>
                  <a:schemeClr val="tx1"/>
                </a:solidFill>
              </a:rPr>
              <a:t>Italiener</a:t>
            </a:r>
            <a:br>
              <a:rPr lang="sl-SI" sz="2400" dirty="0">
                <a:solidFill>
                  <a:schemeClr val="tx1"/>
                </a:solidFill>
              </a:rPr>
            </a:b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 err="1">
                <a:solidFill>
                  <a:schemeClr val="tx1"/>
                </a:solidFill>
              </a:rPr>
              <a:t>Jugoslawen</a:t>
            </a:r>
            <a:br>
              <a:rPr lang="sl-SI" sz="2400" dirty="0">
                <a:solidFill>
                  <a:schemeClr val="tx1"/>
                </a:solidFill>
              </a:rPr>
            </a:b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70C1FA5D-3AAD-4874-86F8-8DEFEE22CFA6}"/>
              </a:ext>
            </a:extLst>
          </p:cNvPr>
          <p:cNvSpPr txBox="1">
            <a:spLocks/>
          </p:cNvSpPr>
          <p:nvPr/>
        </p:nvSpPr>
        <p:spPr bwMode="auto">
          <a:xfrm>
            <a:off x="4518025" y="2133600"/>
            <a:ext cx="49657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None/>
            </a:pPr>
            <a:r>
              <a:rPr lang="sl-SI" altLang="sl-SI" sz="2400">
                <a:latin typeface="Vijaya" panose="02020604020202020204" pitchFamily="18" charset="0"/>
              </a:rPr>
              <a:t>RELIGION :</a:t>
            </a:r>
            <a:br>
              <a:rPr lang="sl-SI" altLang="sl-SI" sz="2400">
                <a:latin typeface="Vijaya" panose="02020604020202020204" pitchFamily="18" charset="0"/>
              </a:rPr>
            </a:br>
            <a:r>
              <a:rPr lang="sl-SI" altLang="sl-SI" sz="2400">
                <a:latin typeface="Vijaya" panose="02020604020202020204" pitchFamily="18" charset="0"/>
              </a:rPr>
              <a:t>- der Protestantismus</a:t>
            </a:r>
            <a:br>
              <a:rPr lang="sl-SI" altLang="sl-SI" sz="2400">
                <a:latin typeface="Vijaya" panose="02020604020202020204" pitchFamily="18" charset="0"/>
              </a:rPr>
            </a:br>
            <a:r>
              <a:rPr lang="sl-SI" altLang="sl-SI" sz="2400">
                <a:latin typeface="Vijaya" panose="02020604020202020204" pitchFamily="18" charset="0"/>
              </a:rPr>
              <a:t>- die römisch - katholische</a:t>
            </a:r>
            <a:br>
              <a:rPr lang="sl-SI" altLang="sl-SI" sz="2400">
                <a:latin typeface="Vijaya" panose="02020604020202020204" pitchFamily="18" charset="0"/>
              </a:rPr>
            </a:br>
            <a:endParaRPr lang="sl-SI" altLang="sl-SI" sz="2400">
              <a:latin typeface="Vijaya" panose="02020604020202020204" pitchFamily="18" charset="0"/>
            </a:endParaRPr>
          </a:p>
        </p:txBody>
      </p:sp>
      <p:pic>
        <p:nvPicPr>
          <p:cNvPr id="18437" name="Picture 2" descr="http://www.guguwindisch.de/resources/DeutscheKirche.JPG">
            <a:extLst>
              <a:ext uri="{FF2B5EF4-FFF2-40B4-BE49-F238E27FC236}">
                <a16:creationId xmlns:a16="http://schemas.microsoft.com/office/drawing/2014/main" id="{6403F7A9-8803-482E-AD60-64A21B88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3500438"/>
            <a:ext cx="34750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Content Placeholder 2">
            <a:extLst>
              <a:ext uri="{FF2B5EF4-FFF2-40B4-BE49-F238E27FC236}">
                <a16:creationId xmlns:a16="http://schemas.microsoft.com/office/drawing/2014/main" id="{895418F0-FB07-4EBD-9321-092B46EB6C63}"/>
              </a:ext>
            </a:extLst>
          </p:cNvPr>
          <p:cNvSpPr txBox="1">
            <a:spLocks/>
          </p:cNvSpPr>
          <p:nvPr/>
        </p:nvSpPr>
        <p:spPr bwMode="auto">
          <a:xfrm>
            <a:off x="2051050" y="6115050"/>
            <a:ext cx="46085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None/>
            </a:pPr>
            <a:r>
              <a:rPr lang="sl-SI" altLang="sl-SI">
                <a:solidFill>
                  <a:srgbClr val="404040"/>
                </a:solidFill>
                <a:latin typeface="Vijaya" panose="02020604020202020204" pitchFamily="18" charset="0"/>
              </a:rPr>
              <a:t>Deutsche  Kirche Windhoek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9494"/>
            </a:gs>
            <a:gs pos="83000">
              <a:srgbClr val="FF6161"/>
            </a:gs>
            <a:gs pos="100000">
              <a:srgbClr val="FF61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375135C-77CE-4037-B27E-A5DAB958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5175"/>
            <a:ext cx="4103688" cy="923925"/>
          </a:xfrm>
        </p:spPr>
        <p:txBody>
          <a:bodyPr/>
          <a:lstStyle/>
          <a:p>
            <a:pPr algn="ctr"/>
            <a:r>
              <a:rPr lang="sl-SI" altLang="sl-SI" sz="2400" b="1">
                <a:cs typeface="Trebuchet MS" panose="020B0603020202020204" pitchFamily="34" charset="0"/>
              </a:rPr>
              <a:t>Die mauer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2ADBDDF-F678-42E5-9094-EC27C456B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628775"/>
            <a:ext cx="1800225" cy="203517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chemeClr val="tx1"/>
                </a:solidFill>
              </a:rPr>
              <a:t>1916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chemeClr val="tx1"/>
                </a:solidFill>
              </a:rPr>
              <a:t>150 km lang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 sz="2400">
                <a:solidFill>
                  <a:schemeClr val="tx1"/>
                </a:solidFill>
              </a:rPr>
              <a:t>Ost / West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4DC31181-75F6-4DE3-8B4D-ED7FCE03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33909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itle 1">
            <a:extLst>
              <a:ext uri="{FF2B5EF4-FFF2-40B4-BE49-F238E27FC236}">
                <a16:creationId xmlns:a16="http://schemas.microsoft.com/office/drawing/2014/main" id="{BE79CF5D-94ED-485F-BEB3-F1BC3F85B478}"/>
              </a:ext>
            </a:extLst>
          </p:cNvPr>
          <p:cNvSpPr txBox="1">
            <a:spLocks/>
          </p:cNvSpPr>
          <p:nvPr/>
        </p:nvSpPr>
        <p:spPr bwMode="auto">
          <a:xfrm>
            <a:off x="4572000" y="836613"/>
            <a:ext cx="4103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400" b="1">
                <a:solidFill>
                  <a:srgbClr val="404040"/>
                </a:solidFill>
                <a:latin typeface="A.C.M.E. Secret Agent"/>
                <a:ea typeface="Trebuchet MS" panose="020B0603020202020204" pitchFamily="34" charset="0"/>
                <a:cs typeface="Trebuchet MS" panose="020B0603020202020204" pitchFamily="34" charset="0"/>
              </a:rPr>
              <a:t>Brandenburger tor</a:t>
            </a:r>
          </a:p>
        </p:txBody>
      </p:sp>
      <p:sp>
        <p:nvSpPr>
          <p:cNvPr id="19462" name="Content Placeholder 2">
            <a:extLst>
              <a:ext uri="{FF2B5EF4-FFF2-40B4-BE49-F238E27FC236}">
                <a16:creationId xmlns:a16="http://schemas.microsoft.com/office/drawing/2014/main" id="{93E57857-4BAA-4199-BD78-D8FC048A325D}"/>
              </a:ext>
            </a:extLst>
          </p:cNvPr>
          <p:cNvSpPr txBox="1">
            <a:spLocks/>
          </p:cNvSpPr>
          <p:nvPr/>
        </p:nvSpPr>
        <p:spPr bwMode="auto">
          <a:xfrm>
            <a:off x="5580063" y="1885950"/>
            <a:ext cx="18002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None/>
            </a:pPr>
            <a:r>
              <a:rPr lang="sl-SI" altLang="sl-SI" sz="2400">
                <a:latin typeface="Vijaya" panose="02020604020202020204" pitchFamily="18" charset="0"/>
              </a:rPr>
              <a:t>19 m hoch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None/>
            </a:pPr>
            <a:r>
              <a:rPr lang="sl-SI" altLang="sl-SI" sz="2400">
                <a:latin typeface="Vijaya" panose="02020604020202020204" pitchFamily="18" charset="0"/>
              </a:rPr>
              <a:t>1791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None/>
            </a:pPr>
            <a:r>
              <a:rPr lang="sl-SI" altLang="sl-SI" sz="2400">
                <a:latin typeface="Vijaya" panose="02020604020202020204" pitchFamily="18" charset="0"/>
              </a:rPr>
              <a:t>12 Säulen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None/>
            </a:pPr>
            <a:endParaRPr lang="sl-SI" altLang="sl-SI">
              <a:solidFill>
                <a:srgbClr val="404040"/>
              </a:solidFill>
              <a:latin typeface="Vijaya" panose="02020604020202020204" pitchFamily="18" charset="0"/>
            </a:endParaRPr>
          </a:p>
        </p:txBody>
      </p:sp>
      <p:pic>
        <p:nvPicPr>
          <p:cNvPr id="19463" name="Picture 3">
            <a:extLst>
              <a:ext uri="{FF2B5EF4-FFF2-40B4-BE49-F238E27FC236}">
                <a16:creationId xmlns:a16="http://schemas.microsoft.com/office/drawing/2014/main" id="{DFFC24EA-6662-4648-94A7-2E0D1B322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3836988"/>
            <a:ext cx="2881312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5DE2924-10FE-417E-93AC-FF5391DC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836613"/>
            <a:ext cx="7124700" cy="923925"/>
          </a:xfrm>
        </p:spPr>
        <p:txBody>
          <a:bodyPr/>
          <a:lstStyle/>
          <a:p>
            <a:pPr algn="ctr"/>
            <a:r>
              <a:rPr lang="sl-SI" altLang="sl-SI">
                <a:cs typeface="Trebuchet MS" panose="020B0603020202020204" pitchFamily="34" charset="0"/>
              </a:rPr>
              <a:t>Quellen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7810BA3-6637-4509-BC4E-D10B1747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773238"/>
            <a:ext cx="7124700" cy="4051300"/>
          </a:xfrm>
        </p:spPr>
        <p:txBody>
          <a:bodyPr/>
          <a:lstStyle/>
          <a:p>
            <a:r>
              <a:rPr lang="sl-SI" altLang="sl-SI">
                <a:solidFill>
                  <a:srgbClr val="0070C0"/>
                </a:solidFill>
                <a:hlinkClick r:id="rId2"/>
              </a:rPr>
              <a:t>http://sl.wikipedia.org/wiki/Nem%C4%8Dija</a:t>
            </a:r>
            <a:endParaRPr lang="sl-SI" altLang="sl-SI">
              <a:solidFill>
                <a:srgbClr val="0070C0"/>
              </a:solidFill>
            </a:endParaRPr>
          </a:p>
          <a:p>
            <a:r>
              <a:rPr lang="sl-SI" altLang="sl-SI">
                <a:solidFill>
                  <a:srgbClr val="0070C0"/>
                </a:solidFill>
                <a:hlinkClick r:id="rId3"/>
              </a:rPr>
              <a:t>http://europa.eu/abc/european_countries/eu_members/germany/index_sl.htm</a:t>
            </a:r>
            <a:endParaRPr lang="sl-SI" altLang="sl-SI">
              <a:solidFill>
                <a:srgbClr val="0070C0"/>
              </a:solidFill>
            </a:endParaRPr>
          </a:p>
          <a:p>
            <a:r>
              <a:rPr lang="sl-SI" altLang="sl-SI">
                <a:solidFill>
                  <a:srgbClr val="0070C0"/>
                </a:solidFill>
                <a:hlinkClick r:id="rId4"/>
              </a:rPr>
              <a:t>http://www.earthinpictures.com/sl/svet/nem%C4%8Dija</a:t>
            </a:r>
            <a:endParaRPr lang="sl-SI" altLang="sl-SI">
              <a:solidFill>
                <a:srgbClr val="0070C0"/>
              </a:solidFill>
            </a:endParaRPr>
          </a:p>
          <a:p>
            <a:r>
              <a:rPr lang="sl-SI" altLang="sl-SI">
                <a:hlinkClick r:id="rId5"/>
              </a:rPr>
              <a:t>http://www.germany-tourism.de/</a:t>
            </a:r>
            <a:endParaRPr lang="sl-SI" altLang="sl-SI">
              <a:solidFill>
                <a:srgbClr val="0070C0"/>
              </a:solidFill>
            </a:endParaRPr>
          </a:p>
          <a:p>
            <a:r>
              <a:rPr lang="sl-SI" altLang="sl-SI"/>
              <a:t>Themen aktuell 1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Custom 19">
      <a:dk1>
        <a:sysClr val="windowText" lastClr="000000"/>
      </a:dk1>
      <a:lt1>
        <a:sysClr val="window" lastClr="FFFFFF"/>
      </a:lt1>
      <a:dk2>
        <a:srgbClr val="FCF2D9"/>
      </a:dk2>
      <a:lt2>
        <a:srgbClr val="FFB66D"/>
      </a:lt2>
      <a:accent1>
        <a:srgbClr val="F3BF45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log.">
      <a:majorFont>
        <a:latin typeface="A.C.M.E. Secret Agent"/>
        <a:ea typeface=""/>
        <a:cs typeface=""/>
      </a:majorFont>
      <a:minorFont>
        <a:latin typeface="Vijaya"/>
        <a:ea typeface=""/>
        <a:cs typeface="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pring">
  <a:themeElements>
    <a:clrScheme name="Custom 6">
      <a:dk1>
        <a:sysClr val="windowText" lastClr="000000"/>
      </a:dk1>
      <a:lt1>
        <a:sysClr val="window" lastClr="FFFFFF"/>
      </a:lt1>
      <a:dk2>
        <a:srgbClr val="66822D"/>
      </a:dk2>
      <a:lt2>
        <a:srgbClr val="E6F7C8"/>
      </a:lt2>
      <a:accent1>
        <a:srgbClr val="D9F3AC"/>
      </a:accent1>
      <a:accent2>
        <a:srgbClr val="BEEA73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log.">
      <a:majorFont>
        <a:latin typeface="A.C.M.E. Secret Agent"/>
        <a:ea typeface=""/>
        <a:cs typeface=""/>
      </a:majorFont>
      <a:minorFont>
        <a:latin typeface="Vijaya"/>
        <a:ea typeface=""/>
        <a:cs typeface="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pring">
  <a:themeElements>
    <a:clrScheme name="Custom 24">
      <a:dk1>
        <a:sysClr val="windowText" lastClr="000000"/>
      </a:dk1>
      <a:lt1>
        <a:sysClr val="window" lastClr="FFFFFF"/>
      </a:lt1>
      <a:dk2>
        <a:srgbClr val="F493D2"/>
      </a:dk2>
      <a:lt2>
        <a:srgbClr val="F7ACDD"/>
      </a:lt2>
      <a:accent1>
        <a:srgbClr val="ED4CB5"/>
      </a:accent1>
      <a:accent2>
        <a:srgbClr val="ED4CB5"/>
      </a:accent2>
      <a:accent3>
        <a:srgbClr val="F3BF45"/>
      </a:accent3>
      <a:accent4>
        <a:srgbClr val="F47E5A"/>
      </a:accent4>
      <a:accent5>
        <a:srgbClr val="ED4CB5"/>
      </a:accent5>
      <a:accent6>
        <a:srgbClr val="B56FF4"/>
      </a:accent6>
      <a:hlink>
        <a:srgbClr val="408080"/>
      </a:hlink>
      <a:folHlink>
        <a:srgbClr val="5EAEAE"/>
      </a:folHlink>
    </a:clrScheme>
    <a:fontScheme name="Slog.">
      <a:majorFont>
        <a:latin typeface="A.C.M.E. Secret Agent"/>
        <a:ea typeface=""/>
        <a:cs typeface=""/>
      </a:majorFont>
      <a:minorFont>
        <a:latin typeface="Vijaya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pring">
  <a:themeElements>
    <a:clrScheme name="Custom 23">
      <a:dk1>
        <a:sysClr val="windowText" lastClr="000000"/>
      </a:dk1>
      <a:lt1>
        <a:sysClr val="window" lastClr="FFFFFF"/>
      </a:lt1>
      <a:dk2>
        <a:srgbClr val="FF9797"/>
      </a:dk2>
      <a:lt2>
        <a:srgbClr val="FF9797"/>
      </a:lt2>
      <a:accent1>
        <a:srgbClr val="FF6566"/>
      </a:accent1>
      <a:accent2>
        <a:srgbClr val="FF6566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log.">
      <a:majorFont>
        <a:latin typeface="A.C.M.E. Secret Agent"/>
        <a:ea typeface=""/>
        <a:cs typeface=""/>
      </a:majorFont>
      <a:minorFont>
        <a:latin typeface="Vijaya"/>
        <a:ea typeface=""/>
        <a:cs typeface="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pring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og.">
      <a:majorFont>
        <a:latin typeface="A.C.M.E. Secret Agent"/>
        <a:ea typeface=""/>
        <a:cs typeface=""/>
      </a:majorFont>
      <a:minorFont>
        <a:latin typeface="Vijaya"/>
        <a:ea typeface=""/>
        <a:cs typeface="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pring">
  <a:themeElements>
    <a:clrScheme name="Custom 20">
      <a:dk1>
        <a:sysClr val="windowText" lastClr="000000"/>
      </a:dk1>
      <a:lt1>
        <a:sysClr val="window" lastClr="FFFFFF"/>
      </a:lt1>
      <a:dk2>
        <a:srgbClr val="ACE1FE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og.">
      <a:majorFont>
        <a:latin typeface="A.C.M.E. Secret Agent"/>
        <a:ea typeface=""/>
        <a:cs typeface=""/>
      </a:majorFont>
      <a:minorFont>
        <a:latin typeface="Vijaya"/>
        <a:ea typeface=""/>
        <a:cs typeface="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145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A.C.M.E. Secret Agent</vt:lpstr>
      <vt:lpstr>Arial</vt:lpstr>
      <vt:lpstr>Calibri</vt:lpstr>
      <vt:lpstr>Courier New</vt:lpstr>
      <vt:lpstr>Vijaya</vt:lpstr>
      <vt:lpstr>Wingdings 2</vt:lpstr>
      <vt:lpstr>Office Theme</vt:lpstr>
      <vt:lpstr>Spring</vt:lpstr>
      <vt:lpstr>1_Spring</vt:lpstr>
      <vt:lpstr>2_Spring</vt:lpstr>
      <vt:lpstr>4_Spring</vt:lpstr>
      <vt:lpstr>5_Spring</vt:lpstr>
      <vt:lpstr>6_Spring</vt:lpstr>
      <vt:lpstr>   SREDNJA EKONOMSKA ŠOLA MARIBOR  </vt:lpstr>
      <vt:lpstr>PowerPoint Presentation</vt:lpstr>
      <vt:lpstr>die Nachbarstaaten :</vt:lpstr>
      <vt:lpstr>PowerPoint Presentation</vt:lpstr>
      <vt:lpstr>Die bevölkerung</vt:lpstr>
      <vt:lpstr>Die mauer 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2019-06-03T09:05:21Z</dcterms:created>
  <dcterms:modified xsi:type="dcterms:W3CDTF">2019-06-03T09:05:21Z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