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5ECA75B-4FA0-4E1E-B40F-FDED3120F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F533CE9-403F-4DE1-AD67-FE25DCC732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906397-3E53-4BCE-8891-B95A0DF3CE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89EFFF0-EE4E-418E-AEC9-4F5651F68F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0CE1CA2-0B43-4856-8668-ECD6CB063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01B4A72-4948-455E-981D-E1F3173DEA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0BE2330-E046-4E8E-8FF1-8A49FD8AD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008462-D844-46A6-B121-4527C7B580A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>
            <a:extLst>
              <a:ext uri="{FF2B5EF4-FFF2-40B4-BE49-F238E27FC236}">
                <a16:creationId xmlns:a16="http://schemas.microsoft.com/office/drawing/2014/main" id="{66B587C4-9144-4EB2-B1E7-3A1B40BCFF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grada opomb 2">
            <a:extLst>
              <a:ext uri="{FF2B5EF4-FFF2-40B4-BE49-F238E27FC236}">
                <a16:creationId xmlns:a16="http://schemas.microsoft.com/office/drawing/2014/main" id="{B4810793-7C8A-45BF-83AD-F3D3790E6D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Ograda številke diapozitiva 3">
            <a:extLst>
              <a:ext uri="{FF2B5EF4-FFF2-40B4-BE49-F238E27FC236}">
                <a16:creationId xmlns:a16="http://schemas.microsoft.com/office/drawing/2014/main" id="{59BBBBF0-D346-4839-A915-2BC5720FB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4F7AD8-CA67-409C-81F3-8C08F0ECDB15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>
            <a:extLst>
              <a:ext uri="{FF2B5EF4-FFF2-40B4-BE49-F238E27FC236}">
                <a16:creationId xmlns:a16="http://schemas.microsoft.com/office/drawing/2014/main" id="{2250787D-4E52-4000-AD0B-767C76AF8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>
            <a:extLst>
              <a:ext uri="{FF2B5EF4-FFF2-40B4-BE49-F238E27FC236}">
                <a16:creationId xmlns:a16="http://schemas.microsoft.com/office/drawing/2014/main" id="{10769719-492B-4ECD-A85F-DE781AFA3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Ograda številke diapozitiva 3">
            <a:extLst>
              <a:ext uri="{FF2B5EF4-FFF2-40B4-BE49-F238E27FC236}">
                <a16:creationId xmlns:a16="http://schemas.microsoft.com/office/drawing/2014/main" id="{3AD13543-1A12-4857-BB8B-F8A88E5C2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C1347C-CE58-49E7-B9B1-81DF955DEEAC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>
            <a:extLst>
              <a:ext uri="{FF2B5EF4-FFF2-40B4-BE49-F238E27FC236}">
                <a16:creationId xmlns:a16="http://schemas.microsoft.com/office/drawing/2014/main" id="{1EEC04B5-B1A5-4983-A527-FDA52F7627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>
            <a:extLst>
              <a:ext uri="{FF2B5EF4-FFF2-40B4-BE49-F238E27FC236}">
                <a16:creationId xmlns:a16="http://schemas.microsoft.com/office/drawing/2014/main" id="{5B9B64A8-1FBA-4DCA-B205-D5A0970D9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D08F5F6B-CB56-4618-8077-B61983250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89C1B-ED36-4EBD-9338-EDCBD75F7B6F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267CDB72-B830-49CB-9A0C-CF790BF0C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D45C596B-22AE-402A-867C-3B2F4B6080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B94928D5-3324-4833-9E00-559F7CD72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63EE4-1C8F-4F2B-9FF1-46D0C763214D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069E4223-0507-4DDE-B0C0-C30C8B826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3A849E60-46F2-449A-B566-71F4B3222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4670FE69-AA63-42F2-AEA4-50BC6528F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18DD3-CCAB-4BF2-9B5E-3EB5808C57AA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C4C351BE-D04E-4E46-BEA8-516242832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6296A30B-18C1-49C1-A1B2-4DBB2719B3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6160F925-99D1-4E09-9AC2-F74A7DFCB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17B673-2E32-4AD4-A114-E130ED43D00D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15CD9797-5E56-445E-BFE3-8FF3F86D3D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0F972DC5-8021-4A06-9950-011736F09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DAC0BD3C-BD5E-458C-B4CE-48F2D4035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0F60B8-DEB2-4745-B97A-04F37743014E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5343CA-1CC4-4D61-9E44-91B6459573E8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C9560-BA4C-4D1E-831D-0E787C7A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016B-3CCA-4476-BB0B-4746203514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F1DFB6-685C-4536-B3C3-947022C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BA6D1D-0159-4FB8-8A46-EC866002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F84A8-3E59-4B92-B4CE-F50659347F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074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9C6D7-8521-4905-BF54-DA839C0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B449-D6FA-4D31-92DF-F616E03ABE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D0ED-4E1E-46B6-98C6-F08F22B8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D4AB7-E3CA-4D52-BF69-AB67A094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A79D-D404-4A65-A6DD-5E9396E454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43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E285-D1BF-4C41-97C3-FCC661CB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E6A9-DD10-4FDD-B203-B68EF9029E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EC8A8-E915-4CE6-A76E-E4BA0CB0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B3D5D-F548-4B3F-9AC8-8525D226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1190B-002D-4688-A960-275089EEC1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46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E0BE-0F05-4E70-8EED-002AFBBE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7324-B4A1-4F96-AFCA-5E1D3649B8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7FF1-5F14-4F1C-824A-29F3AAD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5EE7-6B5C-419C-9480-73E95ECC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BF46D-27B1-47BA-AB1A-4164875B7F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34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3D83DD-2D7F-4252-A778-72FB4AD9BA48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CC4BAE-11F5-41CF-9B31-D4CD2F92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2932-C040-4311-80AE-EE8FEA8CFC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D631DD-198F-43B4-9820-A3FC4C08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6C1859-DCC8-4EEF-A27F-5CE774A5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4697-3245-461B-91F5-8F8513A513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35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00915-4F1F-45B5-B194-66153ED0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21D7-729F-4483-8B89-590F374D68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CE4227-5338-4A54-87A7-A85FF2EF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3B0743-5A48-469B-B841-3E46D91A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8D9D-3596-4EAF-B70D-8C90B0A0AE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86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69BFA6-EFBF-4632-A2F2-347D4AE9CECB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FE0EBD1-66CB-4BB7-8685-BBD98CD6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4673-853D-4014-A6D7-675DD692C07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550DF97-D1B5-4875-AFBB-32CA8E05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44E7C2C-FC4D-42C8-87F6-4E02A0B6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40C30-C30B-4355-B957-9D2B15C3FD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057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D41A61-1B07-47C1-9B7A-08254BB1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D890-F15B-4424-A22A-D637A9255C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F8C4DE-C1D2-461E-B7B8-CA1A2BC8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BE4B3F-CF97-480A-949B-39B479BA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17AD-F5F3-4B97-AB28-C0C1B817B7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81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121603-1BD3-4667-94EE-8FC0DB3C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2840-90DF-4EC6-98B2-ED831BDE96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70A013-D721-4789-898C-5E384B42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0712E-7FF4-4CE8-B1D2-4E2EB960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5B2F5-2AA7-477B-9ACB-6F50A11E7E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9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90C7F5-6BB3-43EC-AD5E-BF16DADCF5F3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89578F-CCA8-40A0-90A2-9237FD5D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D637-EB1B-4BF4-8233-0B6B3985F6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A55969A-9F8D-4F16-962D-FBB32F15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4F4B4F-447C-49F5-8C6C-7724E8B5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6DA6-0EEC-4C4B-93AA-429F3B4E05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595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150443-F84D-48FF-8273-0810B169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547C-702A-45B7-9788-E1B044F85D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68DABF-6F5C-42AD-8578-02BEEB72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8B50E-53E8-436D-85E2-FB0695AF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5906-9899-4803-84F9-53AA718766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357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CE791B-1754-4093-A667-21BD0B0ECAF5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353B2-0C4D-4570-AF07-170F6F30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1B888F3-EEA7-42D9-9975-206AA2AE7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38737-4B29-4EED-B9B7-2FE1453C942C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798-DCE8-4F28-BD81-DC77FF93B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18A9D-7D9F-443F-9399-F8E01C0283E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45F32-5E41-4FFC-BAC9-C1D7691C4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43CCD-FCDA-42A1-936E-E152CF821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F4169846-931E-48B8-8470-86D0882FD97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7" r:id="rId5"/>
    <p:sldLayoutId id="2147483690" r:id="rId6"/>
    <p:sldLayoutId id="2147483691" r:id="rId7"/>
    <p:sldLayoutId id="2147483698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5DF73-BF38-4AE1-9460-65D79044E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7013" cy="2235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r>
              <a:rPr lang="sl-SI" dirty="0"/>
              <a:t>		DEUTSCHLAND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829E63-6FE8-4FE8-AF05-5BA5D96C6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224588" cy="263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		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		</a:t>
            </a:r>
            <a:r>
              <a:rPr lang="sl-SI"/>
              <a:t>    </a:t>
            </a:r>
            <a:endParaRPr lang="sl-SI" dirty="0"/>
          </a:p>
        </p:txBody>
      </p:sp>
      <p:pic>
        <p:nvPicPr>
          <p:cNvPr id="6148" name="Picture 2" descr="C:\Users\Danijel\Desktop\fahne_europa_deutschland.gif">
            <a:extLst>
              <a:ext uri="{FF2B5EF4-FFF2-40B4-BE49-F238E27FC236}">
                <a16:creationId xmlns:a16="http://schemas.microsoft.com/office/drawing/2014/main" id="{F0A09E2F-5889-42A0-B329-D80BCEA6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65175"/>
            <a:ext cx="3600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DA2545-FB4E-44F6-98DA-29149C30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cap="all" dirty="0"/>
              <a:t>		</a:t>
            </a:r>
            <a:r>
              <a:rPr lang="sl-SI" b="1" dirty="0"/>
              <a:t>GRUNDDATEN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729AAF-B13B-42A2-BAE6-83E9A103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defRPr/>
            </a:pPr>
            <a:r>
              <a:rPr lang="sl-SI" dirty="0" err="1"/>
              <a:t>Amtssprache</a:t>
            </a:r>
            <a:r>
              <a:rPr lang="sl-SI" dirty="0"/>
              <a:t>: </a:t>
            </a:r>
            <a:r>
              <a:rPr lang="sl-SI" dirty="0" err="1"/>
              <a:t>Deutsch</a:t>
            </a:r>
            <a:endParaRPr lang="sl-SI" dirty="0"/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sl-SI" dirty="0" err="1"/>
              <a:t>Hauptstadt</a:t>
            </a:r>
            <a:r>
              <a:rPr lang="sl-SI" dirty="0"/>
              <a:t>: Berlin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sl-SI" dirty="0" err="1"/>
              <a:t>Einwohnerschaft</a:t>
            </a:r>
            <a:r>
              <a:rPr lang="sl-SI" dirty="0"/>
              <a:t>: 82,5 mio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sl-SI" dirty="0" err="1"/>
              <a:t>Oberflächenabfluß</a:t>
            </a:r>
            <a:r>
              <a:rPr lang="sl-SI" dirty="0"/>
              <a:t>: 357.000 km</a:t>
            </a:r>
            <a:r>
              <a:rPr lang="sl-SI" baseline="30000" dirty="0"/>
              <a:t>2 </a:t>
            </a:r>
          </a:p>
          <a:p>
            <a:pPr marL="182880" indent="-182880" fontAlgn="auto">
              <a:spcAft>
                <a:spcPts val="0"/>
              </a:spcAft>
              <a:defRPr/>
            </a:pPr>
            <a:r>
              <a:rPr lang="sl-SI" dirty="0" err="1"/>
              <a:t>Währung</a:t>
            </a:r>
            <a:r>
              <a:rPr lang="sl-SI" dirty="0"/>
              <a:t>: </a:t>
            </a:r>
            <a:r>
              <a:rPr lang="sl-SI" dirty="0" err="1"/>
              <a:t>Euro</a:t>
            </a:r>
            <a:r>
              <a:rPr lang="sl-SI" dirty="0"/>
              <a:t> </a:t>
            </a:r>
          </a:p>
          <a:p>
            <a:pPr marL="182880" indent="-182880" fontAlgn="auto">
              <a:spcAft>
                <a:spcPts val="0"/>
              </a:spcAft>
              <a:defRPr/>
            </a:pPr>
            <a:endParaRPr lang="sl-SI" baseline="30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baseline="30000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sl-SI" sz="3200" baseline="30000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sl-SI" baseline="30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aseline="30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aseline="30000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sl-SI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sl-SI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7172" name="Picture 2" descr="C:\Users\Danijel\Desktop\fahne_europa_deutschland.gif">
            <a:extLst>
              <a:ext uri="{FF2B5EF4-FFF2-40B4-BE49-F238E27FC236}">
                <a16:creationId xmlns:a16="http://schemas.microsoft.com/office/drawing/2014/main" id="{105C7BDF-49F9-46AD-81F0-9CE68102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7213"/>
            <a:ext cx="2663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Danijel\Desktop\38359.gif">
            <a:extLst>
              <a:ext uri="{FF2B5EF4-FFF2-40B4-BE49-F238E27FC236}">
                <a16:creationId xmlns:a16="http://schemas.microsoft.com/office/drawing/2014/main" id="{B8EF1341-0BED-4FC7-8003-4C9B95B3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70986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E005F-BFF3-4C5A-AFAC-A454B714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			 LAGE</a:t>
            </a:r>
            <a:endParaRPr lang="sl-SI" dirty="0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8DDEA35E-26B3-43C6-BF68-B7607A1FB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sl-SI"/>
              <a:t>Mitteleuropa </a:t>
            </a:r>
          </a:p>
          <a:p>
            <a:r>
              <a:rPr lang="de-AT" altLang="sl-SI"/>
              <a:t>Sie grenzt an Dänemark, Polen, Tschechie Republik, Österreich, Schweiz, Frankreich, Luxemburg, Belgien, Niederlande. </a:t>
            </a:r>
          </a:p>
          <a:p>
            <a:endParaRPr lang="sl-SI" altLang="sl-SI"/>
          </a:p>
        </p:txBody>
      </p:sp>
      <p:pic>
        <p:nvPicPr>
          <p:cNvPr id="8196" name="Picture 2" descr="C:\Users\Danijel\Desktop\germany.gif">
            <a:extLst>
              <a:ext uri="{FF2B5EF4-FFF2-40B4-BE49-F238E27FC236}">
                <a16:creationId xmlns:a16="http://schemas.microsoft.com/office/drawing/2014/main" id="{FA0AA3C3-A151-4D9F-AADB-5BF549AE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1337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17535-DFF6-450C-AA10-F8025E79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			KLIMA 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6F6688DC-BA98-457D-B60C-04D4B576F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Kontinental: Süden und Osten </a:t>
            </a:r>
          </a:p>
          <a:p>
            <a:r>
              <a:rPr lang="sl-SI" altLang="sl-SI"/>
              <a:t>Ozeanisch: Norden und Westen</a:t>
            </a:r>
          </a:p>
          <a:p>
            <a:endParaRPr lang="sl-SI" altLang="sl-SI"/>
          </a:p>
        </p:txBody>
      </p:sp>
      <p:pic>
        <p:nvPicPr>
          <p:cNvPr id="9220" name="Picture 2" descr="C:\Users\Danijel\Desktop\IndianSummerSauerland.jpg">
            <a:extLst>
              <a:ext uri="{FF2B5EF4-FFF2-40B4-BE49-F238E27FC236}">
                <a16:creationId xmlns:a16="http://schemas.microsoft.com/office/drawing/2014/main" id="{DE0D94CA-5BB6-4DA9-8860-F86B832F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3743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Danijel\Desktop\Klima_Deutschland.jpg">
            <a:extLst>
              <a:ext uri="{FF2B5EF4-FFF2-40B4-BE49-F238E27FC236}">
                <a16:creationId xmlns:a16="http://schemas.microsoft.com/office/drawing/2014/main" id="{90C2B832-A5E5-494F-8561-767432E2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53853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7EE3F-A841-4E0B-89F5-8EC89D38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DIE NEUERE GESCHICHTE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C296C1F7-209B-4E5C-B8B4-AE2E17C82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2" descr="C:\Users\Danijel\Desktop\Berlinermauer.jpg">
            <a:extLst>
              <a:ext uri="{FF2B5EF4-FFF2-40B4-BE49-F238E27FC236}">
                <a16:creationId xmlns:a16="http://schemas.microsoft.com/office/drawing/2014/main" id="{6B0598B5-016C-4D73-9BD5-54D153A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Users\Danijel\Desktop\brd_ddr.png">
            <a:extLst>
              <a:ext uri="{FF2B5EF4-FFF2-40B4-BE49-F238E27FC236}">
                <a16:creationId xmlns:a16="http://schemas.microsoft.com/office/drawing/2014/main" id="{3126898A-ECAF-4358-BF01-353351C8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27175"/>
            <a:ext cx="33337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EA40F-95A5-4276-B3B4-EACC7193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		WIRTSCHAFT 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BAAE1C1-BE01-491D-8F28-C6B5A02E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8" name="Picture 2" descr="C:\Users\Danijel\Desktop\bmw-factory.jpg">
            <a:extLst>
              <a:ext uri="{FF2B5EF4-FFF2-40B4-BE49-F238E27FC236}">
                <a16:creationId xmlns:a16="http://schemas.microsoft.com/office/drawing/2014/main" id="{20BE520C-5EEC-4F63-8B90-04301C5A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68600"/>
            <a:ext cx="4537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Danijel\Desktop\paulaner_logo.jpg">
            <a:extLst>
              <a:ext uri="{FF2B5EF4-FFF2-40B4-BE49-F238E27FC236}">
                <a16:creationId xmlns:a16="http://schemas.microsoft.com/office/drawing/2014/main" id="{1CD802B4-5B50-48D8-9893-2A0ECDA5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22447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A85427-D78F-45AA-8A96-3DD01BBA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TOURISTISCHE DESTINATIONEN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9903EC7-9767-47A5-AD4E-5170DC88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2" name="Picture 2" descr="C:\Users\Danijel\Desktop\hotel_seefeld_049_14.jpg">
            <a:extLst>
              <a:ext uri="{FF2B5EF4-FFF2-40B4-BE49-F238E27FC236}">
                <a16:creationId xmlns:a16="http://schemas.microsoft.com/office/drawing/2014/main" id="{0C838BA6-1AA3-492D-B433-8F008A0D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5575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Danijel\Desktop\brandenburger_tor_n2.jpg">
            <a:extLst>
              <a:ext uri="{FF2B5EF4-FFF2-40B4-BE49-F238E27FC236}">
                <a16:creationId xmlns:a16="http://schemas.microsoft.com/office/drawing/2014/main" id="{9667801E-F91E-4700-B096-BDBF4D66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3403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Users\Danijel\Desktop\Koelner_Dom.jpg">
            <a:extLst>
              <a:ext uri="{FF2B5EF4-FFF2-40B4-BE49-F238E27FC236}">
                <a16:creationId xmlns:a16="http://schemas.microsoft.com/office/drawing/2014/main" id="{DC599756-D0F2-45EA-BB0C-200326A6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95700"/>
            <a:ext cx="1701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as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63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Jasnost</vt:lpstr>
      <vt:lpstr>    DEUTSCHLAND</vt:lpstr>
      <vt:lpstr>  GRUNDDATEN</vt:lpstr>
      <vt:lpstr>    LAGE</vt:lpstr>
      <vt:lpstr>   KLIMA </vt:lpstr>
      <vt:lpstr>    DIE NEUERE GESCHICHTE</vt:lpstr>
      <vt:lpstr>  WIRTSCHAFT </vt:lpstr>
      <vt:lpstr>TOURISTISCHE DESTINATIONEN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2019-06-03T09:05:21Z</dcterms:created>
  <dcterms:modified xsi:type="dcterms:W3CDTF">2019-06-03T09:05:21Z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