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720263" cy="6480175"/>
  <p:notesSz cx="7556500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msminch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BDFFA957-EB30-4708-AEF6-40DF60F6A1A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DC87C63-8816-4D5E-937A-C57ABF4B0FA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18FCB72-2575-467B-A6D2-5AC4EB0B41B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endParaRPr lang="fi-FI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429E319-9A2B-4461-9135-5CE4F8A061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endParaRPr lang="fi-FI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61BE884-949F-4C6D-B13C-72BBE70F416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endParaRPr lang="fi-FI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33A07E2-30D2-4CEB-B11F-B6562011914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FAEA511F-9322-43E9-B585-77133AA55A31}" type="slidenum">
              <a:rPr lang="fi-FI" altLang="sl-SI"/>
              <a:pPr/>
              <a:t>‹#›</a:t>
            </a:fld>
            <a:endParaRPr lang="fi-F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7B5BCC-1F4B-430D-BD04-29AD5926D8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BD92F7-F531-430D-89D8-317C6B5F02B9}" type="slidenum">
              <a:rPr lang="fi-FI" altLang="sl-SI"/>
              <a:pPr/>
              <a:t>1</a:t>
            </a:fld>
            <a:endParaRPr lang="fi-FI" altLang="sl-SI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id="{D095C69A-58BD-4C6B-8E23-39CCC2B732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01688" y="720725"/>
            <a:ext cx="60118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14ABD9A-BCDB-4F36-B15F-B48EE0EB94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54DB93-F842-4233-A71D-100A3AA04D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E49864-AD43-4FB5-83F7-96BCC589370C}" type="slidenum">
              <a:rPr lang="fi-FI" altLang="sl-SI"/>
              <a:pPr/>
              <a:t>2</a:t>
            </a:fld>
            <a:endParaRPr lang="fi-FI" altLang="sl-SI"/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30E0652F-3034-48F5-8242-732CBE71ED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25" y="671513"/>
            <a:ext cx="6011863" cy="4008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538F8861-AEE7-41F6-9566-B834C51063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327CDD-AB73-4B4A-86F9-36749640E4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DFC90B-E34E-461D-BF0C-A7BBAD91A1D9}" type="slidenum">
              <a:rPr lang="fi-FI" altLang="sl-SI"/>
              <a:pPr/>
              <a:t>3</a:t>
            </a:fld>
            <a:endParaRPr lang="fi-FI" altLang="sl-SI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7AE1AA49-FCA9-4431-B3B2-AFE136E9475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1525" y="812800"/>
            <a:ext cx="6011863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20364F0-CB1D-445D-AC09-419C87823D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2ED8-B140-49E8-B1CB-F90926C8C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E0D79-40C0-40FB-88D9-816841E90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C5EB-FCC0-493E-831A-307C8A8DDB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C7D9D-4C83-4375-9B18-D1B55A4BAF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51F6-08FA-4DA1-847A-A8008A430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3CD662-5CCA-41AB-B58E-9E1E7DF491B8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355233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F3B9-E125-4C28-962E-64058A4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0DCF1-6587-465A-82B7-2F4FE1FDF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0453-D88D-4ACC-A5BA-34B2681C58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070E6-E280-4188-8E7B-C563F689D8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6F36-9521-46A1-97B7-E2202095D6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CC71F0-2C37-4648-A8B2-9D9B8511FE53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347941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1D6CE-C1ED-44C1-A703-033FB0BC9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37388" y="152400"/>
            <a:ext cx="21939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CD934-A80F-4550-98C0-478B64E6F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0850" y="152400"/>
            <a:ext cx="643413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80E4F-C766-4345-9D2E-F5B62E325E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72D35-76F7-4D75-8F0D-101D40FBEE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E542-AC1C-469D-9386-4F591E7FE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4F710D-9BDD-4F51-9176-DFCA63F3A7FB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418263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3859-2362-42A4-AB5B-98C519EB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E00C-095D-4DC8-A10C-3F6F2910F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67F4-7D84-4055-9736-6587D6558C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02648-1B88-4FC7-BAC3-6CD7526005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3649-3B8C-4057-9E54-3A27CF371B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85B784-E723-4BCC-88CD-9C1467BA40D3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238711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A6ED-86B2-4CC6-B78D-FFC39FDE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0627C-46E6-4FE1-A188-BD5DF3C82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28A2B-E55B-48B4-A284-44DCD926C7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555C2-6597-4FF6-AF23-0D59D3BF39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3FAC-1110-41B9-B451-2C4EAB95B3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D290E9-5CEE-4351-BA49-D77AD66920E0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2709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037D-E286-4127-AE1E-8999843E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03E0-BBEB-4783-8D56-FF117AA5C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275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ACD26-C13F-4F29-8EEE-5BAB77C70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275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59BCE-1C16-4D65-9C5D-243F097B41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987AA-E0DA-499D-BA2B-E252FEBCAE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E8914-2677-4D59-AC94-A7AD89FCB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64013B-2A48-4717-9D82-24A2EC73BF5B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206831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8320-3C91-4823-BF65-BB6EF910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48338-E9C1-4AFC-9E9C-51E221BC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67E6-89A8-47A4-96D3-9DA699E34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1385F-34DE-44A2-A5B5-5227F1B68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1E66E-9837-4D46-8ED2-DBE49E588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37FF7-57F4-42A2-912B-726614E19F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22BE9-FAF7-4BDA-860B-A182B90868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8BEAE-B604-473E-BD42-E35F56D62D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4D22C3-973F-46E1-8D8B-1E384BBF4F80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48673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DA70-94A9-4932-8548-2190E92D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A20B2-5939-4171-BB60-6A19030061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0FF3B-0F91-4DAB-952E-295F02DC10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062A3-BE56-4C81-9844-262206A0B2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B6C231-BD94-410C-8FF5-4AB6131DC315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70005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2B118-291F-4CDB-8001-C8E031F184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C279F-8189-4972-B7F7-176893C54F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F940-7121-4EE5-8EAB-C20FB6945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6205B-7795-411D-8BED-C3D4C7ED3E2E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133461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89CA-85EC-4D9A-9FAA-A51A1E55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540A9-C729-44C3-8943-1868CF88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43D3-8522-4FC8-A47B-DC0A523AF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81EF2-3700-4469-B3B3-A48818990B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9CA6D-D17F-44CF-A4E1-E7A5CB3139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28675-D652-4510-A3AE-46570B79D7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FB0401-DD5D-4022-9073-06B486BDDABD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3999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4536-44B1-4B9E-84B9-6249B85A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B0B29-4904-478E-A373-2887A4CED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00F7B-D675-4D89-9ABC-01AA44873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FC6BD-A0EC-4D55-83D0-78A16B7C62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8D18D-8A59-482A-8CE3-E7FBAAE0B7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E9076-FD05-469F-82AF-56C597BC3D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5AAD09-2974-471D-A7CB-414E867587D1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260545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9C19B65-6659-4B1D-9690-10032B22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52400"/>
            <a:ext cx="87455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Muokkaa otsikon tekstimuotoa napsauttamalla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B5EF041-0497-44D5-A911-02A4847E8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Muokkaa jäsennyksen tekstimuotoa napsauttamalla</a:t>
            </a:r>
          </a:p>
          <a:p>
            <a:pPr lvl="1"/>
            <a:r>
              <a:rPr lang="en-GB" altLang="sl-SI"/>
              <a:t>Toinen jäsennystaso</a:t>
            </a:r>
          </a:p>
          <a:p>
            <a:pPr lvl="2"/>
            <a:r>
              <a:rPr lang="en-GB" altLang="sl-SI"/>
              <a:t>Kolmas jäsennystaso</a:t>
            </a:r>
          </a:p>
          <a:p>
            <a:pPr lvl="3"/>
            <a:r>
              <a:rPr lang="en-GB" altLang="sl-SI"/>
              <a:t>Neljäs jäsennystaso</a:t>
            </a:r>
          </a:p>
          <a:p>
            <a:pPr lvl="4"/>
            <a:r>
              <a:rPr lang="en-GB" altLang="sl-SI"/>
              <a:t>Viides jäsennystaso</a:t>
            </a:r>
          </a:p>
          <a:p>
            <a:pPr lvl="4"/>
            <a:r>
              <a:rPr lang="en-GB" altLang="sl-SI"/>
              <a:t>Kuudes jäsennystaso</a:t>
            </a:r>
          </a:p>
          <a:p>
            <a:pPr lvl="4"/>
            <a:r>
              <a:rPr lang="en-GB" altLang="sl-SI"/>
              <a:t>Seitsemäs jäsennystaso</a:t>
            </a:r>
          </a:p>
          <a:p>
            <a:pPr lvl="4"/>
            <a:r>
              <a:rPr lang="en-GB" altLang="sl-SI"/>
              <a:t>Kahdeksas jäsennystaso</a:t>
            </a:r>
          </a:p>
          <a:p>
            <a:pPr lvl="4"/>
            <a:r>
              <a:rPr lang="en-GB" altLang="sl-SI"/>
              <a:t>Yhdeksäs jäsennystaso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8626E-B71F-4EEB-A714-CC68C19375B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12763" y="6172200"/>
            <a:ext cx="22621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E168DF-4F15-4816-B6A6-B738AAEC726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41688" y="6172200"/>
            <a:ext cx="3079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49D30D-9BA7-45C8-80DB-CDABD1F836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851900" y="6016625"/>
            <a:ext cx="5191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sz="2000">
                <a:solidFill>
                  <a:srgbClr val="2E343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148307CD-31C1-4099-9044-A437D0F3D065}" type="slidenum">
              <a:rPr lang="fi-FI" altLang="sl-SI"/>
              <a:pPr/>
              <a:t>‹#›</a:t>
            </a:fld>
            <a:endParaRPr lang="fi-F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2E343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E3436"/>
          </a:solidFill>
          <a:latin typeface="Bitstream Vera Sans" pitchFamily="32" charset="0"/>
          <a:cs typeface="msmincho" charset="0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E3436"/>
          </a:solidFill>
          <a:latin typeface="Bitstream Vera Sans" pitchFamily="32" charset="0"/>
          <a:cs typeface="msmincho" charset="0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E3436"/>
          </a:solidFill>
          <a:latin typeface="Bitstream Vera Sans" pitchFamily="32" charset="0"/>
          <a:cs typeface="msmincho" charset="0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E3436"/>
          </a:solidFill>
          <a:latin typeface="Bitstream Vera Sans" pitchFamily="32" charset="0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E3436"/>
          </a:solidFill>
          <a:latin typeface="Bitstream Vera Sans" pitchFamily="32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E3436"/>
          </a:solidFill>
          <a:latin typeface="Bitstream Vera Sans" pitchFamily="32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E3436"/>
          </a:solidFill>
          <a:latin typeface="Bitstream Vera Sans" pitchFamily="32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2E3436"/>
          </a:solidFill>
          <a:latin typeface="Bitstream Vera Sans" pitchFamily="32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44AF0C02-254C-4D22-A7FF-14868B603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747125" cy="1004887"/>
          </a:xfrm>
          <a:ln/>
        </p:spPr>
        <p:txBody>
          <a:bodyPr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>
                <a:latin typeface="URW Bookman L" charset="0"/>
              </a:rPr>
              <a:t> Die Haustier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CD740B5-3C4B-4C6A-9430-F37C1BF5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747125" cy="5503863"/>
          </a:xfrm>
          <a:ln/>
        </p:spPr>
        <p:txBody>
          <a:bodyPr/>
          <a:lstStyle/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Ich habe eine Katze.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Sie heißt Maca.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Sie ist f'ünf Jahre alt.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Sie ist schwarz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Sie mag Milch, Mäuse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und Fleisch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Sie mag keine Hund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/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CD744F16-1A94-4BC8-B28A-719E73D7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39863"/>
            <a:ext cx="4859338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300D7E0-E7BA-4068-BC06-1F15CBFFF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268288"/>
            <a:ext cx="8747125" cy="992187"/>
          </a:xfrm>
          <a:ln/>
        </p:spPr>
        <p:txBody>
          <a:bodyPr/>
          <a:lstStyle/>
          <a:p>
            <a: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>
                <a:latin typeface="URW Bookman L" charset="0"/>
              </a:rPr>
              <a:t>Familie von Maca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0F5D69B-AC64-42D1-8BF3-2F7DB3C65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19700" y="1619250"/>
            <a:ext cx="4067175" cy="29410025"/>
          </a:xfrm>
          <a:ln/>
        </p:spPr>
        <p:txBody>
          <a:bodyPr/>
          <a:lstStyle/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sl-SI"/>
              <a:t>Maca hat zwei Töchter.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sl-SI"/>
              <a:t>älteste Tochter ist 3 Jahre alt.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sl-SI"/>
              <a:t>Alle haben weiß Punkt.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sl-SI"/>
              <a:t>Alle sind schwarz.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sl-SI"/>
              <a:t>Alle haben Weiß Punkt.   </a:t>
            </a:r>
          </a:p>
          <a:p>
            <a:pPr marL="863600" indent="-646113">
              <a:buClr>
                <a:srgbClr val="8AE234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sl-SI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F432B35A-A6CE-41FF-AB73-D3501754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485933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0F99480-CB05-4691-8C6C-6200F5DF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600450"/>
            <a:ext cx="39592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E736B0A-22EA-4074-9E70-51EAC2AF6B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20725" y="539750"/>
            <a:ext cx="3114675" cy="452438"/>
          </a:xfrm>
          <a:ln/>
        </p:spPr>
        <p:txBody>
          <a:bodyPr tIns="20160" anchor="t"/>
          <a:lstStyle/>
          <a:p>
            <a:pPr marL="863600" indent="-646113">
              <a:lnSpc>
                <a:spcPct val="95000"/>
              </a:lnSpc>
              <a:spcAft>
                <a:spcPts val="1425"/>
              </a:spcAft>
              <a:buClr>
                <a:srgbClr val="8AE234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i-FI" altLang="sl-SI" sz="3200" b="0">
                <a:solidFill>
                  <a:srgbClr val="000000"/>
                </a:solidFill>
                <a:latin typeface="Times New Roman" panose="02020603050405020304" pitchFamily="18" charset="0"/>
              </a:rPr>
              <a:t>Das ist Maca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601308-5FA7-47EF-9596-47B0E77C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975"/>
            <a:ext cx="504031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90A38654-AC88-4A21-A93C-B229A37D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0"/>
            <a:ext cx="43307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"/>
        <a:cs typeface="msmincho"/>
      </a:majorFont>
      <a:minorFont>
        <a:latin typeface="Times New Roman"/>
        <a:ea typeface="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Custom</PresentationFormat>
  <Paragraphs>56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Bitstream Vera Sans</vt:lpstr>
      <vt:lpstr>StarSymbol</vt:lpstr>
      <vt:lpstr>Times New Roman</vt:lpstr>
      <vt:lpstr>URW Bookman L</vt:lpstr>
      <vt:lpstr>Office Theme</vt:lpstr>
      <vt:lpstr> Die Haustier</vt:lpstr>
      <vt:lpstr>Familie von Maca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2019-06-03T09:05:24Z</dcterms:created>
  <dcterms:modified xsi:type="dcterms:W3CDTF">2019-06-03T09:05:24Z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