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ACE"/>
    <a:srgbClr val="0B3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2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1">
            <a:extLst>
              <a:ext uri="{FF2B5EF4-FFF2-40B4-BE49-F238E27FC236}">
                <a16:creationId xmlns:a16="http://schemas.microsoft.com/office/drawing/2014/main" id="{094D1051-7212-40E2-AC54-BAD0C512BFB4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38">
            <a:extLst>
              <a:ext uri="{FF2B5EF4-FFF2-40B4-BE49-F238E27FC236}">
                <a16:creationId xmlns:a16="http://schemas.microsoft.com/office/drawing/2014/main" id="{A27160CC-70D1-4BBE-85CB-B647055712AD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otnik 39">
            <a:extLst>
              <a:ext uri="{FF2B5EF4-FFF2-40B4-BE49-F238E27FC236}">
                <a16:creationId xmlns:a16="http://schemas.microsoft.com/office/drawing/2014/main" id="{A6001372-BCC1-4833-9490-E583FC9775E6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avokotnik 40">
            <a:extLst>
              <a:ext uri="{FF2B5EF4-FFF2-40B4-BE49-F238E27FC236}">
                <a16:creationId xmlns:a16="http://schemas.microsoft.com/office/drawing/2014/main" id="{D001BCC2-931A-44A4-8A4C-7394AA01E2A1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avokotnik 41">
            <a:extLst>
              <a:ext uri="{FF2B5EF4-FFF2-40B4-BE49-F238E27FC236}">
                <a16:creationId xmlns:a16="http://schemas.microsoft.com/office/drawing/2014/main" id="{59CE830F-11DD-41B4-B5AD-CF94C9553411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ravokotnik 55">
            <a:extLst>
              <a:ext uri="{FF2B5EF4-FFF2-40B4-BE49-F238E27FC236}">
                <a16:creationId xmlns:a16="http://schemas.microsoft.com/office/drawing/2014/main" id="{F3F0E3F3-25E3-4216-9A8A-DA7E1796419B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avokotnik 64">
            <a:extLst>
              <a:ext uri="{FF2B5EF4-FFF2-40B4-BE49-F238E27FC236}">
                <a16:creationId xmlns:a16="http://schemas.microsoft.com/office/drawing/2014/main" id="{7C082F3B-6260-4C8A-913C-5DE6CF75047F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ravokotnik 65">
            <a:extLst>
              <a:ext uri="{FF2B5EF4-FFF2-40B4-BE49-F238E27FC236}">
                <a16:creationId xmlns:a16="http://schemas.microsoft.com/office/drawing/2014/main" id="{C9B6940A-BD94-45E4-AABD-312D8F341584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Pravokotnik 66">
            <a:extLst>
              <a:ext uri="{FF2B5EF4-FFF2-40B4-BE49-F238E27FC236}">
                <a16:creationId xmlns:a16="http://schemas.microsoft.com/office/drawing/2014/main" id="{A49D7AFA-DA21-499F-B5C9-BBF0AC869BDD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15" name="Ograda datuma 27">
            <a:extLst>
              <a:ext uri="{FF2B5EF4-FFF2-40B4-BE49-F238E27FC236}">
                <a16:creationId xmlns:a16="http://schemas.microsoft.com/office/drawing/2014/main" id="{5D8FF3DE-ECD3-4146-B3F8-FB80D7ED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F774-B1AA-4E8E-A76A-4C965F2BC7D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6" name="Ograda noge 16">
            <a:extLst>
              <a:ext uri="{FF2B5EF4-FFF2-40B4-BE49-F238E27FC236}">
                <a16:creationId xmlns:a16="http://schemas.microsoft.com/office/drawing/2014/main" id="{88E235AF-42FB-4F34-8AAC-D4097BFC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" name="Ograda številke diapozitiva 28">
            <a:extLst>
              <a:ext uri="{FF2B5EF4-FFF2-40B4-BE49-F238E27FC236}">
                <a16:creationId xmlns:a16="http://schemas.microsoft.com/office/drawing/2014/main" id="{624C40F5-3170-4A94-A626-E84E32D5E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995E7-9C9B-47BD-BEC7-7CE6519E59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03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DF69F49B-530A-431E-8065-08259602D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04CB7-6CDA-42D5-9880-36E9EE224BA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0E07459B-04A6-485B-A4D0-E81111C1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466D020D-52D7-4228-BEDE-9499FBF0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B852E-0236-497B-823E-DDCA8A62B6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8975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6C6E4DE8-FA74-448B-B1AE-7C3951CF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C5DF-E17F-4737-A3CE-9D8E8E23E97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7E9ABEA9-4C97-4E95-BA0A-EC130F38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82BE9CC8-ABA7-47B3-8822-27BD3771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F33DB-DD3C-40E7-9CB1-D9F1728CA2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08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707471E3-BE49-4F57-83C4-2C46DE74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0212-B344-4597-8C0D-0C246B9DA75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1C4090BC-45F9-4F5D-A405-37B7088E5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FBFA0148-F5D7-4900-87E2-BEAD89B0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D0D84-42FB-41F7-9CA5-5082EE6596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51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13">
            <a:extLst>
              <a:ext uri="{FF2B5EF4-FFF2-40B4-BE49-F238E27FC236}">
                <a16:creationId xmlns:a16="http://schemas.microsoft.com/office/drawing/2014/main" id="{0B3C5B3F-2BF6-4797-8026-8D8ADB2D9526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" name="Prostoročno 14">
            <a:extLst>
              <a:ext uri="{FF2B5EF4-FFF2-40B4-BE49-F238E27FC236}">
                <a16:creationId xmlns:a16="http://schemas.microsoft.com/office/drawing/2014/main" id="{EB4DE05E-7E54-4F61-B4E9-701837AB7277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" name="Prostoročno 12">
            <a:extLst>
              <a:ext uri="{FF2B5EF4-FFF2-40B4-BE49-F238E27FC236}">
                <a16:creationId xmlns:a16="http://schemas.microsoft.com/office/drawing/2014/main" id="{C8CB9351-4AC0-4604-AC7B-C74C6CF16606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Prostoročno 15">
            <a:extLst>
              <a:ext uri="{FF2B5EF4-FFF2-40B4-BE49-F238E27FC236}">
                <a16:creationId xmlns:a16="http://schemas.microsoft.com/office/drawing/2014/main" id="{396B2AE5-3EE5-45C6-BD51-0C67CD0E0852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16">
            <a:extLst>
              <a:ext uri="{FF2B5EF4-FFF2-40B4-BE49-F238E27FC236}">
                <a16:creationId xmlns:a16="http://schemas.microsoft.com/office/drawing/2014/main" id="{38AEC4D1-6961-409E-8FC3-D5969A8D0E02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rostoročno 17">
            <a:extLst>
              <a:ext uri="{FF2B5EF4-FFF2-40B4-BE49-F238E27FC236}">
                <a16:creationId xmlns:a16="http://schemas.microsoft.com/office/drawing/2014/main" id="{EAB2AE9C-4016-44E5-929F-D21A798ED3BB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Prostoročno 18">
            <a:extLst>
              <a:ext uri="{FF2B5EF4-FFF2-40B4-BE49-F238E27FC236}">
                <a16:creationId xmlns:a16="http://schemas.microsoft.com/office/drawing/2014/main" id="{5627D6F0-281C-4EA4-9B3D-0CF7040C86B6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rostoročno 19">
            <a:extLst>
              <a:ext uri="{FF2B5EF4-FFF2-40B4-BE49-F238E27FC236}">
                <a16:creationId xmlns:a16="http://schemas.microsoft.com/office/drawing/2014/main" id="{0E540F47-8CAB-4387-B33D-8B2672813571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rostoročno 20">
            <a:extLst>
              <a:ext uri="{FF2B5EF4-FFF2-40B4-BE49-F238E27FC236}">
                <a16:creationId xmlns:a16="http://schemas.microsoft.com/office/drawing/2014/main" id="{6F5A0257-F95A-4203-B89D-48EE1ADAEE3B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rostoročno 21">
            <a:extLst>
              <a:ext uri="{FF2B5EF4-FFF2-40B4-BE49-F238E27FC236}">
                <a16:creationId xmlns:a16="http://schemas.microsoft.com/office/drawing/2014/main" id="{3188BD26-2174-4948-B55C-92F910C91BE2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Prostoročno 22">
            <a:extLst>
              <a:ext uri="{FF2B5EF4-FFF2-40B4-BE49-F238E27FC236}">
                <a16:creationId xmlns:a16="http://schemas.microsoft.com/office/drawing/2014/main" id="{F5D444E7-4582-4ED3-9B03-D9AA29757EB8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Prostoročno 23">
            <a:extLst>
              <a:ext uri="{FF2B5EF4-FFF2-40B4-BE49-F238E27FC236}">
                <a16:creationId xmlns:a16="http://schemas.microsoft.com/office/drawing/2014/main" id="{A59FD9C9-B4C1-4AD0-B3B1-1DAEF8BD5698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ostoročno 24">
            <a:extLst>
              <a:ext uri="{FF2B5EF4-FFF2-40B4-BE49-F238E27FC236}">
                <a16:creationId xmlns:a16="http://schemas.microsoft.com/office/drawing/2014/main" id="{9A03D777-C631-4B56-8F52-308844EA9F2D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Prostoročno 25">
            <a:extLst>
              <a:ext uri="{FF2B5EF4-FFF2-40B4-BE49-F238E27FC236}">
                <a16:creationId xmlns:a16="http://schemas.microsoft.com/office/drawing/2014/main" id="{337E9058-6992-42E1-928E-9BE1C31EF8EA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Prostoročno 26">
            <a:extLst>
              <a:ext uri="{FF2B5EF4-FFF2-40B4-BE49-F238E27FC236}">
                <a16:creationId xmlns:a16="http://schemas.microsoft.com/office/drawing/2014/main" id="{77951B78-4B48-4852-97B0-018DC5FBF9C9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Pravokotnik 6">
            <a:extLst>
              <a:ext uri="{FF2B5EF4-FFF2-40B4-BE49-F238E27FC236}">
                <a16:creationId xmlns:a16="http://schemas.microsoft.com/office/drawing/2014/main" id="{361E5164-A6CF-472E-980B-C53FF4AEC59F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Pravokotnik 7">
            <a:extLst>
              <a:ext uri="{FF2B5EF4-FFF2-40B4-BE49-F238E27FC236}">
                <a16:creationId xmlns:a16="http://schemas.microsoft.com/office/drawing/2014/main" id="{64F5A92E-6066-484F-9140-C81D29898162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Pravokotnik 8">
            <a:extLst>
              <a:ext uri="{FF2B5EF4-FFF2-40B4-BE49-F238E27FC236}">
                <a16:creationId xmlns:a16="http://schemas.microsoft.com/office/drawing/2014/main" id="{42C3034E-3E2E-4BD4-805D-979E9F3416D8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Pravokotnik 9">
            <a:extLst>
              <a:ext uri="{FF2B5EF4-FFF2-40B4-BE49-F238E27FC236}">
                <a16:creationId xmlns:a16="http://schemas.microsoft.com/office/drawing/2014/main" id="{352B5AF5-A9BE-4F48-BA50-9828A8AB9ED3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Pravokotnik 10">
            <a:extLst>
              <a:ext uri="{FF2B5EF4-FFF2-40B4-BE49-F238E27FC236}">
                <a16:creationId xmlns:a16="http://schemas.microsoft.com/office/drawing/2014/main" id="{240E01F3-D951-4396-A8E3-B699F7F2D070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Pravokotnik 11">
            <a:extLst>
              <a:ext uri="{FF2B5EF4-FFF2-40B4-BE49-F238E27FC236}">
                <a16:creationId xmlns:a16="http://schemas.microsoft.com/office/drawing/2014/main" id="{66F7CE4C-4555-458B-8923-DD616D52CDC9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5" name="Ograda datuma 3">
            <a:extLst>
              <a:ext uri="{FF2B5EF4-FFF2-40B4-BE49-F238E27FC236}">
                <a16:creationId xmlns:a16="http://schemas.microsoft.com/office/drawing/2014/main" id="{CC5073CE-ADDA-4E35-9A9F-E2D06E2D5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BB5EA-2A62-43FE-A7A6-E32AA8B4EE4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6" name="Ograda noge 4">
            <a:extLst>
              <a:ext uri="{FF2B5EF4-FFF2-40B4-BE49-F238E27FC236}">
                <a16:creationId xmlns:a16="http://schemas.microsoft.com/office/drawing/2014/main" id="{69748029-4D23-488D-87E6-B6C5815B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7" name="Ograda številke diapozitiva 5">
            <a:extLst>
              <a:ext uri="{FF2B5EF4-FFF2-40B4-BE49-F238E27FC236}">
                <a16:creationId xmlns:a16="http://schemas.microsoft.com/office/drawing/2014/main" id="{80EECB0A-9A57-4A76-8393-8164D9F2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A4623-C683-4D80-BC83-B933C84747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5283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6023BE26-5FE6-4E60-B235-DA507E2F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94C9B-D5FF-442B-95FF-11C4DBE197C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9A402373-7FC9-4B4E-85A6-2C01493E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623337D0-15A7-4C2B-85E5-3CF650C5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E9214-4A0C-497A-9A27-E7B95762ACE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505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24">
            <a:extLst>
              <a:ext uri="{FF2B5EF4-FFF2-40B4-BE49-F238E27FC236}">
                <a16:creationId xmlns:a16="http://schemas.microsoft.com/office/drawing/2014/main" id="{D73996B9-44C6-4729-8EE4-2C9230366437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15">
            <a:extLst>
              <a:ext uri="{FF2B5EF4-FFF2-40B4-BE49-F238E27FC236}">
                <a16:creationId xmlns:a16="http://schemas.microsoft.com/office/drawing/2014/main" id="{8432B6C9-D4B6-4272-AE15-ECB26C8D0327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ravokotnik 16">
            <a:extLst>
              <a:ext uri="{FF2B5EF4-FFF2-40B4-BE49-F238E27FC236}">
                <a16:creationId xmlns:a16="http://schemas.microsoft.com/office/drawing/2014/main" id="{1D0F2AC9-F591-4D48-8B67-A488F920C043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Pravokotnik 17">
            <a:extLst>
              <a:ext uri="{FF2B5EF4-FFF2-40B4-BE49-F238E27FC236}">
                <a16:creationId xmlns:a16="http://schemas.microsoft.com/office/drawing/2014/main" id="{AE230332-8046-4248-ADC8-A5662CF11FA5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avokotnik 18">
            <a:extLst>
              <a:ext uri="{FF2B5EF4-FFF2-40B4-BE49-F238E27FC236}">
                <a16:creationId xmlns:a16="http://schemas.microsoft.com/office/drawing/2014/main" id="{39744968-7A55-41C8-8F31-2B54ED789870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ravokotnik 19">
            <a:extLst>
              <a:ext uri="{FF2B5EF4-FFF2-40B4-BE49-F238E27FC236}">
                <a16:creationId xmlns:a16="http://schemas.microsoft.com/office/drawing/2014/main" id="{7810CC5C-D697-4F4D-8BEF-C1548EDE8464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Pravokotnik 20">
            <a:extLst>
              <a:ext uri="{FF2B5EF4-FFF2-40B4-BE49-F238E27FC236}">
                <a16:creationId xmlns:a16="http://schemas.microsoft.com/office/drawing/2014/main" id="{A9A1DB70-353E-49DE-BEDD-C35D89C26B64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ravokotnik 21">
            <a:extLst>
              <a:ext uri="{FF2B5EF4-FFF2-40B4-BE49-F238E27FC236}">
                <a16:creationId xmlns:a16="http://schemas.microsoft.com/office/drawing/2014/main" id="{8905BCA3-772E-4B68-855D-CDF1B9F076EE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avokotnik 28">
            <a:extLst>
              <a:ext uri="{FF2B5EF4-FFF2-40B4-BE49-F238E27FC236}">
                <a16:creationId xmlns:a16="http://schemas.microsoft.com/office/drawing/2014/main" id="{782A3E20-9723-48CC-8A99-E315B7C7CAE8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Pravokotnik 29">
            <a:extLst>
              <a:ext uri="{FF2B5EF4-FFF2-40B4-BE49-F238E27FC236}">
                <a16:creationId xmlns:a16="http://schemas.microsoft.com/office/drawing/2014/main" id="{991A2F6F-14CF-47D2-AE8A-690C35C928F7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Ograda datuma 6">
            <a:extLst>
              <a:ext uri="{FF2B5EF4-FFF2-40B4-BE49-F238E27FC236}">
                <a16:creationId xmlns:a16="http://schemas.microsoft.com/office/drawing/2014/main" id="{D1D6E496-BBB9-4C11-96D4-02EAABA90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3A7DA-4ABF-4BE2-B95A-0634CACFCAF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8" name="Ograda noge 7">
            <a:extLst>
              <a:ext uri="{FF2B5EF4-FFF2-40B4-BE49-F238E27FC236}">
                <a16:creationId xmlns:a16="http://schemas.microsoft.com/office/drawing/2014/main" id="{5C6A4AE6-2B9A-457F-98C0-7B06D83E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9" name="Ograda številke diapozitiva 8">
            <a:extLst>
              <a:ext uri="{FF2B5EF4-FFF2-40B4-BE49-F238E27FC236}">
                <a16:creationId xmlns:a16="http://schemas.microsoft.com/office/drawing/2014/main" id="{2C4325D7-8D1E-4FCE-9025-61FE8E74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C5785-A695-4EC1-8E7C-B18C581DD3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1391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D2B5C3EB-B612-4961-A420-248A6D4D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90CDF-B96E-40CF-9A4F-2BACD420D64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DF82DB80-C263-4DEC-9109-9D1F8D54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83ECBD2E-C697-4EC1-90A4-F5F57D45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BDF6E-8120-4D02-8F86-6AFD699B4E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5944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>
            <a:extLst>
              <a:ext uri="{FF2B5EF4-FFF2-40B4-BE49-F238E27FC236}">
                <a16:creationId xmlns:a16="http://schemas.microsoft.com/office/drawing/2014/main" id="{6738DCD2-B8B3-4E34-A3EA-A1131BE0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0FF4F-346B-4B7C-B350-CBEFA708F1F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42C24483-37B3-4D97-8FAC-96406C2DE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5CBD6141-E50E-45D5-B8EB-8BB5C753D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B6FF7-8117-45BB-98BE-DB13C9BE76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047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5DC87892-574C-45F5-8F16-7CEA9606C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02D27-EAE6-491B-9784-BF1E1B6936C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F0D85479-7D59-476F-8BF6-1F52B7EF5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7F61D289-F87B-4020-9F42-1D600D67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E8CF8-08AB-4FFB-A203-F13833FC347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67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A5ADCC4B-79AD-40A1-A413-DE73CDEDA431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Raven konektor 8">
            <a:extLst>
              <a:ext uri="{FF2B5EF4-FFF2-40B4-BE49-F238E27FC236}">
                <a16:creationId xmlns:a16="http://schemas.microsoft.com/office/drawing/2014/main" id="{D410C365-3EE0-4905-9C6F-071001821032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Skupina 9">
            <a:extLst>
              <a:ext uri="{FF2B5EF4-FFF2-40B4-BE49-F238E27FC236}">
                <a16:creationId xmlns:a16="http://schemas.microsoft.com/office/drawing/2014/main" id="{5EE11190-42C2-4586-A2D6-FDEAC13B043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Raven konektor 14">
              <a:extLst>
                <a:ext uri="{FF2B5EF4-FFF2-40B4-BE49-F238E27FC236}">
                  <a16:creationId xmlns:a16="http://schemas.microsoft.com/office/drawing/2014/main" id="{139AB5C6-E48D-4051-B597-E4E5A4B4C5C6}"/>
                </a:ext>
              </a:extLst>
            </p:cNvPr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en konektor 15">
              <a:extLst>
                <a:ext uri="{FF2B5EF4-FFF2-40B4-BE49-F238E27FC236}">
                  <a16:creationId xmlns:a16="http://schemas.microsoft.com/office/drawing/2014/main" id="{DB685F32-B2DE-43A6-BCA3-FAB17ACA02F1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en konektor 16">
              <a:extLst>
                <a:ext uri="{FF2B5EF4-FFF2-40B4-BE49-F238E27FC236}">
                  <a16:creationId xmlns:a16="http://schemas.microsoft.com/office/drawing/2014/main" id="{A2B007EC-0C19-4232-9835-CA2727FAEA6B}"/>
                </a:ext>
              </a:extLst>
            </p:cNvPr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3">
            <a:extLst>
              <a:ext uri="{FF2B5EF4-FFF2-40B4-BE49-F238E27FC236}">
                <a16:creationId xmlns:a16="http://schemas.microsoft.com/office/drawing/2014/main" id="{630B31A0-75D1-4DBC-8E14-983202212AC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Raven konektor 10">
              <a:extLst>
                <a:ext uri="{FF2B5EF4-FFF2-40B4-BE49-F238E27FC236}">
                  <a16:creationId xmlns:a16="http://schemas.microsoft.com/office/drawing/2014/main" id="{D13DE561-F41F-4929-8761-2C02C651FC3D}"/>
                </a:ext>
              </a:extLst>
            </p:cNvPr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en konektor 11">
              <a:extLst>
                <a:ext uri="{FF2B5EF4-FFF2-40B4-BE49-F238E27FC236}">
                  <a16:creationId xmlns:a16="http://schemas.microsoft.com/office/drawing/2014/main" id="{A0F5CC29-36EE-494C-A6C2-463D554CF497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en konektor 12">
              <a:extLst>
                <a:ext uri="{FF2B5EF4-FFF2-40B4-BE49-F238E27FC236}">
                  <a16:creationId xmlns:a16="http://schemas.microsoft.com/office/drawing/2014/main" id="{CFC65F1F-4271-4427-A3BB-3F9321515AAA}"/>
                </a:ext>
              </a:extLst>
            </p:cNvPr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7">
            <a:extLst>
              <a:ext uri="{FF2B5EF4-FFF2-40B4-BE49-F238E27FC236}">
                <a16:creationId xmlns:a16="http://schemas.microsoft.com/office/drawing/2014/main" id="{EF33AB52-587E-4B92-B6AA-B89C8FE58A8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Raven konektor 18">
              <a:extLst>
                <a:ext uri="{FF2B5EF4-FFF2-40B4-BE49-F238E27FC236}">
                  <a16:creationId xmlns:a16="http://schemas.microsoft.com/office/drawing/2014/main" id="{19A02997-5C33-4CAC-ABE6-2B5FAF990CE1}"/>
                </a:ext>
              </a:extLst>
            </p:cNvPr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konektor 19">
              <a:extLst>
                <a:ext uri="{FF2B5EF4-FFF2-40B4-BE49-F238E27FC236}">
                  <a16:creationId xmlns:a16="http://schemas.microsoft.com/office/drawing/2014/main" id="{0CA57976-7800-44C9-A57E-22FB02CA00E9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konektor 20">
              <a:extLst>
                <a:ext uri="{FF2B5EF4-FFF2-40B4-BE49-F238E27FC236}">
                  <a16:creationId xmlns:a16="http://schemas.microsoft.com/office/drawing/2014/main" id="{FCB56B74-4F1A-48BD-A78D-CC1984B0E442}"/>
                </a:ext>
              </a:extLst>
            </p:cNvPr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9" name="Ograda datuma 4">
            <a:extLst>
              <a:ext uri="{FF2B5EF4-FFF2-40B4-BE49-F238E27FC236}">
                <a16:creationId xmlns:a16="http://schemas.microsoft.com/office/drawing/2014/main" id="{DF167E94-0B33-49F8-8808-FE9C7DA56D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300CE-6932-4BE3-9F8E-081805A4601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0" name="Ograda noge 5">
            <a:extLst>
              <a:ext uri="{FF2B5EF4-FFF2-40B4-BE49-F238E27FC236}">
                <a16:creationId xmlns:a16="http://schemas.microsoft.com/office/drawing/2014/main" id="{46DCCBB0-8844-4DDF-BCCE-32ED25C3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1" name="Ograda številke diapozitiva 6">
            <a:extLst>
              <a:ext uri="{FF2B5EF4-FFF2-40B4-BE49-F238E27FC236}">
                <a16:creationId xmlns:a16="http://schemas.microsoft.com/office/drawing/2014/main" id="{032AE737-85AD-482B-8D84-562606DB4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04C1FCAE-87E0-43F3-AE16-B76C86269F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213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62B3005D-89C3-4D7C-8415-777751457BE3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92C5E84C-4123-49E8-8878-E17602816B88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2E7A78DC-7E13-4B23-9DC1-8455FB614977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87CC93E8-70D4-421D-A45B-6020BC5EF7B3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0E47D158-C877-462D-B4EE-4D6EC73B9DAA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5221ED66-4249-4ACA-B008-E7A53778461A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D6AE38C7-0696-4EF5-835D-2EE8E9E9F844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1F465075-0C97-4B63-9F33-3E3E48B067D9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5836F601-C4F5-4031-8866-A520AFB165AE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DA1ABFA1-5FDA-4567-ACF4-5F3CFEF0D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6" name="Ograda besedila 12">
            <a:extLst>
              <a:ext uri="{FF2B5EF4-FFF2-40B4-BE49-F238E27FC236}">
                <a16:creationId xmlns:a16="http://schemas.microsoft.com/office/drawing/2014/main" id="{6AF284F0-CCB0-469E-82C9-96140419AB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06B6F67F-C3E4-4E7A-B746-68C0B377B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D891526-BB9D-4903-AE13-5B27DBCBF2C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97FDEA4E-8196-40D6-901D-5A30C399B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8C0EA2FF-F4C7-4147-82C9-D408487B8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1D5A44F5-272E-4300-A698-E418C46C7F5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4" r:id="rId2"/>
    <p:sldLayoutId id="2147483720" r:id="rId3"/>
    <p:sldLayoutId id="2147483721" r:id="rId4"/>
    <p:sldLayoutId id="2147483722" r:id="rId5"/>
    <p:sldLayoutId id="2147483715" r:id="rId6"/>
    <p:sldLayoutId id="2147483723" r:id="rId7"/>
    <p:sldLayoutId id="2147483716" r:id="rId8"/>
    <p:sldLayoutId id="2147483724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ttp://www.postojna.si/UserFiles/2846/Image/NOVEMBER/POSTOJNSKA%20JAMA/Postojnska%20jama%20001%20Briljant.jpg">
            <a:extLst>
              <a:ext uri="{FF2B5EF4-FFF2-40B4-BE49-F238E27FC236}">
                <a16:creationId xmlns:a16="http://schemas.microsoft.com/office/drawing/2014/main" id="{4A9128D1-D88F-4F5F-889F-67784BF5B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102F3E6-9CEB-491C-ADED-FB5ACE876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2890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8800" dirty="0" err="1">
                <a:solidFill>
                  <a:schemeClr val="tx1"/>
                </a:solidFill>
              </a:rPr>
              <a:t>Die</a:t>
            </a:r>
            <a:r>
              <a:rPr lang="sl-SI" sz="8800" dirty="0">
                <a:solidFill>
                  <a:schemeClr val="tx1"/>
                </a:solidFill>
              </a:rPr>
              <a:t> </a:t>
            </a:r>
            <a:r>
              <a:rPr lang="sl-SI" sz="8800" dirty="0" err="1">
                <a:solidFill>
                  <a:schemeClr val="tx1"/>
                </a:solidFill>
              </a:rPr>
              <a:t>höhle</a:t>
            </a:r>
            <a:r>
              <a:rPr lang="sl-SI" sz="8800" dirty="0">
                <a:solidFill>
                  <a:schemeClr val="tx1"/>
                </a:solidFill>
              </a:rPr>
              <a:t> </a:t>
            </a:r>
            <a:r>
              <a:rPr lang="sl-SI" sz="8800" dirty="0" err="1">
                <a:solidFill>
                  <a:schemeClr val="tx1"/>
                </a:solidFill>
              </a:rPr>
              <a:t>von</a:t>
            </a:r>
            <a:r>
              <a:rPr lang="sl-SI" sz="8800" dirty="0">
                <a:solidFill>
                  <a:schemeClr val="tx1"/>
                </a:solidFill>
              </a:rPr>
              <a:t> postojna</a:t>
            </a:r>
          </a:p>
        </p:txBody>
      </p:sp>
      <p:sp>
        <p:nvSpPr>
          <p:cNvPr id="8196" name="Podnaslov 2">
            <a:extLst>
              <a:ext uri="{FF2B5EF4-FFF2-40B4-BE49-F238E27FC236}">
                <a16:creationId xmlns:a16="http://schemas.microsoft.com/office/drawing/2014/main" id="{FD60B617-96BC-45CF-9410-567254A94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sl-SI" altLang="sl-SI"/>
              <a:t> </a:t>
            </a:r>
            <a:endParaRPr lang="sl-SI" altLang="sl-SI" dirty="0"/>
          </a:p>
        </p:txBody>
      </p:sp>
      <p:sp>
        <p:nvSpPr>
          <p:cNvPr id="8197" name="AutoShape 2" descr="data:image/jpeg;base64,/9j/4AAQSkZJRgABAQAAAQABAAD/2wCEAAkGBxQTEhUUExQWFhUXFxwbGBgXFxodGhoaGBwYFxgYGhgcHSggHBolHRgYITEhJSksLi4uGB8zODMsNygtLisBCgoKDg0OGxAQGywkICQsLCwvLCwsLCwsLCwsLCwsLCwsLCwsLCwsLCwsLCwsLCwsLCwsLCwsLCwsLCwsLCwsLP/AABEIALcBEwMBIgACEQEDEQH/xAAcAAABBQEBAQAAAAAAAAAAAAAEAAIDBQYBBwj/xABCEAABAwIEAwYEBAQEBAcBAAABAgMRACEEEjFBBVFhBhMicYGRMqGx8CNCweEHFFLRFWJy8TOSosIkNEOCg7LDFv/EABkBAAMBAQEAAAAAAAAAAAAAAAECAwAEBf/EACYRAAICAgIBBAMAAwAAAAAAAAABAhEDIRIxQRMiUWEycfBSgdH/2gAMAwEAAhEDEQA/AC2UKST4gtKpMEXAgDXfa19awPFWcrzqYju2AP8ApyfVVW3ZjHYxw5wQpsyAVpJMqKJlWYbJAtPlTOP8NdS484ogpWykZoi7biAsQdJkV4sI8J02eu3yRPwJorK2hGYKSATt+GkH/wCk1r8FhFlLmYeJQT3YkeIBtKbe01Sdi2wcVis0QHYv/mzNgX862rwyPLWgiA2EJ6FR8RHonTpUMr3/AHwPHogYZSgKdgkhMJHtr9etVoIHjBgeXpAPn+tG8ahASUkiZgHQnr1qmRisrZzCybxrvf2oRWgP4HcSdUy34T8eYTO5BPnrHzq34QvMgLvaUiN8pyqn1HyqkViA8pOVQITtuZ6felWfB3e6bS2q8Tc7lSif1phaLpx9IFyBzmLaxeoF4pJEpUFCQJB0n7msV23x6T3aUKvfwgyBeM0Tabwaj7NZwQVE5RcHQ/v5mjx1Zkb5KRfkdfp+gpuHc32oHAvnKUkgkG0W8JuD601ZyDwyVFW+5/aggNFwHwf3oTE49Dckn2vrWeXxFYWZKr8xYdfepcBhwTmJJG558zRoFFk4Gnuka6g+VTcOHgEDKJsOnWo2EJE5RH69agccUk/8UATpA0/vNAwVjGyJUhWUnUbGPoetPwzoUkGCFHUHUHlQycUlawkGSNelHqTbWKzRhmKOZJB3tan4RJAiBpty5xryppaUpQGXzPr+1EYhSUAHVcGOZ5+lZGoKQyFtqAMAW9RBn0qXDcPDYSItOoH11nzqbhjHgH0+tWzaRAO8fptVscHIlOfEBw+FABN9/LU77WoljBgiDEfWnpSL5Yn9qe0QZBGVR6a1WGON7IynJg38kY0367+thenDAWGnWP0o9tMCOVqjfcI0qzwwirYiySbpAwwYOo0oXFvoRO5Gybn9qmcSXJBUYI+FJt6mJNRs4XRMQBOg59Z161zy3+KKxf8AkzPcTbU53oWPwiMobgnePF56RyrxLtVwdDOIcSLJMFI5A3I12gj0r6GxDKkvkBKihYBB2CrJj5A+teK/xVZDeNUhKcoKUqO/xTp01o404yoraaMS00MsDmaieIOgvRqBYeVDOJgT1rpT2Ta0V+MoVBqweE1CGhtXRGWiElbBcprlGRSo8heJ7Jwvu21hCVJSBp4DlknxEEQBoL9ai7U4dS2SlmICwJM+I5gpYSZ5jqKmwqUEpSYsAQOYCQcw9B9xXO0TK0ISttQylfwkf5FqVHUK8XmL14W+R6wF2cVDuMWoEQrvI/0eMekCaveF40qYQtX5l39VGB75h6Vn1YlaMK+vIVZmcgIF/FCSon/SSfSj8Fi0/wAo2bgNZVqkROVKioDXdR+zQlvY61o1iWg4EJWBoJGt9CPQ0SzwttuYTY8725eVV/Cn0obSpZumyjrBAlRPtPqKt3nfEQPL5E1o6ROfZgePYtGGd7oJKMwCkzaxmQCNwRHtSZcfUkrymNgVGd5Im3oatO33C0raaVlHhUof81/+2qvhRcQhJcTmROQObpP9KtyOvvTtIyYLheGl9RX3WWUlIUY5/ER0It61WtlxjM4kSnMQUqvBBI9NI61sOPvrbwxU0oBUpAPnGm0mayi+HKTlQVKXnJUoj4QTcx6SZPnTRYpqeCuKIzuIySAB1kT5+h5VMiFYkknwpbsOpvPsKIQyQhIM2SPWLSfSqrgj2bFvJn8g19jHrU/ISwDwUbAFN5JtfYCdd6ap9NgDNtOhoZ/GS3mF99Inf7FDcMGYTuTesag/EOqSPCZt7UG2jOrxiOtxPLpNHqFj0t8qiLX5jf8ATyrWYkbxKR4UDzJ0HrqT0FWWDkiFG50At+9Z/GuORKAqBYwACfXX2q24ICluVb8zczyogaLh7EBAF79N6GQPFKr2+WlMfeTIBNz8I3PP601TpBGhiI9daWwMtMPxlCYSbKsIuZq5woKgnNPQX+fWs7g1t94CoQrKTGg1ketjV41iZuJy/wBRsNff1qkHvZKa+C2QiDOg5U1bqr5U+p59ALn3qJmTqb0ckivRxe5a0cctPYDiG1yCCracotbpyNRrwq7GbzqBz9dNPYUTxPHJZbU4oEhI0An7HWsfi+1WMOHDjDLSzMTJkkGPhsB70mWOKL9zZTHzktI2LCTJzbaf30qQR5Ae1eL/AP8AecSXiQwqG1kxkyJGxMzExabGs8727xjalKLywqfECT+UnwxtrHoKyypaihnhfbZ6z/EnizrbYbaXkC0K7xQSVLCdE5TPhnxDNG1orw3tIuFgeOAgBIcUVKAkqgTom8gda1PBO1K32VlaC4tThBzSqEiCLnW506bVkuNvlbyiqCZi2lhGhuKTlKWR2VjFRjopUOnNlv8A2qYqkHzqRkXPMmoUp+IVbQmyEXFRkWqRsa01f1p0IQ0q6VEWtSp9iHqmNR3amkE21BBItEq3mIAoTtBxlZwyAmxQhRI5lTeIBPQAoMCsc9x111+UaAFCZ/pjKD7a1Z4/C4gMkmCO7vt8QeTYf/L8q8/0eLXI7lk5J8T0TCYwKwi0ABJyGPRKDJ6kkn0rowhVwwhNy6ts30jO2n2KRPqaxiOPlIQIJIYCcukrAUPrlvW14Vju9w6WUatlsE9Bv1vFcjg4Oy9qRUYdtbiWWEn8RRLjtyMqVOIdMWI8SkFMda1eIZfGIJlHd6JsQqSQSTqLAEDzobsrwVTKSXHMxClbWMECSddPatJhzmTJFlXA+dNYjZnu1zg/lhJiHAT5fDfp4p9KhwSAcETYjOCPfLUnaLG5w7h22yonwKXaBmSFHrMEbRVZgkFGG7gyBM5rAiDN6VhXRHxbDrWyQ3zCgDzBmOhtQyMJJCSDGSehiIEban3q2wLtg2sjMdDzjfz6edMfZUlZWDaIj12Mb29hTJ+ANE7OKkFGUggb3FgLA9OtZ/s4T/iDyZGUokb7pmD1NW6sU4lOVSbzHnyvQ3DMGlGLSpJy+GIPMycvmIn2op9g+Cq4q8pIQAqL6je8+1G8OxZybyDfTT7+tUvGllSWssBPeFMRtcgcwImp2H+7QlYTJWop8oNz8jpzo1aCa5D2YZk2nnFcUvIPEBB0PXaKEwCwoHNZIEgnfUk+1JiVKXlnKkDLPMyZAjSIqYaJnMSMpBsdj1Bm1SPYtUWAlJ1naY8rCqTHOfFOoiPM6mKj4W/KEifEbAG3Uen1rVqw8TY90nMFFU+HfSRqZ1k0FJSqBmVAmZBtcgkWv5VPhCkhQyiBABJ13jpcU91xCSEkpBMRN5PnWTEcTrTebxrEJAsmx9TtIv70bjXFuAJZWEG2a2o5SCLQk+9CvIChEiP3o/gzSQpSjzCZPlAj3PzpvAi0wPA9o1obIPiI/q1tt57elX/Du0LTwsYUNUm0Gsbj8LDrhIkZybmqR/HpQ6csgwNP3pozkujSxxZ6rxVGbDuKPQeV0zWQZlCXEpkwrN0ukGR7fKlhOOl3BPNxmOYAgG5SoGSekpNA8CxgLeJbX8ZYK06XLcg+oKk26mnzJSiq+P8AouK4vfyPbYS7xlucv/llkSLm4A+RJ9KouJdmUPOcTQEy4GkON2ulZUqY38SkC/Iq51b8CPecXST/AOnglLHiywoqQifYkUdilpbxWeQkPo7tV5JMqWgBSovmUPOT0pU+Ki/pjPba/Rl+xqGWmEJzpDuQKUkXV4pXdMWMqIrDcaez4hxXNxR9JMVqOIttp4mhCCUhxGUlJjKspmAR1AHrWZ4vhsmIcBMkKVfnN5q8Pyv5Vi+KAdCfP+9McF66pV6hdfvV0ibB1r8RiurVpTFKBVamJ0tVqJDFtySZpVIFcxXaa2LxRoW8AhPiIAOogxV4MYe7g3EVi04okzPvVtguIWAriyY35OqE14NHiuHpdaBEBVyAKpuzHF3MO7OXNcJUOcKB18xRaOK5ADqJi21Ds4bvcQktmylCZ2O9RSpNPoo3bTR7W25Le4OUE6SM3lTRigkJBVlATmPQSAP+6gMGMinZM+BCz55Mv/5/Os12qBcxIQZ7sNoMXIJBWoEgdTaeU1BD0C4rjy1qdKDlbcWVTHiIypQJ/pEJnnf0q04FhVEEqMiCR1038iaj4fw9uPizHeIgDqDz09DRvZ1soedw0KKQkqbIE+BQm50EKCgJPKg99DdFmjDJgGPhMiq7FWUokiCREzZW3pp7dat2Y2IP19jUOIw+v31FBCgaQkpAOsT6a5vqPSqplf4hVsJPty96seLyGwpIEpjNb8o+z71UOYgd2qCM2XT78xTrYOihZaC0EGbLOloiR9D86OxaglpvmFQfUmT61X8HUpGbPcSbAc9Poare03EFBCcukk66gEgekRT8XKVIN1GzapeSpzKNAm557R8j8qlYxwlacwkqtAvACd/es/wrFJlCR+aJHT7NC4HEq/mm0gwCYPIgTIPnFJx2Mui+xgCib66c5E/2qrdXkLYgnKsba8r1bFAS8sGAEmeQFzt1BpvEGAqIIgGJnSLiR5xQTRnaJ8JxRBClEuJSCNTl+z5VY4rFtFIgTB1O3vzqqxyEo4epcSQ7BIkm8RzMXFVPajGKYxKWktmC2ldha6Ysd5KT700YW9CORs33iVBKdcs+nOrngLSyw5lGfNOWZtdXqSOXWsng8UVYwNknxMSL6j4D6/vWr/hmwF4dLjgPeHMBJMZcxhSUm1xFxT4oc5cSeWXFWY7jWIxCsd/LiAlxaEgm2UuBKSTuYUTtVH2vdLOMSiEk5E6qjmi4j/JWp7Y4FKeL4PLAUpxu28B0EGTtc+1Uv8ZsD486UStLqsykpk5ClS7xeBBM6C/OqQxrV/oDn3XxYX2OcSpToUJJQIhUaEiPPSPWrPFBDcKUlSRCkyTfxpKIPTxTflWc/hYCFLCkEymSrWJOh8/0rWcdYC0kJBSRcahNrwf9t6hNVNootqwrsM0l1rErygqlKM1pyhExEGwUVHTfpWX47jQo2A3Bm+0R8gaC4NilpJ7rMl1whJykgK8RgRMReim8OAp1BOYoVExG2oHnWda+g739mX7WJCMSy62MqSGnALgT4VG/nvS7ZtkrDhEGII8tD7W9K522fWttm4KMqssDYLUn6JA9KN45CiwonMFtCTpJiZ9YPvXRdKL/AGTS20Yd14WFRux60Xx3Bdy6pGoSqx6EBQ+RqucUY+ldcVaTRCbp7HkSARrQ5VYio0qPOpngJNVqiV2RJfIFKuFPWu02hNnWlnTlRaFRzFCtpg+lEgyKSY0AwPyIrreIgiNjNV6qkBqfBFeTPQU8YcLSnG1nOUpTE/lGgg23N43qw4Clxz8VxRUFQR1JG5Gw5DyrD8LxmW06g/t862fYjEWcRJIA7wDpHij1gx1rgy4+KZ1452a3CtfDAACekXNrAdBVv2adnEOpIMhKIMiAk5ptzsPlVbg3gelqi7O40fzWKBJBJACf9KUgH11jrXPF7saStUXOG10EdBUzjJKAq0KnLe8DenEyRpeq3se3KsUVHNdQRrEIJuk8pIsKKVuhW6Vjy1Bmsj2hwOQrKfhi0TYTJB6da2ONfAkC8VBlSsXEisnQx5hjsV3TSkxDhAQAdZJIFvIzWccwy8rhcF0pOh0Ivyvy9a9Nx/ZRlcn4XB8BVEeRgCRy5VkcbhSAptYIWCQf7fdjNdGPIl0LKPIB4A4rO3mtIMaSIGhj3q7ASMUkgSMxg8jMQdxvVJgk5VCLAGQI0Jsb0YpRDy1ZzdZMdZmPc6UJ7laDDSL/AIvjfxHBYBIF51kD5aUZxThqmsEy4lQJdNkzJgJkE8/9qm7O4ZlziOR5GdDyMpSqSAcgIPTQ+81f9u8InDYPDJvDTuRJ/wAuVepnkkX50kYe21/dAnP3KP8AeTBcJ7SgMv4d3Me8IDWVI+JQKSSZFh+H86ve3DaEjDOKEr/DQo7ZYJttMz715/8AzOV1DigQEqBIj8oInflXrXEwP5ZJUmUQCLA5baJgb77VsqUGmGDvRT4YH+bZXEAMLSfUoIHTT61uMJxlrD4dguHxLEJDYBOX+q8WAjz61gnMY2FtFM3A11Ejcdf0oF3FJecUpThPdpCUiRZKcw8/iB96GKbi7+jZIKWiw/iNw5eI4jhVNStWVBS4jZKHsy1nYBCVBR86uv8AEkPLxDjgTCmXCkZrypOQQDr4VL9AeVY7BdoniheUZZSUAkAKyqKSsAxIBypBg3jpUHEcWMqSgJN4iLyQLH5+9VlJ6X2xFBbNH2IwCmu+IIyldv8AQIKQeUZj7VccSXnSYVc6CDETEWqp4OttrErazmFISRO5IMp95qy4m0ogwfbaLiKi/wAtjeDI8Bcu8hIhxsk5pGibgAmIv+lA8O4ukqcKiRm1/wDcSRVl2bYcGIxUNqOYflVrmEmSdvDWKxiS04tChBFoJHMFN97VdQ5NoXlWyw7QrAZZAUCgpWoeZcXPzBrqsd+BhpIlCLAeakifShMWgLwjZiCFKHmJzT/1VVA+BPSR8zVlBONfZNyad/Qd2qfDjmYaZUjzhIE1QuqBq1xSZsRtVU83lJ5VfEklRLJd2RIEGnPKBp7bWYEjQa1EsVXyS8EUUqlCRSpuQlD8XhonJp96V1k2varR7BqbUUrBB+9KBUEg2HqTUlO1RVxp2OQ1Irpw5nUR1/vU4XaonQSPKlTY7SJW2ymCQCnmD+tX/ZviwwzqVKSSChQMbaVRsukJEAdev967ibgEeFSbjkeYqUly0ykXx2jbcL7TKz+JGUEyAgjTrO2t7VzB8aCOKqUqcq3ALbSABPUGJ8jWJZ4jAEG40At19aK4Li0h9tayYDgUu9/izE1H0ONuinqptI9/TBABgHa/Ll6XtVV2CxqCjEyRmSp2+4Sbmb62HtVd2qcQnBrcSfEgDKUrgyogAyD1Ft4rFdjuMFl4JyyHISreQrWa54J1y+B5fB6g0yFyRIk3BH38qrMQk4Z0E/8ACWYP+U7VdNqJgZjANzYT0Ai81Dj0B5OSPCoeEwTM3mZFoqYyZK5h5Mi9rX/Wq3inZvDrSM4DZJsuYJUZgSrW5OnpRWBfLWRp4wv8hP5xy1jMNx9aof4mrWptpKYA8aiTOoAAj3NNBW6BJ0ZPi/AVMuKRuSCLm/UW87HlVXiGlJKswm3K4VznpXqvEcCcbhmltCXFIStGxukKIk6f3rJPy6gLH/ESmHBuY3je2tOptdmpMM/hY8F41suKUpXdqKZv4gALn/TmrVfxNQVYA/5cRr5KWP2qv7KcCU05gsVmBS4VAgC4K0LA2uLX/WrP+J2ISnCuIvK3kADYGA4T7JPqa6I/h/s5p7yaPHsU8yCO9UQmRmyiVZZvA3NaLj3bzDHDBvDlRcSUgZkKAyAEeUi3KsNxdKkLlIsfe1A4lQlKgNRNUWCMkrM8sovRfo46HMqlfGQAfywU+ERt8IFE4BwmcpJjSeR5AHzrPYTEoMLKYCT4h0TBraLecEKQEpGogTY31+9aTLBR0h8c3IrnXSklJy21Btba0mdfnTMCrO6lJIEqvrA5/IVBj0gknvAlZFwb+41iomEqBBJkjpA86WlQ1uz0rtFgGlFKkj8VKPAoD8ySm87C3Sb0Artgzl8RBV+bLcToY9YrzzHYtxxRSMxjQIB0PlpXeH8ExClEJbN41Ina8TNb0lXuYvPej1rsBxRrELcU2mFSqJsSAlNuo8R2rB8awKHe9duHWVjMAAEwDJOUmRafUHnRnYLBYjBcSaS82oJcCsqr5T4Dmidx4ZB5V3tjiG04l5BCu8cKwL2KHLib/wBQIjpQSqXtNt9mUx7iu5QgaDNlHQqUb0Fg0jKJBzAkm9r6COdF4hkFDeXw+EAg8xr+tQBOXNzgT866F1RN7Z129BYtu070bNRPXFGLphkrBsKnwEdahLe1ENCJpamqXsnWgNQNKpVG96VNYtGsxgzICFnUZhzHI1lu6OYgKBje/wDavT+HY9JRK8rcGIXCR5A2may/apOGupDgU9OjUKkWurLYeZ+dcuKVOi+ReTNlJiJHvXUOAakUEsEnSmLVFjXVwOfmGPqhPOOXKoW3jYj3pjTt42qRTIAt9a1JaZrb2DurJPWpsE4YNj1M1wNCrrs1w1DpWFSABsQDfcAi9ackohjFuRxvjC1NqZklMjfle/WaN4ViEtla1SfB4Yiy7ZSbi0iD51XL4KpNswChMiLe811GBcSkhakwdxy9a5pKDWmXi5eT1PgHGSVIUHM4dTJbAlaFBJgoj8issGdFRpN9tkP4S0qOXukpCdAdyrTWI9q8UdxiVoSLIUEgeHQwIzA3IVEc5r0bsdxAN4SVqJcyqiVKUJvly30iCR51xSjRc0fGeHIfaKFmCfgVulexBrCdpMeP5RpCxGIacLaxFoCfigbfDU3bPtUhjCN4Zt1C8SpZ7zIsL7vKcxmJhWaAB0PKsHhuIvLWpxwqWVCJWZkiOZ1A6aVWGGXbJvIuj2f+HCyrD4YqiQFJ88hWgepABrAdoWDhnHVL8KQs+IaCSSBbfpVFw7ty/hBkaIsSpMiQkqSUk5SJJm8TEzYzWRx+KWtalqJUpZJUo3Kiq5JNVjgctPW7EeXi7XweqcE/iSptOFQlv/w7a/xnFglRGaZbANgAdCCTECKB7e9tEYx5sNpW00kqJK4BWowlKiATAyggTzrIdnx+GbiM8xvaNL0VxBIKSAEkkTBuo72vVOKToS79xziTUlIk7x8v71TIaCEqjSbTT0Y9RUltQIITF7mY/Wm4lcnLFhNwYqiTWhW09jGmRk85J9f9hW5bx6FohXhMCxbUALaAxBPWfSsKp7wEgHe335VG07mHxG1oJ0jahkx8wxnxNRh+EPuKUWkLUlIzkAXyyRNzzB0Gx60HjA62kLWkJGb4VAyYgzH9O0+dc7NdoHMG8lxKe8SJztqJCV2gXgwZg9YE7Q/tD2mfxqyt7LE2ShMJTsIOptzPtSLG72M5mg7L8QYelCyWl7IaQVZhrABhIG0Gai4l2rew61MsFSMq/EVBuRp4YSgAEb61h0YlTcKStSVA2KSQflpSOKKllSlEqXJJNySdSTzo+grvwD1dGtHbZ1b7Lr0Hus0lAhRzJIm5ibjSNDVV2gxP8w+X0KKgoWkjMI2MnzqkUFE09FjrFMscY7QvNvTLHDpIT4rmTvMA3v1maiW5Mmm4Z20etRv2Fta1bGscl7nScN5qJVx6U0KMSaFDsa6qDbeu5yJjao3P3rrbkj5HzFU8E2TAg3pU1tBilSmNP21w6nnUAJVkSAAAN4EmdJrNtYBwnI2T4jECY6kxWyb4428UrU4kpMnIpMZCIEKIMX1E86YplxK3HGcpC0kzqBlBG2ukRfWpxm4rixnBSdmYPBVgEZ0SkmUlQmwnfXfTlQxwp7jvZN7AeZjWtLxbFtoCz3C1ZpCVIEgkybmQemh0NUmLxPfMMtNIVnMAgCwKAdD8/WqRlJ7YkoxQDjuHrbUoKggaGRcbHLMxXWXoTEA+daFrg3eoSXpDkQYHyNMxXBe6QVKbWRCgVT4RAMEgx7CazyJ6ZuDTtFO0oT8NqKwPEQgrkKg2JA0ja9qqSpKjcmfvaLVpWeGoVg+8SleclUnVJIURptYUJpR78hi2+hq8akxciRob+500iugodlK1EWJAANzHOI96q28STpqBJHSr/BrP8rJbBBkz1vf0qTjx2VTvQEzhELCYJERY2uOtWzXadzDsutpJzEZUmfhJsSNwQJjrWcw+LGYmTppNScXxwKUggXOv6TSvHckmHmuLKpRgTvVxwfEo7opWk580gp/pA3PnVK65oLXj9qtOz2H7wu5fDCRoepj6V0TXt2Qj+Wgd5oKdUCSBlmT0089qr3zVk4e5e/EGeyo6Eix8v7mqx69NAWRcdmoUlaTrqLx93itDxPDwEKEkAg677x71kOzrgS+J3BT6mCPpWv4gpRYlB8Qt87Gp5lUymN3EzHEmZVKQEmTcf7VDg1FQM6zF/vnU2KxStHBlOvQzrQWLZgZ0qtM2NVS1RNvdhToISqBsd6EYbSCCVRIFvvyotN035UCWAoiPcUYmkF99CiBePv8AX5U1wE6G2+tDsNHNO31ohdagWCOIINROKIiNjNGLI1+VAvQJiniJIOQ5In3pNm9D4Z8EAaGiE3mlaoZOwpoCmvbmoS5FdRiAZpKfY9rola09f3qMnXrUzQ8NRoTrS+SnhAzIkeRNLBj4vOigiAaFZSQTTXaYr7QX3grlDrUSaVDiaz0fA8NQGQQEpzCQMoMTBsrXl8qevCJ7xKzEQBB1nl5cxVLhePgpbSsFlAtpJsQExaAmBeR9L3nDsTnWoE+HIgpuPEFAyeutc0k09loteBcQbQtFkgwkW5aRHQ1jeJ4NtPwaakCxEBVx8vlWmxL+VDZKrKyJJ85SJ/5gfSgMIlC1ONuXUBbqnMpRt0Kb00G0CaTJOznGGkuoS5JCgci5m97LEWMDrVr23xKFYVRSZEQMuniOX5FVZXGYtCL93KUrBQU2PhM3J+/EPV3aXjqX2AhrMQSM0iIgzHUzGnKt6dzTQHP2tMyha6zWz7JKV/KuJJsVmJuAIE9ImskhkmwsrabD350Xw/jLuHCkCCCbpNxOldGWLnGkQxSUZWyJLhBMEa200m1HscbUlHdkwjyB1/SapSsFRJ3PKk8uSL7UXjT7Mp10HNoJTKYKutRZVxl7swdhf13FOwr5FhpRP8woXBgxtSNtMek0VxwikgKmw6X+tW/ZnGBsuFRAkDX9KrMM5KjO4qR9IAgWpp79rFjraCOJ4gLWVA29tarVGn4dVyDcV1bd6MVx0CT5bB0LykEaggjzFxWwOIzZY3uR0g/rFZJQq+DiixmRCQAMxtNtYoZd0bGLFgSQReJ9p+/Sq99k5LEc/wBaPxLZzC+qTPvIoN4A/CdtPSRQiGRHh1HIPKmYR0C8dI9a5hgQk+sVGws2AH3rT12LfQUs05UHQ1xaKHgjSgjHX0QCR7VXv9KsHHJ2odZEG0RaKeLEkgGim3LVC2zPSnIBFiKo6YitEpWfeuIJBrqSKekCaUYtAmxHSo01KhUiedMNcp1jVVHN66td4qJTgy06QrYxZg1yna351ymsWj1J/BtKsQBIkERpbSd6qWuGP4d1T05m8pSG5JyiQUgG97CT56VD2XxhdZSlZlbZidynVKvqKvsTxZKGs64sgmDvlkG2+3vXJuLotpqzGY7EOLaDRQAAq5C8xA2sBr1oHGNuB0PBW5IVaL6jlebjqaA/xt7MVZ9STlIBTfpEetAu4hSzckkn5+VdccbRzSyJm6xvFGu5zFIWpYKYFgmRNzqecDlWQU6rmDsJn2Aqf/BSlErmeQvbqI/WuNYdz8p6A845SJoQjGN0wycn2gJxSp0ik87mudTr16nrRjjTknxgkawEn5xcUPiMOpN1b9KomidMEbWN6kInSKYtMCbQTH60yOVPQthScTAj9aRemhir3rs0OKG5MIQqCDMVM8u16DZuelEr0pJLY0XoWEgk60QpsRqaEZME1KtwxYxSyTsaL0dYZBUB1ot13KytEbiDpYn6UNgFHNm5UZj2i4kkHSKz7pmS1okOIvJP5U+WhoBtduoypPtr86bgXAIBITAOvU2+ppym5mTmm+vtajVAuzpVCdPuKdhG9zXEgFI870QlEAQfMc+lBmGk8vuKiJuAbH70NEWKZ0/vQeJcEg+n36UUBj1DpQyh+/361Ihy1N3NMAEBgmiM00NMmpQPamaFTHIZm2lINKG1pinNpM71Il2w6GfelthSQY2fCelCAqO33tRTJ19KflqN0zo7QOtsG55U0IEaVOsVGaZAZETSrpFKmFCP5jJlWhcKTBEW8wenTel2j4sHi3lCkgZpConxGZsdJkelNdaygmLDWaqHFSZowim7EnJpUcNcTXCa6g1YiaTg/GX1rS1KFZvDKkiYAmCrXaJq34zwd14StCQobNjUczN5rDg1t+w3aAWw7p1s2o9fyH5x7VyZYOPugdWOSl7ZGedwziSEZYI9/M71MME5BC9BJMna0x1rb8WwyFLgXXE2iU6lJIneIrP8SxLSCr4gTaBqLkwZ08hSxyOQXjSMw/w+xVMDXS3KgGlRetarBJfZLlkgk5RYTBjQamay72GUkwoQa6Mc7tMhONU0dKprqcOd6YW1C5BA60Q2bTTPXRlvsekRTXLilmrpNTHIW0Gb1MBXKkbE0WwIeE2mkHlCxMA10SnypOQRSjEeJw3hzgzehlPGANI5VKlcA0OtU3qkSbJcArx1bOuQgkCY51Rsr8QqwU/qnmn5xQmthg9ET2OlMRvz561E4rS+sVGRMedEOYTSm0hdsHckJHnFSpVYnfX5Ux5BAI2qNk+E3o9oHTOJNPJtFQpXTyaNAsew4Zip2zeKFCZ3qYKiKVoZMsWKloNtypw5IqDjs6YvQ9VQrtUk6UxdFAZERSpBzpSpxAjiOOKkFKgAYF4id9pv5xVLFKlTY0kiU3bF3dcCL1ylT2IdozheISh1tagSlKgTl1te09YpUqzVoKdM3a+Nspb7wJJz6CLnznr1rKcRxan1FW33alSrlhBLZ0Sk3otezmKH4bN5zk3iOfnTO2GC7t5C1KkEiUgDQXIHpSpUFrIjP8Cv45xFLiQhtBSmZkxPymqlKsopUqvFJKiTbux6TNKlSreQp6O5q6DFKlQME7U1Vr0qVKMDO9KgVSpVVE5EYopS9COQpUqMgRI0LuD1qwU6CJGlKlQkgxYOpUz97A/rQimiB51ylWTpmZHUoIpUqcQSVVIdaVKlYyJwukhylSpKHT2SOOWpveSmaVKskUbAs5G9KlSqpE//2Q==">
            <a:extLst>
              <a:ext uri="{FF2B5EF4-FFF2-40B4-BE49-F238E27FC236}">
                <a16:creationId xmlns:a16="http://schemas.microsoft.com/office/drawing/2014/main" id="{B7149583-56C7-495F-BABA-0DAE132914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8198" name="AutoShape 4" descr="data:image/jpeg;base64,/9j/4AAQSkZJRgABAQAAAQABAAD/2wCEAAkGBxQTEhUUExQWFhUXFxwbGBgXFxodGhoaGBwYFxgYGhgcHSggHBolHRgYITEhJSksLi4uGB8zODMsNygtLisBCgoKDg0OGxAQGywkICQsLCwvLCwsLCwsLCwsLCwsLCwsLCwsLCwsLCwsLCwsLCwsLCwsLCwsLCwsLCwsLCwsLP/AABEIALcBEwMBIgACEQEDEQH/xAAcAAABBQEBAQAAAAAAAAAAAAAEAAIDBQYBBwj/xABCEAABAwIEAwYEBAQEBAcBAAABAgMRACEEEjFBBVFhBhMicYGRMqGx8CNCweEHFFLRFWJy8TOSosIkNEOCg7LDFv/EABkBAAMBAQEAAAAAAAAAAAAAAAECAwAEBf/EACYRAAICAgIBBAMAAwAAAAAAAAABAhEDIRIxQRMiUWEycfBSgdH/2gAMAwEAAhEDEQA/AC2UKST4gtKpMEXAgDXfa19awPFWcrzqYju2AP8ApyfVVW3ZjHYxw5wQpsyAVpJMqKJlWYbJAtPlTOP8NdS484ogpWykZoi7biAsQdJkV4sI8J02eu3yRPwJorK2hGYKSATt+GkH/wCk1r8FhFlLmYeJQT3YkeIBtKbe01Sdi2wcVis0QHYv/mzNgX862rwyPLWgiA2EJ6FR8RHonTpUMr3/AHwPHogYZSgKdgkhMJHtr9etVoIHjBgeXpAPn+tG8ahASUkiZgHQnr1qmRisrZzCybxrvf2oRWgP4HcSdUy34T8eYTO5BPnrHzq34QvMgLvaUiN8pyqn1HyqkViA8pOVQITtuZ6felWfB3e6bS2q8Tc7lSif1phaLpx9IFyBzmLaxeoF4pJEpUFCQJB0n7msV23x6T3aUKvfwgyBeM0Tabwaj7NZwQVE5RcHQ/v5mjx1Zkb5KRfkdfp+gpuHc32oHAvnKUkgkG0W8JuD601ZyDwyVFW+5/aggNFwHwf3oTE49Dckn2vrWeXxFYWZKr8xYdfepcBhwTmJJG558zRoFFk4Gnuka6g+VTcOHgEDKJsOnWo2EJE5RH69agccUk/8UATpA0/vNAwVjGyJUhWUnUbGPoetPwzoUkGCFHUHUHlQycUlawkGSNelHqTbWKzRhmKOZJB3tan4RJAiBpty5xryppaUpQGXzPr+1EYhSUAHVcGOZ5+lZGoKQyFtqAMAW9RBn0qXDcPDYSItOoH11nzqbhjHgH0+tWzaRAO8fptVscHIlOfEBw+FABN9/LU77WoljBgiDEfWnpSL5Yn9qe0QZBGVR6a1WGON7IynJg38kY0367+thenDAWGnWP0o9tMCOVqjfcI0qzwwirYiySbpAwwYOo0oXFvoRO5Gybn9qmcSXJBUYI+FJt6mJNRs4XRMQBOg59Z161zy3+KKxf8AkzPcTbU53oWPwiMobgnePF56RyrxLtVwdDOIcSLJMFI5A3I12gj0r6GxDKkvkBKihYBB2CrJj5A+teK/xVZDeNUhKcoKUqO/xTp01o404yoraaMS00MsDmaieIOgvRqBYeVDOJgT1rpT2Ta0V+MoVBqweE1CGhtXRGWiElbBcprlGRSo8heJ7Jwvu21hCVJSBp4DlknxEEQBoL9ai7U4dS2SlmICwJM+I5gpYSZ5jqKmwqUEpSYsAQOYCQcw9B9xXO0TK0ISttQylfwkf5FqVHUK8XmL14W+R6wF2cVDuMWoEQrvI/0eMekCaveF40qYQtX5l39VGB75h6Vn1YlaMK+vIVZmcgIF/FCSon/SSfSj8Fi0/wAo2bgNZVqkROVKioDXdR+zQlvY61o1iWg4EJWBoJGt9CPQ0SzwttuYTY8725eVV/Cn0obSpZumyjrBAlRPtPqKt3nfEQPL5E1o6ROfZgePYtGGd7oJKMwCkzaxmQCNwRHtSZcfUkrymNgVGd5Im3oatO33C0raaVlHhUof81/+2qvhRcQhJcTmROQObpP9KtyOvvTtIyYLheGl9RX3WWUlIUY5/ER0It61WtlxjM4kSnMQUqvBBI9NI61sOPvrbwxU0oBUpAPnGm0mayi+HKTlQVKXnJUoj4QTcx6SZPnTRYpqeCuKIzuIySAB1kT5+h5VMiFYkknwpbsOpvPsKIQyQhIM2SPWLSfSqrgj2bFvJn8g19jHrU/ISwDwUbAFN5JtfYCdd6ap9NgDNtOhoZ/GS3mF99Inf7FDcMGYTuTesag/EOqSPCZt7UG2jOrxiOtxPLpNHqFj0t8qiLX5jf8ATyrWYkbxKR4UDzJ0HrqT0FWWDkiFG50At+9Z/GuORKAqBYwACfXX2q24ICluVb8zczyogaLh7EBAF79N6GQPFKr2+WlMfeTIBNz8I3PP601TpBGhiI9daWwMtMPxlCYSbKsIuZq5woKgnNPQX+fWs7g1t94CoQrKTGg1ketjV41iZuJy/wBRsNff1qkHvZKa+C2QiDOg5U1bqr5U+p59ALn3qJmTqb0ckivRxe5a0cctPYDiG1yCCracotbpyNRrwq7GbzqBz9dNPYUTxPHJZbU4oEhI0An7HWsfi+1WMOHDjDLSzMTJkkGPhsB70mWOKL9zZTHzktI2LCTJzbaf30qQR5Ae1eL/AP8AecSXiQwqG1kxkyJGxMzExabGs8727xjalKLywqfECT+UnwxtrHoKyypaihnhfbZ6z/EnizrbYbaXkC0K7xQSVLCdE5TPhnxDNG1orw3tIuFgeOAgBIcUVKAkqgTom8gda1PBO1K32VlaC4tThBzSqEiCLnW506bVkuNvlbyiqCZi2lhGhuKTlKWR2VjFRjopUOnNlv8A2qYqkHzqRkXPMmoUp+IVbQmyEXFRkWqRsa01f1p0IQ0q6VEWtSp9iHqmNR3amkE21BBItEq3mIAoTtBxlZwyAmxQhRI5lTeIBPQAoMCsc9x111+UaAFCZ/pjKD7a1Z4/C4gMkmCO7vt8QeTYf/L8q8/0eLXI7lk5J8T0TCYwKwi0ABJyGPRKDJ6kkn0rowhVwwhNy6ts30jO2n2KRPqaxiOPlIQIJIYCcukrAUPrlvW14Vju9w6WUatlsE9Bv1vFcjg4Oy9qRUYdtbiWWEn8RRLjtyMqVOIdMWI8SkFMda1eIZfGIJlHd6JsQqSQSTqLAEDzobsrwVTKSXHMxClbWMECSddPatJhzmTJFlXA+dNYjZnu1zg/lhJiHAT5fDfp4p9KhwSAcETYjOCPfLUnaLG5w7h22yonwKXaBmSFHrMEbRVZgkFGG7gyBM5rAiDN6VhXRHxbDrWyQ3zCgDzBmOhtQyMJJCSDGSehiIEban3q2wLtg2sjMdDzjfz6edMfZUlZWDaIj12Mb29hTJ+ANE7OKkFGUggb3FgLA9OtZ/s4T/iDyZGUokb7pmD1NW6sU4lOVSbzHnyvQ3DMGlGLSpJy+GIPMycvmIn2op9g+Cq4q8pIQAqL6je8+1G8OxZybyDfTT7+tUvGllSWssBPeFMRtcgcwImp2H+7QlYTJWop8oNz8jpzo1aCa5D2YZk2nnFcUvIPEBB0PXaKEwCwoHNZIEgnfUk+1JiVKXlnKkDLPMyZAjSIqYaJnMSMpBsdj1Bm1SPYtUWAlJ1naY8rCqTHOfFOoiPM6mKj4W/KEifEbAG3Uen1rVqw8TY90nMFFU+HfSRqZ1k0FJSqBmVAmZBtcgkWv5VPhCkhQyiBABJ13jpcU91xCSEkpBMRN5PnWTEcTrTebxrEJAsmx9TtIv70bjXFuAJZWEG2a2o5SCLQk+9CvIChEiP3o/gzSQpSjzCZPlAj3PzpvAi0wPA9o1obIPiI/q1tt57elX/Du0LTwsYUNUm0Gsbj8LDrhIkZybmqR/HpQ6csgwNP3pozkujSxxZ6rxVGbDuKPQeV0zWQZlCXEpkwrN0ukGR7fKlhOOl3BPNxmOYAgG5SoGSekpNA8CxgLeJbX8ZYK06XLcg+oKk26mnzJSiq+P8AouK4vfyPbYS7xlucv/llkSLm4A+RJ9KouJdmUPOcTQEy4GkON2ulZUqY38SkC/Iq51b8CPecXST/AOnglLHiywoqQifYkUdilpbxWeQkPo7tV5JMqWgBSovmUPOT0pU+Ki/pjPba/Rl+xqGWmEJzpDuQKUkXV4pXdMWMqIrDcaez4hxXNxR9JMVqOIttp4mhCCUhxGUlJjKspmAR1AHrWZ4vhsmIcBMkKVfnN5q8Pyv5Vi+KAdCfP+9McF66pV6hdfvV0ibB1r8RiurVpTFKBVamJ0tVqJDFtySZpVIFcxXaa2LxRoW8AhPiIAOogxV4MYe7g3EVi04okzPvVtguIWAriyY35OqE14NHiuHpdaBEBVyAKpuzHF3MO7OXNcJUOcKB18xRaOK5ADqJi21Ds4bvcQktmylCZ2O9RSpNPoo3bTR7W25Le4OUE6SM3lTRigkJBVlATmPQSAP+6gMGMinZM+BCz55Mv/5/Os12qBcxIQZ7sNoMXIJBWoEgdTaeU1BD0C4rjy1qdKDlbcWVTHiIypQJ/pEJnnf0q04FhVEEqMiCR1038iaj4fw9uPizHeIgDqDz09DRvZ1soedw0KKQkqbIE+BQm50EKCgJPKg99DdFmjDJgGPhMiq7FWUokiCREzZW3pp7dat2Y2IP19jUOIw+v31FBCgaQkpAOsT6a5vqPSqplf4hVsJPty96seLyGwpIEpjNb8o+z71UOYgd2qCM2XT78xTrYOihZaC0EGbLOloiR9D86OxaglpvmFQfUmT61X8HUpGbPcSbAc9Poare03EFBCcukk66gEgekRT8XKVIN1GzapeSpzKNAm557R8j8qlYxwlacwkqtAvACd/es/wrFJlCR+aJHT7NC4HEq/mm0gwCYPIgTIPnFJx2Mui+xgCib66c5E/2qrdXkLYgnKsba8r1bFAS8sGAEmeQFzt1BpvEGAqIIgGJnSLiR5xQTRnaJ8JxRBClEuJSCNTl+z5VY4rFtFIgTB1O3vzqqxyEo4epcSQ7BIkm8RzMXFVPajGKYxKWktmC2ldha6Ysd5KT700YW9CORs33iVBKdcs+nOrngLSyw5lGfNOWZtdXqSOXWsng8UVYwNknxMSL6j4D6/vWr/hmwF4dLjgPeHMBJMZcxhSUm1xFxT4oc5cSeWXFWY7jWIxCsd/LiAlxaEgm2UuBKSTuYUTtVH2vdLOMSiEk5E6qjmi4j/JWp7Y4FKeL4PLAUpxu28B0EGTtc+1Uv8ZsD486UStLqsykpk5ClS7xeBBM6C/OqQxrV/oDn3XxYX2OcSpToUJJQIhUaEiPPSPWrPFBDcKUlSRCkyTfxpKIPTxTflWc/hYCFLCkEymSrWJOh8/0rWcdYC0kJBSRcahNrwf9t6hNVNootqwrsM0l1rErygqlKM1pyhExEGwUVHTfpWX47jQo2A3Bm+0R8gaC4NilpJ7rMl1whJykgK8RgRMReim8OAp1BOYoVExG2oHnWda+g739mX7WJCMSy62MqSGnALgT4VG/nvS7ZtkrDhEGII8tD7W9K522fWttm4KMqssDYLUn6JA9KN45CiwonMFtCTpJiZ9YPvXRdKL/AGTS20Yd14WFRux60Xx3Bdy6pGoSqx6EBQ+RqucUY+ldcVaTRCbp7HkSARrQ5VYio0qPOpngJNVqiV2RJfIFKuFPWu02hNnWlnTlRaFRzFCtpg+lEgyKSY0AwPyIrreIgiNjNV6qkBqfBFeTPQU8YcLSnG1nOUpTE/lGgg23N43qw4Clxz8VxRUFQR1JG5Gw5DyrD8LxmW06g/t862fYjEWcRJIA7wDpHij1gx1rgy4+KZ1452a3CtfDAACekXNrAdBVv2adnEOpIMhKIMiAk5ptzsPlVbg3gelqi7O40fzWKBJBJACf9KUgH11jrXPF7saStUXOG10EdBUzjJKAq0KnLe8DenEyRpeq3se3KsUVHNdQRrEIJuk8pIsKKVuhW6Vjy1Bmsj2hwOQrKfhi0TYTJB6da2ONfAkC8VBlSsXEisnQx5hjsV3TSkxDhAQAdZJIFvIzWccwy8rhcF0pOh0Ivyvy9a9Nx/ZRlcn4XB8BVEeRgCRy5VkcbhSAptYIWCQf7fdjNdGPIl0LKPIB4A4rO3mtIMaSIGhj3q7ASMUkgSMxg8jMQdxvVJgk5VCLAGQI0Jsb0YpRDy1ZzdZMdZmPc6UJ7laDDSL/AIvjfxHBYBIF51kD5aUZxThqmsEy4lQJdNkzJgJkE8/9qm7O4ZlziOR5GdDyMpSqSAcgIPTQ+81f9u8InDYPDJvDTuRJ/wAuVepnkkX50kYe21/dAnP3KP8AeTBcJ7SgMv4d3Me8IDWVI+JQKSSZFh+H86ve3DaEjDOKEr/DQo7ZYJttMz715/8AzOV1DigQEqBIj8oInflXrXEwP5ZJUmUQCLA5baJgb77VsqUGmGDvRT4YH+bZXEAMLSfUoIHTT61uMJxlrD4dguHxLEJDYBOX+q8WAjz61gnMY2FtFM3A11Ejcdf0oF3FJecUpThPdpCUiRZKcw8/iB96GKbi7+jZIKWiw/iNw5eI4jhVNStWVBS4jZKHsy1nYBCVBR86uv8AEkPLxDjgTCmXCkZrypOQQDr4VL9AeVY7BdoniheUZZSUAkAKyqKSsAxIBypBg3jpUHEcWMqSgJN4iLyQLH5+9VlJ6X2xFBbNH2IwCmu+IIyldv8AQIKQeUZj7VccSXnSYVc6CDETEWqp4OttrErazmFISRO5IMp95qy4m0ogwfbaLiKi/wAtjeDI8Bcu8hIhxsk5pGibgAmIv+lA8O4ukqcKiRm1/wDcSRVl2bYcGIxUNqOYflVrmEmSdvDWKxiS04tChBFoJHMFN97VdQ5NoXlWyw7QrAZZAUCgpWoeZcXPzBrqsd+BhpIlCLAeakifShMWgLwjZiCFKHmJzT/1VVA+BPSR8zVlBONfZNyad/Qd2qfDjmYaZUjzhIE1QuqBq1xSZsRtVU83lJ5VfEklRLJd2RIEGnPKBp7bWYEjQa1EsVXyS8EUUqlCRSpuQlD8XhonJp96V1k2varR7BqbUUrBB+9KBUEg2HqTUlO1RVxp2OQ1Irpw5nUR1/vU4XaonQSPKlTY7SJW2ymCQCnmD+tX/ZviwwzqVKSSChQMbaVRsukJEAdev967ibgEeFSbjkeYqUly0ykXx2jbcL7TKz+JGUEyAgjTrO2t7VzB8aCOKqUqcq3ALbSABPUGJ8jWJZ4jAEG40At19aK4Li0h9tayYDgUu9/izE1H0ONuinqptI9/TBABgHa/Ll6XtVV2CxqCjEyRmSp2+4Sbmb62HtVd2qcQnBrcSfEgDKUrgyogAyD1Ft4rFdjuMFl4JyyHISreQrWa54J1y+B5fB6g0yFyRIk3BH38qrMQk4Z0E/8ACWYP+U7VdNqJgZjANzYT0Ai81Dj0B5OSPCoeEwTM3mZFoqYyZK5h5Mi9rX/Wq3inZvDrSM4DZJsuYJUZgSrW5OnpRWBfLWRp4wv8hP5xy1jMNx9aof4mrWptpKYA8aiTOoAAj3NNBW6BJ0ZPi/AVMuKRuSCLm/UW87HlVXiGlJKswm3K4VznpXqvEcCcbhmltCXFIStGxukKIk6f3rJPy6gLH/ESmHBuY3je2tOptdmpMM/hY8F41suKUpXdqKZv4gALn/TmrVfxNQVYA/5cRr5KWP2qv7KcCU05gsVmBS4VAgC4K0LA2uLX/WrP+J2ISnCuIvK3kADYGA4T7JPqa6I/h/s5p7yaPHsU8yCO9UQmRmyiVZZvA3NaLj3bzDHDBvDlRcSUgZkKAyAEeUi3KsNxdKkLlIsfe1A4lQlKgNRNUWCMkrM8sovRfo46HMqlfGQAfywU+ERt8IFE4BwmcpJjSeR5AHzrPYTEoMLKYCT4h0TBraLecEKQEpGogTY31+9aTLBR0h8c3IrnXSklJy21Btba0mdfnTMCrO6lJIEqvrA5/IVBj0gknvAlZFwb+41iomEqBBJkjpA86WlQ1uz0rtFgGlFKkj8VKPAoD8ySm87C3Sb0Artgzl8RBV+bLcToY9YrzzHYtxxRSMxjQIB0PlpXeH8ExClEJbN41Ina8TNb0lXuYvPej1rsBxRrELcU2mFSqJsSAlNuo8R2rB8awKHe9duHWVjMAAEwDJOUmRafUHnRnYLBYjBcSaS82oJcCsqr5T4Dmidx4ZB5V3tjiG04l5BCu8cKwL2KHLib/wBQIjpQSqXtNt9mUx7iu5QgaDNlHQqUb0Fg0jKJBzAkm9r6COdF4hkFDeXw+EAg8xr+tQBOXNzgT866F1RN7Z129BYtu070bNRPXFGLphkrBsKnwEdahLe1ENCJpamqXsnWgNQNKpVG96VNYtGsxgzICFnUZhzHI1lu6OYgKBje/wDavT+HY9JRK8rcGIXCR5A2may/apOGupDgU9OjUKkWurLYeZ+dcuKVOi+ReTNlJiJHvXUOAakUEsEnSmLVFjXVwOfmGPqhPOOXKoW3jYj3pjTt42qRTIAt9a1JaZrb2DurJPWpsE4YNj1M1wNCrrs1w1DpWFSABsQDfcAi9ackohjFuRxvjC1NqZklMjfle/WaN4ViEtla1SfB4Yiy7ZSbi0iD51XL4KpNswChMiLe811GBcSkhakwdxy9a5pKDWmXi5eT1PgHGSVIUHM4dTJbAlaFBJgoj8issGdFRpN9tkP4S0qOXukpCdAdyrTWI9q8UdxiVoSLIUEgeHQwIzA3IVEc5r0bsdxAN4SVqJcyqiVKUJvly30iCR51xSjRc0fGeHIfaKFmCfgVulexBrCdpMeP5RpCxGIacLaxFoCfigbfDU3bPtUhjCN4Zt1C8SpZ7zIsL7vKcxmJhWaAB0PKsHhuIvLWpxwqWVCJWZkiOZ1A6aVWGGXbJvIuj2f+HCyrD4YqiQFJ88hWgepABrAdoWDhnHVL8KQs+IaCSSBbfpVFw7ty/hBkaIsSpMiQkqSUk5SJJm8TEzYzWRx+KWtalqJUpZJUo3Kiq5JNVjgctPW7EeXi7XweqcE/iSptOFQlv/w7a/xnFglRGaZbANgAdCCTECKB7e9tEYx5sNpW00kqJK4BWowlKiATAyggTzrIdnx+GbiM8xvaNL0VxBIKSAEkkTBuo72vVOKToS79xziTUlIk7x8v71TIaCEqjSbTT0Y9RUltQIITF7mY/Wm4lcnLFhNwYqiTWhW09jGmRk85J9f9hW5bx6FohXhMCxbUALaAxBPWfSsKp7wEgHe335VG07mHxG1oJ0jahkx8wxnxNRh+EPuKUWkLUlIzkAXyyRNzzB0Gx60HjA62kLWkJGb4VAyYgzH9O0+dc7NdoHMG8lxKe8SJztqJCV2gXgwZg9YE7Q/tD2mfxqyt7LE2ShMJTsIOptzPtSLG72M5mg7L8QYelCyWl7IaQVZhrABhIG0Gai4l2rew61MsFSMq/EVBuRp4YSgAEb61h0YlTcKStSVA2KSQflpSOKKllSlEqXJJNySdSTzo+grvwD1dGtHbZ1b7Lr0Hus0lAhRzJIm5ibjSNDVV2gxP8w+X0KKgoWkjMI2MnzqkUFE09FjrFMscY7QvNvTLHDpIT4rmTvMA3v1maiW5Mmm4Z20etRv2Fta1bGscl7nScN5qJVx6U0KMSaFDsa6qDbeu5yJjao3P3rrbkj5HzFU8E2TAg3pU1tBilSmNP21w6nnUAJVkSAAAN4EmdJrNtYBwnI2T4jECY6kxWyb4428UrU4kpMnIpMZCIEKIMX1E86YplxK3HGcpC0kzqBlBG2ukRfWpxm4rixnBSdmYPBVgEZ0SkmUlQmwnfXfTlQxwp7jvZN7AeZjWtLxbFtoCz3C1ZpCVIEgkybmQemh0NUmLxPfMMtNIVnMAgCwKAdD8/WqRlJ7YkoxQDjuHrbUoKggaGRcbHLMxXWXoTEA+daFrg3eoSXpDkQYHyNMxXBe6QVKbWRCgVT4RAMEgx7CazyJ6ZuDTtFO0oT8NqKwPEQgrkKg2JA0ja9qqSpKjcmfvaLVpWeGoVg+8SleclUnVJIURptYUJpR78hi2+hq8akxciRob+500iugodlK1EWJAANzHOI96q28STpqBJHSr/BrP8rJbBBkz1vf0qTjx2VTvQEzhELCYJERY2uOtWzXadzDsutpJzEZUmfhJsSNwQJjrWcw+LGYmTppNScXxwKUggXOv6TSvHckmHmuLKpRgTvVxwfEo7opWk580gp/pA3PnVK65oLXj9qtOz2H7wu5fDCRoepj6V0TXt2Qj+Wgd5oKdUCSBlmT0089qr3zVk4e5e/EGeyo6Eix8v7mqx69NAWRcdmoUlaTrqLx93itDxPDwEKEkAg677x71kOzrgS+J3BT6mCPpWv4gpRYlB8Qt87Gp5lUymN3EzHEmZVKQEmTcf7VDg1FQM6zF/vnU2KxStHBlOvQzrQWLZgZ0qtM2NVS1RNvdhToISqBsd6EYbSCCVRIFvvyotN035UCWAoiPcUYmkF99CiBePv8AX5U1wE6G2+tDsNHNO31ohdagWCOIINROKIiNjNGLI1+VAvQJiniJIOQ5In3pNm9D4Z8EAaGiE3mlaoZOwpoCmvbmoS5FdRiAZpKfY9rola09f3qMnXrUzQ8NRoTrS+SnhAzIkeRNLBj4vOigiAaFZSQTTXaYr7QX3grlDrUSaVDiaz0fA8NQGQQEpzCQMoMTBsrXl8qevCJ7xKzEQBB1nl5cxVLhePgpbSsFlAtpJsQExaAmBeR9L3nDsTnWoE+HIgpuPEFAyeutc0k09loteBcQbQtFkgwkW5aRHQ1jeJ4NtPwaakCxEBVx8vlWmxL+VDZKrKyJJ85SJ/5gfSgMIlC1ONuXUBbqnMpRt0Kb00G0CaTJOznGGkuoS5JCgci5m97LEWMDrVr23xKFYVRSZEQMuniOX5FVZXGYtCL93KUrBQU2PhM3J+/EPV3aXjqX2AhrMQSM0iIgzHUzGnKt6dzTQHP2tMyha6zWz7JKV/KuJJsVmJuAIE9ImskhkmwsrabD350Xw/jLuHCkCCCbpNxOldGWLnGkQxSUZWyJLhBMEa200m1HscbUlHdkwjyB1/SapSsFRJ3PKk8uSL7UXjT7Mp10HNoJTKYKutRZVxl7swdhf13FOwr5FhpRP8woXBgxtSNtMek0VxwikgKmw6X+tW/ZnGBsuFRAkDX9KrMM5KjO4qR9IAgWpp79rFjraCOJ4gLWVA29tarVGn4dVyDcV1bd6MVx0CT5bB0LykEaggjzFxWwOIzZY3uR0g/rFZJQq+DiixmRCQAMxtNtYoZd0bGLFgSQReJ9p+/Sq99k5LEc/wBaPxLZzC+qTPvIoN4A/CdtPSRQiGRHh1HIPKmYR0C8dI9a5hgQk+sVGws2AH3rT12LfQUs05UHQ1xaKHgjSgjHX0QCR7VXv9KsHHJ2odZEG0RaKeLEkgGim3LVC2zPSnIBFiKo6YitEpWfeuIJBrqSKekCaUYtAmxHSo01KhUiedMNcp1jVVHN66td4qJTgy06QrYxZg1yna351ymsWj1J/BtKsQBIkERpbSd6qWuGP4d1T05m8pSG5JyiQUgG97CT56VD2XxhdZSlZlbZidynVKvqKvsTxZKGs64sgmDvlkG2+3vXJuLotpqzGY7EOLaDRQAAq5C8xA2sBr1oHGNuB0PBW5IVaL6jlebjqaA/xt7MVZ9STlIBTfpEetAu4hSzckkn5+VdccbRzSyJm6xvFGu5zFIWpYKYFgmRNzqecDlWQU6rmDsJn2Aqf/BSlErmeQvbqI/WuNYdz8p6A845SJoQjGN0wycn2gJxSp0ik87mudTr16nrRjjTknxgkawEn5xcUPiMOpN1b9KomidMEbWN6kInSKYtMCbQTH60yOVPQthScTAj9aRemhir3rs0OKG5MIQqCDMVM8u16DZuelEr0pJLY0XoWEgk60QpsRqaEZME1KtwxYxSyTsaL0dYZBUB1ot13KytEbiDpYn6UNgFHNm5UZj2i4kkHSKz7pmS1okOIvJP5U+WhoBtduoypPtr86bgXAIBITAOvU2+ppym5mTmm+vtajVAuzpVCdPuKdhG9zXEgFI870QlEAQfMc+lBmGk8vuKiJuAbH70NEWKZ0/vQeJcEg+n36UUBj1DpQyh+/361Ihy1N3NMAEBgmiM00NMmpQPamaFTHIZm2lINKG1pinNpM71Il2w6GfelthSQY2fCelCAqO33tRTJ19KflqN0zo7QOtsG55U0IEaVOsVGaZAZETSrpFKmFCP5jJlWhcKTBEW8wenTel2j4sHi3lCkgZpConxGZsdJkelNdaygmLDWaqHFSZowim7EnJpUcNcTXCa6g1YiaTg/GX1rS1KFZvDKkiYAmCrXaJq34zwd14StCQobNjUczN5rDg1t+w3aAWw7p1s2o9fyH5x7VyZYOPugdWOSl7ZGedwziSEZYI9/M71MME5BC9BJMna0x1rb8WwyFLgXXE2iU6lJIneIrP8SxLSCr4gTaBqLkwZ08hSxyOQXjSMw/w+xVMDXS3KgGlRetarBJfZLlkgk5RYTBjQamay72GUkwoQa6Mc7tMhONU0dKprqcOd6YW1C5BA60Q2bTTPXRlvsekRTXLilmrpNTHIW0Gb1MBXKkbE0WwIeE2mkHlCxMA10SnypOQRSjEeJw3hzgzehlPGANI5VKlcA0OtU3qkSbJcArx1bOuQgkCY51Rsr8QqwU/qnmn5xQmthg9ET2OlMRvz561E4rS+sVGRMedEOYTSm0hdsHckJHnFSpVYnfX5Ux5BAI2qNk+E3o9oHTOJNPJtFQpXTyaNAsew4Zip2zeKFCZ3qYKiKVoZMsWKloNtypw5IqDjs6YvQ9VQrtUk6UxdFAZERSpBzpSpxAjiOOKkFKgAYF4id9pv5xVLFKlTY0kiU3bF3dcCL1ylT2IdozheISh1tagSlKgTl1te09YpUqzVoKdM3a+Nspb7wJJz6CLnznr1rKcRxan1FW33alSrlhBLZ0Sk3otezmKH4bN5zk3iOfnTO2GC7t5C1KkEiUgDQXIHpSpUFrIjP8Cv45xFLiQhtBSmZkxPymqlKsopUqvFJKiTbux6TNKlSreQp6O5q6DFKlQME7U1Vr0qVKMDO9KgVSpVVE5EYopS9COQpUqMgRI0LuD1qwU6CJGlKlQkgxYOpUz97A/rQimiB51ylWTpmZHUoIpUqcQSVVIdaVKlYyJwukhylSpKHT2SOOWpveSmaVKskUbAs5G9KlSqpE//2Q==">
            <a:extLst>
              <a:ext uri="{FF2B5EF4-FFF2-40B4-BE49-F238E27FC236}">
                <a16:creationId xmlns:a16="http://schemas.microsoft.com/office/drawing/2014/main" id="{A9687980-BD3F-4648-9783-423974B671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401CF9-0075-4B5B-89FB-DBBD0AE4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313" y="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2">
                    <a:satMod val="200000"/>
                  </a:schemeClr>
                </a:solidFill>
              </a:rPr>
              <a:t>Eine</a:t>
            </a: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sl-SI" dirty="0" err="1">
                <a:solidFill>
                  <a:schemeClr val="tx2">
                    <a:satMod val="200000"/>
                  </a:schemeClr>
                </a:solidFill>
              </a:rPr>
              <a:t>welbekannte</a:t>
            </a: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 </a:t>
            </a:r>
            <a:br>
              <a:rPr lang="sl-SI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    </a:t>
            </a:r>
            <a:r>
              <a:rPr lang="sl-SI" dirty="0" err="1">
                <a:solidFill>
                  <a:schemeClr val="tx2">
                    <a:satMod val="200000"/>
                  </a:schemeClr>
                </a:solidFill>
              </a:rPr>
              <a:t>Schönheit</a:t>
            </a:r>
            <a:br>
              <a:rPr lang="sl-SI" dirty="0">
                <a:solidFill>
                  <a:schemeClr val="tx2">
                    <a:satMod val="200000"/>
                  </a:schemeClr>
                </a:solidFill>
              </a:rPr>
            </a:br>
            <a:endParaRPr lang="sl-SI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2554D9D9-30B1-4D8E-B060-E2020EC79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29125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sl-SI" altLang="sl-SI">
              <a:solidFill>
                <a:schemeClr val="bg1"/>
              </a:solidFill>
            </a:endParaRPr>
          </a:p>
        </p:txBody>
      </p:sp>
      <p:pic>
        <p:nvPicPr>
          <p:cNvPr id="9220" name="Picture 2" descr="http://www.pulakroatien.de/wp-content/uploads/2012/11/Postojna-Grotte.jpg">
            <a:extLst>
              <a:ext uri="{FF2B5EF4-FFF2-40B4-BE49-F238E27FC236}">
                <a16:creationId xmlns:a16="http://schemas.microsoft.com/office/drawing/2014/main" id="{3CE2F2E3-5919-4752-9047-D9AF35619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85813"/>
            <a:ext cx="507206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gruppenreise-navi.com/images/busziele/originals/Postojna_Cave__2___foto_Iztok_Medja_for_Postojnska_jama_aa01d.jpg">
            <a:extLst>
              <a:ext uri="{FF2B5EF4-FFF2-40B4-BE49-F238E27FC236}">
                <a16:creationId xmlns:a16="http://schemas.microsoft.com/office/drawing/2014/main" id="{52F497AA-946D-4B7C-A8FE-3D039CF9D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3429000"/>
            <a:ext cx="51450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atic.slomedia.it/modules/aktualno/uploads/postojnska_jama_vlak_140_let_2.jpg">
            <a:extLst>
              <a:ext uri="{FF2B5EF4-FFF2-40B4-BE49-F238E27FC236}">
                <a16:creationId xmlns:a16="http://schemas.microsoft.com/office/drawing/2014/main" id="{F94ECC4E-F414-45EF-9E59-800D9F70C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4813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5E0EB05-2D56-442F-B05A-28C76207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3" y="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dirty="0">
                <a:solidFill>
                  <a:schemeClr val="bg1"/>
                </a:solidFill>
              </a:rPr>
            </a:br>
            <a:r>
              <a:rPr lang="sl-SI" dirty="0" err="1">
                <a:solidFill>
                  <a:schemeClr val="tx2">
                    <a:satMod val="200000"/>
                  </a:schemeClr>
                </a:solidFill>
              </a:rPr>
              <a:t>Die</a:t>
            </a: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sl-SI" dirty="0" err="1">
                <a:solidFill>
                  <a:schemeClr val="tx2">
                    <a:satMod val="200000"/>
                  </a:schemeClr>
                </a:solidFill>
              </a:rPr>
              <a:t>einzige</a:t>
            </a: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sl-SI" dirty="0" err="1">
                <a:solidFill>
                  <a:schemeClr val="tx2">
                    <a:satMod val="200000"/>
                  </a:schemeClr>
                </a:solidFill>
              </a:rPr>
              <a:t>Höhle</a:t>
            </a: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 </a:t>
            </a:r>
            <a:br>
              <a:rPr lang="sl-SI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mit </a:t>
            </a:r>
            <a:r>
              <a:rPr lang="sl-SI" dirty="0" err="1">
                <a:solidFill>
                  <a:schemeClr val="tx2">
                    <a:satMod val="200000"/>
                  </a:schemeClr>
                </a:solidFill>
              </a:rPr>
              <a:t>einer</a:t>
            </a: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 </a:t>
            </a:r>
            <a:br>
              <a:rPr lang="sl-SI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sl-SI" dirty="0" err="1">
                <a:solidFill>
                  <a:schemeClr val="tx2">
                    <a:satMod val="200000"/>
                  </a:schemeClr>
                </a:solidFill>
              </a:rPr>
              <a:t>zweigleisiger</a:t>
            </a: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sl-SI" dirty="0" err="1">
                <a:solidFill>
                  <a:schemeClr val="tx2">
                    <a:satMod val="200000"/>
                  </a:schemeClr>
                </a:solidFill>
              </a:rPr>
              <a:t>Strecke</a:t>
            </a:r>
            <a:br>
              <a:rPr lang="de-DE" dirty="0">
                <a:solidFill>
                  <a:schemeClr val="tx2">
                    <a:satMod val="200000"/>
                  </a:schemeClr>
                </a:solidFill>
              </a:rPr>
            </a:br>
            <a:endParaRPr lang="sl-SI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0244" name="Picture 2" descr="http://reiseziele.ch/wp-content/uploads/2014/06/1024px-Postojna_80_4011191555.jpg">
            <a:extLst>
              <a:ext uri="{FF2B5EF4-FFF2-40B4-BE49-F238E27FC236}">
                <a16:creationId xmlns:a16="http://schemas.microsoft.com/office/drawing/2014/main" id="{FC70D47B-A63D-4465-ACC0-D3B5492B2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968625"/>
            <a:ext cx="62865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union-hotels.eu/assets/Union-Hotels/Destinations/_resampled/SetRatioSize10001000-Postojna-Cave-Slovenia-Union-Hotels.jpg">
            <a:extLst>
              <a:ext uri="{FF2B5EF4-FFF2-40B4-BE49-F238E27FC236}">
                <a16:creationId xmlns:a16="http://schemas.microsoft.com/office/drawing/2014/main" id="{A4D96726-15FF-494A-881B-E4DF7E986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5143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A6AC341-83B3-45F8-A45A-3FABB1D5F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5" y="4429125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2">
                    <a:satMod val="200000"/>
                  </a:schemeClr>
                </a:solidFill>
              </a:rPr>
              <a:t>Hinter</a:t>
            </a: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 jeder</a:t>
            </a:r>
            <a:br>
              <a:rPr lang="sl-SI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sl-SI" dirty="0" err="1">
                <a:solidFill>
                  <a:schemeClr val="tx2">
                    <a:satMod val="200000"/>
                  </a:schemeClr>
                </a:solidFill>
              </a:rPr>
              <a:t>Biegung</a:t>
            </a: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sl-SI" dirty="0" err="1">
                <a:solidFill>
                  <a:schemeClr val="tx2">
                    <a:satMod val="200000"/>
                  </a:schemeClr>
                </a:solidFill>
              </a:rPr>
              <a:t>ein</a:t>
            </a: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 </a:t>
            </a:r>
            <a:br>
              <a:rPr lang="sl-SI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sl-SI" dirty="0" err="1">
                <a:solidFill>
                  <a:schemeClr val="tx2">
                    <a:satMod val="200000"/>
                  </a:schemeClr>
                </a:solidFill>
              </a:rPr>
              <a:t>Tropfsteinparadies</a:t>
            </a:r>
            <a:endParaRPr lang="sl-SI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8" name="AutoShape 2" descr="http://www.reisebilder.realedition.de/data/media/212/postojna-jama-20">
            <a:extLst>
              <a:ext uri="{FF2B5EF4-FFF2-40B4-BE49-F238E27FC236}">
                <a16:creationId xmlns:a16="http://schemas.microsoft.com/office/drawing/2014/main" id="{925264DE-1968-436F-AF2C-8D73491708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1269" name="Picture 4" descr="http://www.istrien7.com/fileadmin/_processed_/csm_Postojna_-_Fotos_TVB_Slowenien__6__748bfd4ba5.jpg">
            <a:extLst>
              <a:ext uri="{FF2B5EF4-FFF2-40B4-BE49-F238E27FC236}">
                <a16:creationId xmlns:a16="http://schemas.microsoft.com/office/drawing/2014/main" id="{C303ACA5-22D1-455D-8BB8-65417338A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0"/>
            <a:ext cx="65722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postojnska-jama.eu/assets/Uploads/Galerija-ANG/_resampled/SetRatioSize900900-03F5856.jpg">
            <a:extLst>
              <a:ext uri="{FF2B5EF4-FFF2-40B4-BE49-F238E27FC236}">
                <a16:creationId xmlns:a16="http://schemas.microsoft.com/office/drawing/2014/main" id="{03EAC7CE-0486-4ADF-A4A6-DFC1D1BC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5363"/>
            <a:ext cx="4429125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19B6944-2ABD-43EE-935E-6E255FB9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313" y="35004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Proteus-</a:t>
            </a:r>
            <a:r>
              <a:rPr lang="sl-SI" dirty="0" err="1">
                <a:solidFill>
                  <a:schemeClr val="tx2">
                    <a:satMod val="200000"/>
                  </a:schemeClr>
                </a:solidFill>
              </a:rPr>
              <a:t>Höhle</a:t>
            </a:r>
            <a:br>
              <a:rPr lang="sl-SI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sl-SI" dirty="0" err="1">
                <a:solidFill>
                  <a:schemeClr val="tx2">
                    <a:satMod val="200000"/>
                  </a:schemeClr>
                </a:solidFill>
              </a:rPr>
              <a:t>Vivarium</a:t>
            </a:r>
            <a:endParaRPr lang="sl-SI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2292" name="Picture 2" descr="http://gruppenreise-navi.com/images/regionen/solwenienPostojna-Cave-Proteus-Anguinus-egg_650.jpg">
            <a:extLst>
              <a:ext uri="{FF2B5EF4-FFF2-40B4-BE49-F238E27FC236}">
                <a16:creationId xmlns:a16="http://schemas.microsoft.com/office/drawing/2014/main" id="{093BF18E-8042-4CAF-83D6-95B2D9422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42875"/>
            <a:ext cx="61912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A760B7-1DD5-4377-BD02-6B5255370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2">
                    <a:satMod val="200000"/>
                  </a:schemeClr>
                </a:solidFill>
              </a:rPr>
              <a:t>Grottenolm</a:t>
            </a: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(Proteus </a:t>
            </a:r>
            <a:r>
              <a:rPr lang="sl-SI" dirty="0" err="1">
                <a:solidFill>
                  <a:schemeClr val="tx2">
                    <a:satMod val="200000"/>
                  </a:schemeClr>
                </a:solidFill>
              </a:rPr>
              <a:t>anguinus</a:t>
            </a: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)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0BF13AEA-645A-46B1-BEC6-51A2C28C9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  <a:p>
            <a:endParaRPr lang="sl-SI" altLang="sl-SI"/>
          </a:p>
        </p:txBody>
      </p:sp>
      <p:pic>
        <p:nvPicPr>
          <p:cNvPr id="13316" name="Picture 2" descr="https://img5.vildaphoto.net/asset/l/5862.jpg">
            <a:extLst>
              <a:ext uri="{FF2B5EF4-FFF2-40B4-BE49-F238E27FC236}">
                <a16:creationId xmlns:a16="http://schemas.microsoft.com/office/drawing/2014/main" id="{7ADFEEDF-C1AE-4FA5-9FA3-B6B3A28AF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85875"/>
            <a:ext cx="802481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CDFC48-13CF-48DA-A214-9B5AE9163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8" y="0"/>
            <a:ext cx="77724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2">
                    <a:satMod val="200000"/>
                  </a:schemeClr>
                </a:solidFill>
              </a:rPr>
              <a:t>Touristenattraktion</a:t>
            </a: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sl-SI" dirty="0" err="1">
                <a:solidFill>
                  <a:schemeClr val="tx2">
                    <a:satMod val="200000"/>
                  </a:schemeClr>
                </a:solidFill>
              </a:rPr>
              <a:t>schon</a:t>
            </a: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sl-SI" dirty="0" err="1">
                <a:solidFill>
                  <a:schemeClr val="tx2">
                    <a:satMod val="200000"/>
                  </a:schemeClr>
                </a:solidFill>
              </a:rPr>
              <a:t>seit</a:t>
            </a: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 200 </a:t>
            </a:r>
            <a:r>
              <a:rPr lang="sl-SI" dirty="0" err="1">
                <a:solidFill>
                  <a:schemeClr val="tx2">
                    <a:satMod val="200000"/>
                  </a:schemeClr>
                </a:solidFill>
              </a:rPr>
              <a:t>Jahren</a:t>
            </a:r>
            <a:endParaRPr lang="sl-SI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A2A4E967-A3C3-4605-B0DD-0F864E9DF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4340" name="Picture 4" descr="http://www.dzrj-lukacec.si/images/headers/998x345/Albanija_0243_cr.jpg">
            <a:extLst>
              <a:ext uri="{FF2B5EF4-FFF2-40B4-BE49-F238E27FC236}">
                <a16:creationId xmlns:a16="http://schemas.microsoft.com/office/drawing/2014/main" id="{CBCF15AB-6998-47BC-80CD-5C5B28F91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9144000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://www.dzrj-lukacec.si/images/prispevki/o_nas/pano_2b.jpg">
            <a:extLst>
              <a:ext uri="{FF2B5EF4-FFF2-40B4-BE49-F238E27FC236}">
                <a16:creationId xmlns:a16="http://schemas.microsoft.com/office/drawing/2014/main" id="{4BCDF681-69CE-4294-83B2-AF40EE1F5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4008438"/>
            <a:ext cx="4149725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20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Consolas</vt:lpstr>
      <vt:lpstr>Corbel</vt:lpstr>
      <vt:lpstr>Wingdings</vt:lpstr>
      <vt:lpstr>Wingdings 2</vt:lpstr>
      <vt:lpstr>Wingdings 3</vt:lpstr>
      <vt:lpstr>Metro</vt:lpstr>
      <vt:lpstr>Die höhle von postojna</vt:lpstr>
      <vt:lpstr>Eine welbekannte      Schönheit </vt:lpstr>
      <vt:lpstr> Die einzige Höhle  mit einer  zweigleisiger Strecke </vt:lpstr>
      <vt:lpstr>Hinter jeder  Biegung ein  Tropfsteinparadies</vt:lpstr>
      <vt:lpstr>Proteus-Höhle  Vivarium</vt:lpstr>
      <vt:lpstr>Grottenolm(Proteus anguinus)</vt:lpstr>
      <vt:lpstr>Touristenattraktion schon seit 200 Jahren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2019-06-03T09:05:26Z</dcterms:created>
  <dcterms:modified xsi:type="dcterms:W3CDTF">2019-06-03T09:05:26Z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