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68" r:id="rId15"/>
    <p:sldId id="275" r:id="rId16"/>
    <p:sldId id="276" r:id="rId17"/>
    <p:sldId id="270" r:id="rId18"/>
    <p:sldId id="278" r:id="rId19"/>
    <p:sldId id="273" r:id="rId20"/>
    <p:sldId id="274" r:id="rId21"/>
    <p:sldId id="279" r:id="rId22"/>
    <p:sldId id="280" r:id="rId23"/>
    <p:sldId id="277" r:id="rId24"/>
    <p:sldId id="271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70" autoAdjust="0"/>
  </p:normalViewPr>
  <p:slideViewPr>
    <p:cSldViewPr>
      <p:cViewPr varScale="1">
        <p:scale>
          <a:sx n="88" d="100"/>
          <a:sy n="88" d="100"/>
        </p:scale>
        <p:origin x="-11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AA369F94-CEF1-498D-9D1B-278C86559E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104451" name="Rectangle 3">
              <a:extLst>
                <a:ext uri="{FF2B5EF4-FFF2-40B4-BE49-F238E27FC236}">
                  <a16:creationId xmlns:a16="http://schemas.microsoft.com/office/drawing/2014/main" id="{0E86BAC6-C289-4738-B598-7F8F1691317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4452" name="Rectangle 4">
              <a:extLst>
                <a:ext uri="{FF2B5EF4-FFF2-40B4-BE49-F238E27FC236}">
                  <a16:creationId xmlns:a16="http://schemas.microsoft.com/office/drawing/2014/main" id="{43EAD0CB-EC39-4E1B-AF96-C2B9140AA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4453" name="Line 5">
              <a:extLst>
                <a:ext uri="{FF2B5EF4-FFF2-40B4-BE49-F238E27FC236}">
                  <a16:creationId xmlns:a16="http://schemas.microsoft.com/office/drawing/2014/main" id="{7D646D50-F371-4339-BBEF-654D541F2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FD9AF1A1-8041-4BB3-A38D-217789E275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671886AF-BE1D-434F-AD9B-065B8C5911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4B3F960A-A1F6-4A1A-A226-AB10FA6681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24ACFCF5-6439-4FF0-8B8F-1297EF665D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F98D0272-AC10-415E-96FE-1FFEB2927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43899E-88A0-4157-9CC6-F096656F93D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9FFC-32B1-4821-9809-6EF2CFA5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6C692-9C6F-4F8F-9224-7DA007FB9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1740-0C85-42E9-B2A4-D581064A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8F71-DCAA-4239-835E-476B271F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9FA9A-0BBF-436D-AD8D-5153969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15E00-A90F-450D-A0D7-A346B80817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991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732C6-AD86-446C-A4E6-66C763312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D76B8-BED3-48B9-BB35-535FAA0F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EDB4-51E3-43DB-8B23-9E4B18D9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6BD9C-76E1-420B-919B-A465BB6D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DD81-87ED-41EE-83D0-92713ED8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E3F6-571B-4AD6-A3BC-AF78D7FDCD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082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AAF1-F64F-4B8F-BD4D-EF36759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BAFC6-03C0-4E7E-AE9E-5183D4E277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32BA-8A9F-463A-945D-9178B6C8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93FC7-2BA5-43FB-8ECB-AA292A24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C9B70-1EAC-4718-A4E1-C8BD37C5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57E3D-5D8E-46D5-9546-E9EC2D10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69CCB-0BFF-48A6-B2E3-DB4F5FB428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600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6AB3-478B-43A4-BE78-BB4A9C78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6121D59-2B62-401D-8E46-4356288DF96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1134-0E68-41AA-B508-9405B31D6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2842B-EC8F-4A8F-9E1B-CDECCFB5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ABF3F-1A02-48C9-807F-2B8FD29C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1BED8-BFAB-4FBF-9148-20C2BA2D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869BEE-6520-4EA9-B1D2-5C83CAD251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62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76E1-D722-4A58-9066-916B3BF3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F8EE-BC71-4141-8D2C-C98F89C3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141F1-5F01-4578-B747-D3D3AE7D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4EEA-4D62-404F-B46E-6C71FCD8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55D21-6059-4A47-BF40-7CD96977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C184-BC95-43AD-80F2-175139425C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9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563A-7894-4235-8F0A-C8733C10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B3FD-31C4-4C8D-AAC2-3CE00A4FC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8F9A-8CC9-469E-B6DD-CE7FD498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A57DF-A125-471A-8873-E2C87AE1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C35B1-7DEF-4742-8941-E3F4625F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961BB-87AB-4B0C-944D-DBE93BD8E4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6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F344-745E-4B57-946D-26351A2C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7911-4E5A-4858-B80F-1E02A7538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814B1-704B-43A9-9974-0A141A2CF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A9071-D501-43A0-9221-2A801FBC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8C66-964F-468F-B462-0EE804C9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5A45A-5334-4A0B-85BB-0BCF7E8D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36D9-5239-4D8B-8945-75FA624763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092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10A0-7748-4442-A8A1-5A414029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D3DC5-8A96-4EA0-81E9-08F7886CE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46290-9CD7-46DF-95EC-81D45F269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C98CA-F444-4426-A08D-11831D52C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5A3D3-DC3F-42DF-AB1D-2D511C5AD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428B3-DF0D-4691-8EE8-4BBD49C7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58209-6DBD-44C6-89C0-9FD81487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8D065-3064-470E-B74E-5DCA6972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EB79B-887B-4C32-9276-91DA695C38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27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7EDC-97F4-406A-8433-B99402E5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ACB9B-66DE-4CD4-8A2A-505FE567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CAC10-DC73-4DB2-AFD0-6AEF0C76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9D558-290C-45A2-8940-A0A96E5C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04759-0F22-44F4-A7EA-1A0B4EBFE3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018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93453-E2C4-4FD6-8303-FAEF324D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1A6EF-5209-49AA-A075-BD8BC84E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5A57-4EE5-42FE-BED3-67326F1E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1DB6-A56F-4527-BCE7-2AECD7E74C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277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6C34-761E-4637-B6AC-1B1DB4AE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3E20-2AD0-4CC1-8A8F-097206DF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99A13-7AC3-4449-B666-956391BC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1E902-80E7-4566-A2B0-9527C8A7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F2CC9-B0EF-4018-A585-219142FE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CD904-872A-44D2-ADFB-ABF8AB19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7DFB-D3E7-4B34-B677-7AA1754F24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44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8421-28FE-4D38-93AC-E65FB6A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8720B-F71F-48A0-8B16-E06C14F2C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387C6-EDA9-4938-90C8-DD70046D2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7EDEC-3F51-4089-90F1-C8E4976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59FB1-E835-4C8C-A5C2-28CB2B84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5216A-4729-45BD-8978-3E3D7A1C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35284-369A-4FB4-91E4-BB9FB72FF8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02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60DCBABB-51B3-491E-8A53-7C4B3807F55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427" name="Rectangle 3">
              <a:extLst>
                <a:ext uri="{FF2B5EF4-FFF2-40B4-BE49-F238E27FC236}">
                  <a16:creationId xmlns:a16="http://schemas.microsoft.com/office/drawing/2014/main" id="{2E54EE78-7508-4107-8A85-4FE0EDC3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3428" name="Rectangle 4">
              <a:extLst>
                <a:ext uri="{FF2B5EF4-FFF2-40B4-BE49-F238E27FC236}">
                  <a16:creationId xmlns:a16="http://schemas.microsoft.com/office/drawing/2014/main" id="{0AEF2283-597B-486D-BB89-80BCDC9C471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3429" name="Line 5">
              <a:extLst>
                <a:ext uri="{FF2B5EF4-FFF2-40B4-BE49-F238E27FC236}">
                  <a16:creationId xmlns:a16="http://schemas.microsoft.com/office/drawing/2014/main" id="{9428F0A1-44BD-4120-8E04-A56277F24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7F95A802-A050-4F1A-ACEA-B89EED89A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48B55101-5655-47F1-808B-968A2C5EB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4AAF4AEC-611A-4926-ABC3-89D058F395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E76BD220-1D1F-48F2-83B5-F4B5C2313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103434" name="Rectangle 10">
            <a:extLst>
              <a:ext uri="{FF2B5EF4-FFF2-40B4-BE49-F238E27FC236}">
                <a16:creationId xmlns:a16="http://schemas.microsoft.com/office/drawing/2014/main" id="{7EA704BE-E851-48CF-A751-58B3E6E891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559939-EBE7-44CC-B0BA-DFED535FAC4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24730603danny 2">
            <a:extLst>
              <a:ext uri="{FF2B5EF4-FFF2-40B4-BE49-F238E27FC236}">
                <a16:creationId xmlns:a16="http://schemas.microsoft.com/office/drawing/2014/main" id="{23F9C99D-AD4E-45DB-A5A4-E7F843C2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040312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B000A28-8B83-4366-A0A1-619615788D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00963" cy="15414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sy="50000" kx="-2453608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l-SI" altLang="sl-SI" sz="5600">
                <a:latin typeface="Arial Rounded MT Bold" panose="020F0704030504030204" pitchFamily="34" charset="0"/>
              </a:rPr>
              <a:t>Daniel Alan David Jones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26E0CE8B-CDF7-4A69-8AEB-9E89BC53A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3152775" cy="172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-  </a:t>
            </a:r>
            <a:r>
              <a:rPr lang="sl-SI" altLang="sl-SI" sz="2700">
                <a:latin typeface="Arial Rounded MT Bold" panose="020F0704030504030204" pitchFamily="34" charset="0"/>
              </a:rPr>
              <a:t>In Freizeit spielt er Fußball </a:t>
            </a:r>
          </a:p>
        </p:txBody>
      </p:sp>
      <p:pic>
        <p:nvPicPr>
          <p:cNvPr id="36868" name="Picture 4" descr="TI4U_u1150080956">
            <a:extLst>
              <a:ext uri="{FF2B5EF4-FFF2-40B4-BE49-F238E27FC236}">
                <a16:creationId xmlns:a16="http://schemas.microsoft.com/office/drawing/2014/main" id="{65DF4D75-6F2C-4162-A7BB-68D0EEBB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32670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forkelly">
            <a:extLst>
              <a:ext uri="{FF2B5EF4-FFF2-40B4-BE49-F238E27FC236}">
                <a16:creationId xmlns:a16="http://schemas.microsoft.com/office/drawing/2014/main" id="{BB6E90F5-1BA7-480E-B048-2E776CBE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14351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m_e2db548e2dfac84067be94de1c698938">
            <a:extLst>
              <a:ext uri="{FF2B5EF4-FFF2-40B4-BE49-F238E27FC236}">
                <a16:creationId xmlns:a16="http://schemas.microsoft.com/office/drawing/2014/main" id="{5878BF29-14E4-4CA7-BFE3-FF117C09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210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aaadan">
            <a:extLst>
              <a:ext uri="{FF2B5EF4-FFF2-40B4-BE49-F238E27FC236}">
                <a16:creationId xmlns:a16="http://schemas.microsoft.com/office/drawing/2014/main" id="{17FF74CB-8BEE-472C-B360-255EFA1D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35909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Rectangle 8">
            <a:extLst>
              <a:ext uri="{FF2B5EF4-FFF2-40B4-BE49-F238E27FC236}">
                <a16:creationId xmlns:a16="http://schemas.microsoft.com/office/drawing/2014/main" id="{40BF6C4E-70AD-43D3-B3E7-697E239C58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385175" cy="712787"/>
          </a:xfrm>
        </p:spPr>
        <p:txBody>
          <a:bodyPr/>
          <a:lstStyle/>
          <a:p>
            <a:r>
              <a:rPr lang="sl-SI" altLang="sl-SI" sz="2800" b="1">
                <a:latin typeface="Arial Rounded MT Bold" panose="020F0704030504030204" pitchFamily="34" charset="0"/>
              </a:rPr>
              <a:t>- Hier ist noch paar Bilder von Danny Jones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279374090_l">
            <a:extLst>
              <a:ext uri="{FF2B5EF4-FFF2-40B4-BE49-F238E27FC236}">
                <a16:creationId xmlns:a16="http://schemas.microsoft.com/office/drawing/2014/main" id="{4D799877-FF03-4BF0-BF34-D8FE7AEA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810000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TI4U_u1150478176">
            <a:extLst>
              <a:ext uri="{FF2B5EF4-FFF2-40B4-BE49-F238E27FC236}">
                <a16:creationId xmlns:a16="http://schemas.microsoft.com/office/drawing/2014/main" id="{BD0CA4D6-2BB0-459F-BA55-021BD81B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8671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TI4U_u1146497524">
            <a:extLst>
              <a:ext uri="{FF2B5EF4-FFF2-40B4-BE49-F238E27FC236}">
                <a16:creationId xmlns:a16="http://schemas.microsoft.com/office/drawing/2014/main" id="{CEF21620-20AA-42B9-B5A1-2BDD997A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713"/>
            <a:ext cx="403542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dannehsiggyfinal-1">
            <a:extLst>
              <a:ext uri="{FF2B5EF4-FFF2-40B4-BE49-F238E27FC236}">
                <a16:creationId xmlns:a16="http://schemas.microsoft.com/office/drawing/2014/main" id="{36C37046-F94A-41B0-B10B-74EEB58B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4103687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TI4U_u1146497554">
            <a:extLst>
              <a:ext uri="{FF2B5EF4-FFF2-40B4-BE49-F238E27FC236}">
                <a16:creationId xmlns:a16="http://schemas.microsoft.com/office/drawing/2014/main" id="{E566990C-051C-4F50-94C5-D7E5F990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12566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danny--large-msg-116734580148">
            <a:extLst>
              <a:ext uri="{FF2B5EF4-FFF2-40B4-BE49-F238E27FC236}">
                <a16:creationId xmlns:a16="http://schemas.microsoft.com/office/drawing/2014/main" id="{3D59F82D-F2D7-470B-B1E6-72EE335E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10934707">
            <a:extLst>
              <a:ext uri="{FF2B5EF4-FFF2-40B4-BE49-F238E27FC236}">
                <a16:creationId xmlns:a16="http://schemas.microsoft.com/office/drawing/2014/main" id="{8B7F19DF-9E8E-4762-A9AB-067B9981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297237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uganda2dnylagde">
            <a:extLst>
              <a:ext uri="{FF2B5EF4-FFF2-40B4-BE49-F238E27FC236}">
                <a16:creationId xmlns:a16="http://schemas.microsoft.com/office/drawing/2014/main" id="{7BCFDABA-1458-40CC-BA02-1CBB1481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713"/>
            <a:ext cx="3819525" cy="50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7" name="Picture 7" descr="pa_danny_420">
            <a:extLst>
              <a:ext uri="{FF2B5EF4-FFF2-40B4-BE49-F238E27FC236}">
                <a16:creationId xmlns:a16="http://schemas.microsoft.com/office/drawing/2014/main" id="{0053B00C-795F-4734-A740-9F2F2CBB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4649787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37754_7ee8a">
            <a:extLst>
              <a:ext uri="{FF2B5EF4-FFF2-40B4-BE49-F238E27FC236}">
                <a16:creationId xmlns:a16="http://schemas.microsoft.com/office/drawing/2014/main" id="{5D4AB7B8-5544-4E7B-82C1-C8D032D0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05275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TI4U_u1146497447">
            <a:extLst>
              <a:ext uri="{FF2B5EF4-FFF2-40B4-BE49-F238E27FC236}">
                <a16:creationId xmlns:a16="http://schemas.microsoft.com/office/drawing/2014/main" id="{57C0536A-996C-4DCC-AEAE-FC034F0C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6576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danny_jones_1175620029">
            <a:extLst>
              <a:ext uri="{FF2B5EF4-FFF2-40B4-BE49-F238E27FC236}">
                <a16:creationId xmlns:a16="http://schemas.microsoft.com/office/drawing/2014/main" id="{18F8EA6D-5D41-43A0-800B-A4C144C5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27749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TI4U_u1146497503">
            <a:extLst>
              <a:ext uri="{FF2B5EF4-FFF2-40B4-BE49-F238E27FC236}">
                <a16:creationId xmlns:a16="http://schemas.microsoft.com/office/drawing/2014/main" id="{6C7155E6-B753-46D9-BBB5-AF29DF01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5923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x1pgliP38XxBL3czU0IfDPs39ri3lfOnALMWAeXOIlbXqKXDlebpdaE5Roq3gYc_ywbE6Iskr7dsRgP1teeHAAmqX6pafHd6hihPUIQykp8r-sO9U_jG05nL1i88eO5jJOgrPPsjQe5dS5Z0XKNrfXEHVeeLiB">
            <a:extLst>
              <a:ext uri="{FF2B5EF4-FFF2-40B4-BE49-F238E27FC236}">
                <a16:creationId xmlns:a16="http://schemas.microsoft.com/office/drawing/2014/main" id="{6BC3A387-B7BC-48A0-A46F-4EF60F09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itz2za6">
            <a:extLst>
              <a:ext uri="{FF2B5EF4-FFF2-40B4-BE49-F238E27FC236}">
                <a16:creationId xmlns:a16="http://schemas.microsoft.com/office/drawing/2014/main" id="{5472F8E6-8C0E-4E12-8D08-248AAEA95FD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038475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" name="Picture 5" descr="hitz7kp8">
            <a:extLst>
              <a:ext uri="{FF2B5EF4-FFF2-40B4-BE49-F238E27FC236}">
                <a16:creationId xmlns:a16="http://schemas.microsoft.com/office/drawing/2014/main" id="{83752C33-77FF-49D6-A20D-909A0014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487680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C31C2247-32FD-4564-BD4E-5FFBFE0991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321175" cy="2590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Geboren am 12 März 1986 in Bolton, Manchester, England</a:t>
            </a:r>
          </a:p>
        </p:txBody>
      </p:sp>
      <p:pic>
        <p:nvPicPr>
          <p:cNvPr id="25607" name="Picture 7" descr="Danny33">
            <a:extLst>
              <a:ext uri="{FF2B5EF4-FFF2-40B4-BE49-F238E27FC236}">
                <a16:creationId xmlns:a16="http://schemas.microsoft.com/office/drawing/2014/main" id="{BD5C6F43-E18E-44C8-BB4E-243E6D44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172402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TI4U_u1150940466">
            <a:extLst>
              <a:ext uri="{FF2B5EF4-FFF2-40B4-BE49-F238E27FC236}">
                <a16:creationId xmlns:a16="http://schemas.microsoft.com/office/drawing/2014/main" id="{775D203D-6252-41D7-A8BF-A9A4993F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4607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10890515">
            <a:extLst>
              <a:ext uri="{FF2B5EF4-FFF2-40B4-BE49-F238E27FC236}">
                <a16:creationId xmlns:a16="http://schemas.microsoft.com/office/drawing/2014/main" id="{6BEEE59F-86BC-4A9B-B818-FD07513A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6004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l11fba25735d72fb252f4b8da7">
            <a:extLst>
              <a:ext uri="{FF2B5EF4-FFF2-40B4-BE49-F238E27FC236}">
                <a16:creationId xmlns:a16="http://schemas.microsoft.com/office/drawing/2014/main" id="{19B0B9E6-7745-4CB0-B1E9-D52A53E4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8481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3y33l05">
            <a:extLst>
              <a:ext uri="{FF2B5EF4-FFF2-40B4-BE49-F238E27FC236}">
                <a16:creationId xmlns:a16="http://schemas.microsoft.com/office/drawing/2014/main" id="{67702EC2-C43C-4F02-983E-1814AEDB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212725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2" name="Picture 12" descr="Danny3">
            <a:extLst>
              <a:ext uri="{FF2B5EF4-FFF2-40B4-BE49-F238E27FC236}">
                <a16:creationId xmlns:a16="http://schemas.microsoft.com/office/drawing/2014/main" id="{D528CE37-E571-42E9-8835-E71F08C4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3671888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6" name="Picture 16" descr="forsabinare3">
            <a:extLst>
              <a:ext uri="{FF2B5EF4-FFF2-40B4-BE49-F238E27FC236}">
                <a16:creationId xmlns:a16="http://schemas.microsoft.com/office/drawing/2014/main" id="{7BF9FEC3-8C86-4AEF-B102-DF2A037B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0713"/>
            <a:ext cx="15335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dannyjonesadditcspromo">
            <a:extLst>
              <a:ext uri="{FF2B5EF4-FFF2-40B4-BE49-F238E27FC236}">
                <a16:creationId xmlns:a16="http://schemas.microsoft.com/office/drawing/2014/main" id="{48487965-3E54-415D-A8B2-E860DF2B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802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292028pw400">
            <a:extLst>
              <a:ext uri="{FF2B5EF4-FFF2-40B4-BE49-F238E27FC236}">
                <a16:creationId xmlns:a16="http://schemas.microsoft.com/office/drawing/2014/main" id="{A1CBE76B-628D-499B-BFCB-56AA5501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81000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mcfly">
            <a:extLst>
              <a:ext uri="{FF2B5EF4-FFF2-40B4-BE49-F238E27FC236}">
                <a16:creationId xmlns:a16="http://schemas.microsoft.com/office/drawing/2014/main" id="{3B8356E1-BF27-43CF-B309-C2DB14C3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7" name="Picture 9" descr="Sans20titre2">
            <a:extLst>
              <a:ext uri="{FF2B5EF4-FFF2-40B4-BE49-F238E27FC236}">
                <a16:creationId xmlns:a16="http://schemas.microsoft.com/office/drawing/2014/main" id="{05A6F2CB-7252-4B22-8CA4-29D66DAA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21144605-447A-4278-90EC-A9243D15E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1275" y="620713"/>
            <a:ext cx="2447925" cy="936625"/>
          </a:xfrm>
        </p:spPr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Ende</a:t>
            </a:r>
          </a:p>
        </p:txBody>
      </p:sp>
      <p:pic>
        <p:nvPicPr>
          <p:cNvPr id="41989" name="Picture 5" descr="mcfly197">
            <a:extLst>
              <a:ext uri="{FF2B5EF4-FFF2-40B4-BE49-F238E27FC236}">
                <a16:creationId xmlns:a16="http://schemas.microsoft.com/office/drawing/2014/main" id="{A261C671-D981-45FD-8CDD-77AA8399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5256213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>
            <a:extLst>
              <a:ext uri="{FF2B5EF4-FFF2-40B4-BE49-F238E27FC236}">
                <a16:creationId xmlns:a16="http://schemas.microsoft.com/office/drawing/2014/main" id="{78DFF205-4A31-4312-8874-1DE8736434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4038600" cy="44592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 sz="270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Er ist ein Frontsänger und Gitarrist  in der britischen Pop-Band Mcfly</a:t>
            </a:r>
          </a:p>
          <a:p>
            <a:endParaRPr lang="sl-SI" altLang="sl-SI" sz="2700">
              <a:latin typeface="Arial Rounded MT Bold" panose="020F0704030504030204" pitchFamily="34" charset="0"/>
            </a:endParaRPr>
          </a:p>
        </p:txBody>
      </p:sp>
      <p:pic>
        <p:nvPicPr>
          <p:cNvPr id="3091" name="Picture 19" descr="02ck9">
            <a:extLst>
              <a:ext uri="{FF2B5EF4-FFF2-40B4-BE49-F238E27FC236}">
                <a16:creationId xmlns:a16="http://schemas.microsoft.com/office/drawing/2014/main" id="{3397450C-8E3E-4198-8E3D-6E04D182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798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21">
            <a:extLst>
              <a:ext uri="{FF2B5EF4-FFF2-40B4-BE49-F238E27FC236}">
                <a16:creationId xmlns:a16="http://schemas.microsoft.com/office/drawing/2014/main" id="{B20E5167-1959-4AB0-9582-56CEE5B2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300663"/>
            <a:ext cx="1008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sl-SI" altLang="sl-SI" sz="4000">
                <a:latin typeface="Arial Rounded MT Bold" panose="020F0704030504030204" pitchFamily="34" charset="0"/>
              </a:rPr>
            </a:br>
            <a:r>
              <a:rPr lang="sl-SI" altLang="sl-SI" sz="4000">
                <a:latin typeface="Arial Rounded MT Bold" panose="020F0704030504030204" pitchFamily="34" charset="0"/>
              </a:rPr>
              <a:t>    </a:t>
            </a:r>
            <a:r>
              <a:rPr lang="sl-SI" altLang="sl-SI" sz="2000">
                <a:latin typeface="Arial Rounded MT Bold" panose="020F0704030504030204" pitchFamily="34" charset="0"/>
              </a:rPr>
              <a:t>McFly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/>
      <p:bldP spid="30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A486AC33-25C9-4156-A7B3-FA5BEDA59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5445125"/>
            <a:ext cx="5040312" cy="404813"/>
          </a:xfrm>
        </p:spPr>
        <p:txBody>
          <a:bodyPr/>
          <a:lstStyle/>
          <a:p>
            <a:r>
              <a:rPr lang="sl-SI" altLang="sl-SI" sz="1600"/>
              <a:t>Danny Jones, Dougie Poynter, Tom Fletcher, Harry Judd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10FC4B0D-9A36-47DA-8773-73AC02BBC6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333375"/>
            <a:ext cx="3895725" cy="237648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</a:t>
            </a:r>
            <a:r>
              <a:rPr lang="sl-SI" altLang="sl-SI" sz="2400">
                <a:latin typeface="Arial Rounded MT Bold" panose="020F0704030504030204" pitchFamily="34" charset="0"/>
              </a:rPr>
              <a:t>In der Band sind noch die Mitglieder Tom Flechter, Dougie Poynter und Harry Judd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DB38FB1-D8E7-45C8-AB43-D090929198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333375"/>
            <a:ext cx="3600450" cy="2592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</a:t>
            </a:r>
            <a:r>
              <a:rPr lang="sl-SI" altLang="sl-SI" sz="2400">
                <a:latin typeface="Arial Rounded MT Bold" panose="020F0704030504030204" pitchFamily="34" charset="0"/>
              </a:rPr>
              <a:t>Er ging in die </a:t>
            </a:r>
            <a:r>
              <a:rPr lang="sl-SI" altLang="sl-SI" sz="2400" u="sng">
                <a:latin typeface="Arial Rounded MT Bold" panose="020F0704030504030204" pitchFamily="34" charset="0"/>
              </a:rPr>
              <a:t>Thornleigh High School</a:t>
            </a:r>
            <a:r>
              <a:rPr lang="sl-SI" altLang="sl-SI" sz="2400">
                <a:latin typeface="Arial Rounded MT Bold" panose="020F0704030504030204" pitchFamily="34" charset="0"/>
              </a:rPr>
              <a:t> und wurde von Herrn Martin Music unterrichtet</a:t>
            </a:r>
          </a:p>
        </p:txBody>
      </p:sp>
      <p:pic>
        <p:nvPicPr>
          <p:cNvPr id="27655" name="Picture 7" descr="l_a4809afdbb007d363145b425ecbc11ba">
            <a:extLst>
              <a:ext uri="{FF2B5EF4-FFF2-40B4-BE49-F238E27FC236}">
                <a16:creationId xmlns:a16="http://schemas.microsoft.com/office/drawing/2014/main" id="{CED2E9B6-4E71-4403-AE21-ED150467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83247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  <p:bldP spid="276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509CE7F-7230-4136-94E3-4BBD34B06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07375" cy="1655762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700">
                <a:latin typeface="Arial Rounded MT Bold" panose="020F0704030504030204" pitchFamily="34" charset="0"/>
              </a:rPr>
              <a:t>Danny war also </a:t>
            </a:r>
            <a:r>
              <a:rPr lang="sl-SI" altLang="sl-SI" sz="2700" u="sng">
                <a:latin typeface="Arial Rounded MT Bold" panose="020F0704030504030204" pitchFamily="34" charset="0"/>
              </a:rPr>
              <a:t>Co-Writter</a:t>
            </a:r>
            <a:r>
              <a:rPr lang="sl-SI" altLang="sl-SI" sz="2700">
                <a:latin typeface="Arial Rounded MT Bold" panose="020F0704030504030204" pitchFamily="34" charset="0"/>
              </a:rPr>
              <a:t> an alle drei Alben </a:t>
            </a:r>
            <a:r>
              <a:rPr lang="sl-SI" altLang="sl-SI" sz="2700" u="sng">
                <a:latin typeface="Arial Rounded MT Bold" panose="020F0704030504030204" pitchFamily="34" charset="0"/>
              </a:rPr>
              <a:t>Room on the 3rd Floor</a:t>
            </a:r>
            <a:r>
              <a:rPr lang="sl-SI" altLang="sl-SI" sz="2700">
                <a:latin typeface="Arial Rounded MT Bold" panose="020F0704030504030204" pitchFamily="34" charset="0"/>
              </a:rPr>
              <a:t>, </a:t>
            </a:r>
            <a:r>
              <a:rPr lang="sl-SI" altLang="sl-SI" sz="2700" u="sng">
                <a:latin typeface="Arial Rounded MT Bold" panose="020F0704030504030204" pitchFamily="34" charset="0"/>
              </a:rPr>
              <a:t>Wonderland</a:t>
            </a:r>
            <a:r>
              <a:rPr lang="sl-SI" altLang="sl-SI" sz="2700">
                <a:latin typeface="Arial Rounded MT Bold" panose="020F0704030504030204" pitchFamily="34" charset="0"/>
              </a:rPr>
              <a:t> und </a:t>
            </a:r>
            <a:r>
              <a:rPr lang="sl-SI" altLang="sl-SI" sz="2700" u="sng">
                <a:latin typeface="Arial Rounded MT Bold" panose="020F0704030504030204" pitchFamily="34" charset="0"/>
              </a:rPr>
              <a:t>Motion in the Ocean</a:t>
            </a:r>
            <a:r>
              <a:rPr lang="sl-SI" altLang="sl-SI" sz="2700">
                <a:latin typeface="Arial Rounded MT Bold" panose="020F0704030504030204" pitchFamily="34" charset="0"/>
              </a:rPr>
              <a:t> beteiligt</a:t>
            </a:r>
          </a:p>
          <a:p>
            <a:pPr>
              <a:buFontTx/>
              <a:buChar char="-"/>
            </a:pPr>
            <a:endParaRPr lang="sl-SI" altLang="sl-SI" sz="2700">
              <a:latin typeface="Arial Rounded MT Bold" panose="020F0704030504030204" pitchFamily="34" charset="0"/>
            </a:endParaRPr>
          </a:p>
        </p:txBody>
      </p:sp>
      <p:pic>
        <p:nvPicPr>
          <p:cNvPr id="29701" name="Picture 5" descr="Mcfly_new_cd_covers2">
            <a:extLst>
              <a:ext uri="{FF2B5EF4-FFF2-40B4-BE49-F238E27FC236}">
                <a16:creationId xmlns:a16="http://schemas.microsoft.com/office/drawing/2014/main" id="{009DC934-417F-4464-9BAD-4895B7C9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671887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980FB34-E6BE-4C52-AA90-454D01FEC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4663" y="5084763"/>
            <a:ext cx="792162" cy="358775"/>
          </a:xfrm>
        </p:spPr>
        <p:txBody>
          <a:bodyPr/>
          <a:lstStyle/>
          <a:p>
            <a:r>
              <a:rPr lang="sl-SI" altLang="sl-SI" sz="1600"/>
              <a:t>Y2K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F38C15-E852-40D6-86DA-C13382035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8208962" cy="23034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Er wuchs auf mit seiner Mutter Kathy, seinen Vater Alan und seiner Schwester Vicky, die mit ihm bei </a:t>
            </a:r>
            <a:r>
              <a:rPr lang="sl-SI" altLang="sl-SI" sz="2700" u="sng">
                <a:latin typeface="Arial Rounded MT Bold" panose="020F0704030504030204" pitchFamily="34" charset="0"/>
              </a:rPr>
              <a:t>Steps to the Stars</a:t>
            </a:r>
            <a:r>
              <a:rPr lang="sl-SI" altLang="sl-SI" sz="2700">
                <a:latin typeface="Arial Rounded MT Bold" panose="020F0704030504030204" pitchFamily="34" charset="0"/>
              </a:rPr>
              <a:t> im Jahre 2000 war, mit ihrer Band Y2K </a:t>
            </a:r>
          </a:p>
        </p:txBody>
      </p:sp>
      <p:pic>
        <p:nvPicPr>
          <p:cNvPr id="30727" name="Picture 7" descr="y2k">
            <a:extLst>
              <a:ext uri="{FF2B5EF4-FFF2-40B4-BE49-F238E27FC236}">
                <a16:creationId xmlns:a16="http://schemas.microsoft.com/office/drawing/2014/main" id="{42F529D4-947B-41E2-BFC6-2D095BC9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527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EA52D084-50AD-47CF-BC06-C21DAA580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2950" y="5373688"/>
            <a:ext cx="1223963" cy="520700"/>
          </a:xfrm>
        </p:spPr>
        <p:txBody>
          <a:bodyPr/>
          <a:lstStyle/>
          <a:p>
            <a:r>
              <a:rPr lang="sl-SI" altLang="sl-SI" sz="1600"/>
              <a:t>The Who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6638284-273A-4977-99D2-D5DEB64695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33375"/>
            <a:ext cx="8207375" cy="1295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 - Danny's die besten Bands sind Bruce Springsteen, The E-Street Band und The Who</a:t>
            </a:r>
            <a:r>
              <a:rPr lang="sl-SI" altLang="sl-SI" sz="2700"/>
              <a:t> </a:t>
            </a:r>
          </a:p>
        </p:txBody>
      </p:sp>
      <p:pic>
        <p:nvPicPr>
          <p:cNvPr id="32774" name="Picture 6" descr="bruce2">
            <a:extLst>
              <a:ext uri="{FF2B5EF4-FFF2-40B4-BE49-F238E27FC236}">
                <a16:creationId xmlns:a16="http://schemas.microsoft.com/office/drawing/2014/main" id="{7975DA6C-3D7A-4563-A3A0-2B9BAF79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6416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the_e_street_band_5">
            <a:extLst>
              <a:ext uri="{FF2B5EF4-FFF2-40B4-BE49-F238E27FC236}">
                <a16:creationId xmlns:a16="http://schemas.microsoft.com/office/drawing/2014/main" id="{2168E75E-A7CD-457D-99D5-DCCD5A22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88131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who8">
            <a:extLst>
              <a:ext uri="{FF2B5EF4-FFF2-40B4-BE49-F238E27FC236}">
                <a16:creationId xmlns:a16="http://schemas.microsoft.com/office/drawing/2014/main" id="{7CF45F59-6151-43BB-A58C-95B05070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68638"/>
            <a:ext cx="25193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Rectangle 10">
            <a:extLst>
              <a:ext uri="{FF2B5EF4-FFF2-40B4-BE49-F238E27FC236}">
                <a16:creationId xmlns:a16="http://schemas.microsoft.com/office/drawing/2014/main" id="{3523F4BC-5EFB-4F3C-A6DD-39DA0613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013325"/>
            <a:ext cx="1943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1600"/>
              <a:t>The E-Street Band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24CB9F71-D427-4D33-AB27-59C45A47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00438"/>
            <a:ext cx="23050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1600"/>
              <a:t>Bruce Springsteen</a:t>
            </a:r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3  0.058 -0.05863  C 0.095 -0.05863  0.125 -0.02265  0.125 0.02265  C 0.125 0.03731  0.122 0.05063  0.116 0.06262  C 0.117 0.06262  0 0.2425  0 0.24383  C 0 0.2425  -0.117 0.06262  -0.116 0.06262  C -0.122 0.05063  -0.125 0.03731  -0.125 0.02265  C -0.125 -0.02265  -0.095 -0.05863  -0.057 -0.05863  C -0.033 -0.05863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1" grpId="0" build="p"/>
      <p:bldP spid="32778" grpId="0"/>
      <p:bldP spid="327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041872AA-4DD0-471A-B78D-B0E0ADDB5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Man hat gesagt, dass er Mcfly verlassen würde um eine Solo-Kariere zu starten. Die Band dementiert dass Danny sagt die Band ist in seinem Blut. Er sagt dass er wird auch noch mit 60 Jahren in Mcfly sein</a:t>
            </a:r>
          </a:p>
        </p:txBody>
      </p:sp>
      <p:pic>
        <p:nvPicPr>
          <p:cNvPr id="34820" name="Picture 4" descr="1124730613Danny 3">
            <a:extLst>
              <a:ext uri="{FF2B5EF4-FFF2-40B4-BE49-F238E27FC236}">
                <a16:creationId xmlns:a16="http://schemas.microsoft.com/office/drawing/2014/main" id="{63554F11-601A-437A-8347-9D6F6CF2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475138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DA0C6DB4-D520-4A8B-9C9D-06DF84ED9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700">
                <a:latin typeface="Arial Rounded MT Bold" panose="020F0704030504030204" pitchFamily="34" charset="0"/>
              </a:rPr>
              <a:t>-  Danny ist auch mit seinem Band-Mitgliedern in der Komödie </a:t>
            </a:r>
            <a:r>
              <a:rPr lang="sl-SI" altLang="sl-SI" sz="2700" u="sng">
                <a:latin typeface="Arial Rounded MT Bold" panose="020F0704030504030204" pitchFamily="34" charset="0"/>
              </a:rPr>
              <a:t>Just my Luck</a:t>
            </a:r>
            <a:r>
              <a:rPr lang="sl-SI" altLang="sl-SI" sz="2700">
                <a:latin typeface="Arial Rounded MT Bold" panose="020F0704030504030204" pitchFamily="34" charset="0"/>
              </a:rPr>
              <a:t> aufgetreten, sie spielen sich selber als Band die in America aufsteigen will. Der Film kam in die Kinos im Jahre 2006</a:t>
            </a:r>
          </a:p>
        </p:txBody>
      </p:sp>
      <p:pic>
        <p:nvPicPr>
          <p:cNvPr id="35844" name="Picture 4" descr="109os">
            <a:extLst>
              <a:ext uri="{FF2B5EF4-FFF2-40B4-BE49-F238E27FC236}">
                <a16:creationId xmlns:a16="http://schemas.microsoft.com/office/drawing/2014/main" id="{83FF6072-A42C-49F7-AE31-4E8367B0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4895850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theme1.xml><?xml version="1.0" encoding="utf-8"?>
<a:theme xmlns:a="http://schemas.openxmlformats.org/drawingml/2006/main" name="Ponovno določeno">
  <a:themeElements>
    <a:clrScheme name="Ponovno določen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Ponovno določen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novno določeno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ovno določeno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ovno določeno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ovno določeno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ovno določeno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ovno določeno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ovno določeno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243</Words>
  <Application>Microsoft Office PowerPoint</Application>
  <PresentationFormat>On-screen Show (4:3)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Times New Roman</vt:lpstr>
      <vt:lpstr>Wingdings</vt:lpstr>
      <vt:lpstr>Ponovno določeno</vt:lpstr>
      <vt:lpstr>Daniel Alan David Jones</vt:lpstr>
      <vt:lpstr>PowerPoint Presentation</vt:lpstr>
      <vt:lpstr>PowerPoint Presentation</vt:lpstr>
      <vt:lpstr>Danny Jones, Dougie Poynter, Tom Fletcher, Harry Judd</vt:lpstr>
      <vt:lpstr>PowerPoint Presentation</vt:lpstr>
      <vt:lpstr>Y2K</vt:lpstr>
      <vt:lpstr>The Who</vt:lpstr>
      <vt:lpstr>PowerPoint Presentation</vt:lpstr>
      <vt:lpstr>PowerPoint Presentation</vt:lpstr>
      <vt:lpstr>PowerPoint Presentation</vt:lpstr>
      <vt:lpstr>- Hier ist noch paar Bilder von Danny Jones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2019-06-03T09:05:27Z</dcterms:created>
  <dcterms:modified xsi:type="dcterms:W3CDTF">2019-06-03T09:05:28Z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