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9" r:id="rId1"/>
  </p:sldMasterIdLst>
  <p:sldIdLst>
    <p:sldId id="256" r:id="rId2"/>
    <p:sldId id="258" r:id="rId3"/>
    <p:sldId id="262" r:id="rId4"/>
    <p:sldId id="263" r:id="rId5"/>
    <p:sldId id="259" r:id="rId6"/>
    <p:sldId id="264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AA148F2-5255-4032-B077-B914588C57D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BEC9FA6-5E97-4754-8985-B87A12EB5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68E2AD6C-54D8-4891-A673-33F57A196F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8D61BD15-4D3A-40C0-926F-7F65C683B8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A0B864A-A5EB-471E-9491-C64CF44AECB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B4D3FA7-35F9-4DA4-98DF-62BFAF6349C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79C285A-486D-4C58-A089-07AB494FD77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5497A060-F1F2-4691-B350-E16F7C215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80C2DB3C-6187-47B8-A52D-6A9BC978B69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449DDF9D-B4C5-4CCA-A8E5-BD55813A605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BF53A6E0-D381-4C69-9E0F-CD3B02C49AE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EE6DB197-6699-478B-B7C4-98432B356FB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5C438B4E-2641-4903-B41D-1A7C4E6CF70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DBA667AB-789B-49FC-811C-85CD499CB0C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</p:grpSp>
      </p:grpSp>
      <p:sp>
        <p:nvSpPr>
          <p:cNvPr id="2664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2664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5C504B60-5F44-4525-8ED2-154D6A46378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9C893C1A-D6C4-4007-B95C-0FF22B1583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50E98777-8A32-4354-91CB-B45137ECA2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26698-0097-4CEC-A90C-3A994A7217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299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2F360183-8C3F-494D-9F02-DAC6B9C57B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D1D7EC63-6894-4631-8F41-F9FABA3A20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C38BD3C5-041D-4BDE-8185-EFFAF5B6A7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B30B0-28EF-4C9A-8AC5-6A301A317E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638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33F20987-6203-48A5-881D-CEE2F7A473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D5BA7BD-DCEB-45D0-A44D-48DF9B32BA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F29A316-49CD-49AF-A458-68E20CEADE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B39A2-F918-42B7-8D5B-D931163929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940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66B2A64F-EC5D-476D-A7EC-A602A48AF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A9BEB32C-5162-40C0-86F2-3D6C201BA4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E3210F29-4A89-4AF1-A98D-6E2539912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E4EC7-86DF-450F-A095-273A93CC7FE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851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C5F4C16C-A8CF-425C-A731-10101A5770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62AE593F-5A98-4A57-AC3B-68385D292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45F115CD-5E97-4BC0-A35D-7DCE9017A3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AF84A-8751-4DEA-8DB7-932AC01308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886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36BBCE6-AD6F-4300-8753-3C941D948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BD9DF82-5C53-4561-8610-637E9B9B3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F027AC4-B239-46F6-B071-B2ABE14873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0E296-EC55-4667-A239-BBE8EB3A8E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7233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FDAAAEC-C75C-4F17-A8A7-7D6F3F86A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D806871-C0FC-4CEA-B36F-610D66C5C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079A6DFC-3357-40A9-859B-EDB337F995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A60D5-7524-4207-BFC9-34A7CC334E1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245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97DF2EFB-96EF-4773-B458-3A2F5675DB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4A8BC0D3-DE1D-4767-B4D7-A39BD457D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BA67574A-DEA2-48F7-AF52-99A04B8A0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7B2B6-4163-44F2-94A0-3C60B8D5DA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55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CD1E2A02-3646-4A49-BB6B-AC4534744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B8278694-D877-4E02-AA27-41D63E81B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2DDB498E-396D-4FD6-A106-ADA05B496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A484F-3DD0-45E4-92BA-461AD80C81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846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70FFAAFB-2658-46D5-A1A1-516EA669C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B11F2BDE-53E9-49DD-B8BE-3EA8B478C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D89D780D-343A-4B6A-9CF4-23174A78B5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571A3-47D2-4D5D-86BA-3947D0F32F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116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749D0790-8B7D-40F3-B20F-7549C5A13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F45C3930-9D99-496C-81BF-49B98F4B6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9450CDA-79C3-49A1-B8A9-26DA3892C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FC2A9-E82A-4222-BFFD-7435051D63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6304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BF8C833-420C-4EF9-BBCD-96CF583D67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3AB14CE-7D25-4754-B4D9-D6BC2B43B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BE718F2-F458-49EE-9CD2-7F046C11E2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412C2-A43C-4372-83FD-588123B336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317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22C9E06-FD31-4410-93FF-565D8D7B454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5603" name="Freeform 3">
              <a:extLst>
                <a:ext uri="{FF2B5EF4-FFF2-40B4-BE49-F238E27FC236}">
                  <a16:creationId xmlns:a16="http://schemas.microsoft.com/office/drawing/2014/main" id="{2A2E8B69-8449-4F7F-8665-563CC513A4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5604" name="Freeform 4">
              <a:extLst>
                <a:ext uri="{FF2B5EF4-FFF2-40B4-BE49-F238E27FC236}">
                  <a16:creationId xmlns:a16="http://schemas.microsoft.com/office/drawing/2014/main" id="{7B80A867-38A1-44B5-82CD-A729389F30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BFED33B9-CAD6-4963-83C3-738922CCD04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5606" name="Freeform 6">
                <a:extLst>
                  <a:ext uri="{FF2B5EF4-FFF2-40B4-BE49-F238E27FC236}">
                    <a16:creationId xmlns:a16="http://schemas.microsoft.com/office/drawing/2014/main" id="{DD499359-FB26-4E32-A340-07522F22D43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25607" name="Freeform 7">
                <a:extLst>
                  <a:ext uri="{FF2B5EF4-FFF2-40B4-BE49-F238E27FC236}">
                    <a16:creationId xmlns:a16="http://schemas.microsoft.com/office/drawing/2014/main" id="{C4C1381B-5E20-4A2F-8A93-85F31AB7405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25608" name="Freeform 8">
                <a:extLst>
                  <a:ext uri="{FF2B5EF4-FFF2-40B4-BE49-F238E27FC236}">
                    <a16:creationId xmlns:a16="http://schemas.microsoft.com/office/drawing/2014/main" id="{77FA6E03-A074-42DE-B551-ADEC7F911E9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25609" name="Freeform 9">
                <a:extLst>
                  <a:ext uri="{FF2B5EF4-FFF2-40B4-BE49-F238E27FC236}">
                    <a16:creationId xmlns:a16="http://schemas.microsoft.com/office/drawing/2014/main" id="{1B0786B4-F6C7-44DB-9DFD-4413E2BAD0E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25610" name="Freeform 10">
                <a:extLst>
                  <a:ext uri="{FF2B5EF4-FFF2-40B4-BE49-F238E27FC236}">
                    <a16:creationId xmlns:a16="http://schemas.microsoft.com/office/drawing/2014/main" id="{5328A6F1-3D39-4A7C-A853-91C9FCDDB61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25611" name="Freeform 11">
                <a:extLst>
                  <a:ext uri="{FF2B5EF4-FFF2-40B4-BE49-F238E27FC236}">
                    <a16:creationId xmlns:a16="http://schemas.microsoft.com/office/drawing/2014/main" id="{9993C77E-9C03-47FC-BABA-98A45A79F3A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25612" name="Freeform 12">
                <a:extLst>
                  <a:ext uri="{FF2B5EF4-FFF2-40B4-BE49-F238E27FC236}">
                    <a16:creationId xmlns:a16="http://schemas.microsoft.com/office/drawing/2014/main" id="{D6082934-2B05-4B14-BDD5-4B7DCECA6C6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25613" name="Freeform 13">
                <a:extLst>
                  <a:ext uri="{FF2B5EF4-FFF2-40B4-BE49-F238E27FC236}">
                    <a16:creationId xmlns:a16="http://schemas.microsoft.com/office/drawing/2014/main" id="{4FBDC93D-5BDE-4C61-AE74-91D73C52081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25614" name="Freeform 14">
                <a:extLst>
                  <a:ext uri="{FF2B5EF4-FFF2-40B4-BE49-F238E27FC236}">
                    <a16:creationId xmlns:a16="http://schemas.microsoft.com/office/drawing/2014/main" id="{C5DB5666-F572-4C93-A3E9-063688ADE53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</p:grpSp>
      </p:grpSp>
      <p:sp>
        <p:nvSpPr>
          <p:cNvPr id="25615" name="Rectangle 15">
            <a:extLst>
              <a:ext uri="{FF2B5EF4-FFF2-40B4-BE49-F238E27FC236}">
                <a16:creationId xmlns:a16="http://schemas.microsoft.com/office/drawing/2014/main" id="{23E06E9F-DB36-432B-BD96-9182A2CA7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title style</a:t>
            </a:r>
          </a:p>
        </p:txBody>
      </p:sp>
      <p:sp>
        <p:nvSpPr>
          <p:cNvPr id="25616" name="Rectangle 16">
            <a:extLst>
              <a:ext uri="{FF2B5EF4-FFF2-40B4-BE49-F238E27FC236}">
                <a16:creationId xmlns:a16="http://schemas.microsoft.com/office/drawing/2014/main" id="{73E02F9D-385B-4254-A9C6-340088493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</a:p>
        </p:txBody>
      </p:sp>
      <p:sp>
        <p:nvSpPr>
          <p:cNvPr id="25617" name="Rectangle 17">
            <a:extLst>
              <a:ext uri="{FF2B5EF4-FFF2-40B4-BE49-F238E27FC236}">
                <a16:creationId xmlns:a16="http://schemas.microsoft.com/office/drawing/2014/main" id="{8A04EBBC-7356-4DCF-91A0-BE2A6BB013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5618" name="Rectangle 18">
            <a:extLst>
              <a:ext uri="{FF2B5EF4-FFF2-40B4-BE49-F238E27FC236}">
                <a16:creationId xmlns:a16="http://schemas.microsoft.com/office/drawing/2014/main" id="{4CC319A1-E2B3-4BEE-AA7B-9232587761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5619" name="Rectangle 19">
            <a:extLst>
              <a:ext uri="{FF2B5EF4-FFF2-40B4-BE49-F238E27FC236}">
                <a16:creationId xmlns:a16="http://schemas.microsoft.com/office/drawing/2014/main" id="{11B19CB9-6BD0-4D79-80F1-308B1344EB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7FE6F59-5B98-4377-BB56-437785B2A4E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://www.najdi.si/search_dictionary.jsp?q=Heftpflaster&amp;hpage=my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2CF6DF0-5F21-4651-8006-E0EB9851562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404813"/>
            <a:ext cx="6619875" cy="2665412"/>
          </a:xfrm>
        </p:spPr>
        <p:txBody>
          <a:bodyPr/>
          <a:lstStyle/>
          <a:p>
            <a:pPr eaLnBrk="1" hangingPunct="1"/>
            <a:r>
              <a:rPr lang="sl-SI" altLang="sl-SI" sz="8000">
                <a:latin typeface="Comic Sans MS" panose="030F0702030302020204" pitchFamily="66" charset="0"/>
              </a:rPr>
              <a:t>Körpe</a:t>
            </a:r>
            <a:r>
              <a:rPr lang="sl-SI" altLang="sl-SI" sz="8000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E5624-5DC1-4502-9B98-D501C32C1DD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4448806-EBB6-4BF1-81A3-5BA05C8FD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-38735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l-SI"/>
              <a:t>Die Körperteile</a:t>
            </a:r>
          </a:p>
        </p:txBody>
      </p:sp>
      <p:pic>
        <p:nvPicPr>
          <p:cNvPr id="4099" name="Picture 7" descr="http://www.little-linguist.co.uk/user/products/large/CC-Poster-Body-Ger-L.jpg">
            <a:extLst>
              <a:ext uri="{FF2B5EF4-FFF2-40B4-BE49-F238E27FC236}">
                <a16:creationId xmlns:a16="http://schemas.microsoft.com/office/drawing/2014/main" id="{4BE96FC6-4C2C-458C-B149-679A0B2267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908050"/>
            <a:ext cx="5976938" cy="576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CDDE1F0-0E4A-4E92-8CCE-0DAC345BD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/>
              <a:t>Neue Körperteile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12BBD9-5DB9-4CDD-B4B8-E20F528695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2400"/>
              <a:t>Augenbrauen   </a:t>
            </a:r>
            <a:r>
              <a:rPr lang="sl-SI" sz="2400">
                <a:sym typeface="Wingdings" pitchFamily="2" charset="2"/>
              </a:rPr>
              <a:t></a:t>
            </a:r>
          </a:p>
          <a:p>
            <a:pPr eaLnBrk="1" hangingPunct="1">
              <a:defRPr/>
            </a:pPr>
            <a:endParaRPr lang="sl-SI" sz="24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l-SI" sz="2400"/>
          </a:p>
          <a:p>
            <a:pPr eaLnBrk="1" hangingPunct="1">
              <a:defRPr/>
            </a:pPr>
            <a:endParaRPr lang="sl-SI" sz="2400"/>
          </a:p>
          <a:p>
            <a:pPr eaLnBrk="1" hangingPunct="1">
              <a:defRPr/>
            </a:pPr>
            <a:r>
              <a:rPr lang="sl-SI" sz="2400"/>
              <a:t>Ellbogen          </a:t>
            </a:r>
            <a:r>
              <a:rPr lang="sl-SI" sz="2400">
                <a:sym typeface="Wingdings" pitchFamily="2" charset="2"/>
              </a:rPr>
              <a:t></a:t>
            </a:r>
          </a:p>
          <a:p>
            <a:pPr eaLnBrk="1" hangingPunct="1">
              <a:defRPr/>
            </a:pPr>
            <a:endParaRPr lang="sl-SI" sz="2400">
              <a:sym typeface="Wingdings" pitchFamily="2" charset="2"/>
            </a:endParaRPr>
          </a:p>
          <a:p>
            <a:pPr eaLnBrk="1" hangingPunct="1">
              <a:defRPr/>
            </a:pPr>
            <a:endParaRPr lang="sl-SI" sz="2400">
              <a:sym typeface="Wingdings" pitchFamily="2" charset="2"/>
            </a:endParaRPr>
          </a:p>
          <a:p>
            <a:pPr eaLnBrk="1" hangingPunct="1">
              <a:defRPr/>
            </a:pPr>
            <a:endParaRPr lang="sl-SI" sz="2400">
              <a:sym typeface="Wingdings" pitchFamily="2" charset="2"/>
            </a:endParaRPr>
          </a:p>
          <a:p>
            <a:pPr eaLnBrk="1" hangingPunct="1">
              <a:defRPr/>
            </a:pPr>
            <a:r>
              <a:rPr lang="sl-SI" sz="2400">
                <a:sym typeface="Wingdings" pitchFamily="2" charset="2"/>
              </a:rPr>
              <a:t>Bein                </a:t>
            </a:r>
          </a:p>
          <a:p>
            <a:pPr eaLnBrk="1" hangingPunct="1">
              <a:defRPr/>
            </a:pPr>
            <a:endParaRPr lang="sl-SI" sz="2400">
              <a:sym typeface="Wingdings" pitchFamily="2" charset="2"/>
            </a:endParaRPr>
          </a:p>
          <a:p>
            <a:pPr eaLnBrk="1" hangingPunct="1">
              <a:defRPr/>
            </a:pPr>
            <a:endParaRPr lang="sl-SI" sz="240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910466A7-5AC9-4C18-AF45-43E9EE948A5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557338"/>
            <a:ext cx="3959225" cy="151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6">
            <a:extLst>
              <a:ext uri="{FF2B5EF4-FFF2-40B4-BE49-F238E27FC236}">
                <a16:creationId xmlns:a16="http://schemas.microsoft.com/office/drawing/2014/main" id="{13E455BC-397C-47D1-9A9F-B0371D901C3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3357563"/>
            <a:ext cx="3959225" cy="151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8">
            <a:extLst>
              <a:ext uri="{FF2B5EF4-FFF2-40B4-BE49-F238E27FC236}">
                <a16:creationId xmlns:a16="http://schemas.microsoft.com/office/drawing/2014/main" id="{5DF965A8-2775-4E2D-B5BF-5496E411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013325"/>
            <a:ext cx="39592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922C88F9-59C5-4E40-B943-2072B32501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60350"/>
            <a:ext cx="3600450" cy="6264275"/>
          </a:xfrm>
        </p:spPr>
        <p:txBody>
          <a:bodyPr/>
          <a:lstStyle/>
          <a:p>
            <a:pPr eaLnBrk="1" hangingPunct="1">
              <a:defRPr/>
            </a:pPr>
            <a:endParaRPr lang="sl-SI" sz="2800"/>
          </a:p>
          <a:p>
            <a:pPr eaLnBrk="1" hangingPunct="1">
              <a:defRPr/>
            </a:pPr>
            <a:r>
              <a:rPr lang="sl-SI" sz="2800"/>
              <a:t>Schenkel        </a:t>
            </a:r>
            <a:r>
              <a:rPr lang="sl-SI" sz="2800">
                <a:sym typeface="Wingdings" pitchFamily="2" charset="2"/>
              </a:rPr>
              <a:t></a:t>
            </a:r>
            <a:r>
              <a:rPr lang="sl-SI" sz="2800"/>
              <a:t> </a:t>
            </a:r>
          </a:p>
          <a:p>
            <a:pPr eaLnBrk="1" hangingPunct="1">
              <a:defRPr/>
            </a:pPr>
            <a:endParaRPr lang="sl-SI" sz="2800"/>
          </a:p>
          <a:p>
            <a:pPr eaLnBrk="1" hangingPunct="1">
              <a:defRPr/>
            </a:pPr>
            <a:endParaRPr lang="sl-SI" sz="2800"/>
          </a:p>
          <a:p>
            <a:pPr eaLnBrk="1" hangingPunct="1">
              <a:defRPr/>
            </a:pPr>
            <a:endParaRPr lang="sl-SI" sz="2800"/>
          </a:p>
          <a:p>
            <a:pPr eaLnBrk="1" hangingPunct="1">
              <a:defRPr/>
            </a:pPr>
            <a:endParaRPr lang="sl-SI" sz="2800"/>
          </a:p>
          <a:p>
            <a:pPr eaLnBrk="1" hangingPunct="1">
              <a:defRPr/>
            </a:pPr>
            <a:r>
              <a:rPr lang="sl-SI" sz="2800"/>
              <a:t>Handgelenk    </a:t>
            </a:r>
            <a:r>
              <a:rPr lang="sl-SI" sz="2800">
                <a:sym typeface="Wingdings" pitchFamily="2" charset="2"/>
              </a:rPr>
              <a:t></a:t>
            </a:r>
          </a:p>
          <a:p>
            <a:pPr eaLnBrk="1" hangingPunct="1">
              <a:defRPr/>
            </a:pPr>
            <a:endParaRPr lang="sl-SI" sz="2800">
              <a:sym typeface="Wingdings" pitchFamily="2" charset="2"/>
            </a:endParaRPr>
          </a:p>
          <a:p>
            <a:pPr eaLnBrk="1" hangingPunct="1">
              <a:defRPr/>
            </a:pPr>
            <a:endParaRPr lang="sl-SI" sz="2800">
              <a:sym typeface="Wingdings" pitchFamily="2" charset="2"/>
            </a:endParaRPr>
          </a:p>
          <a:p>
            <a:pPr eaLnBrk="1" hangingPunct="1">
              <a:defRPr/>
            </a:pPr>
            <a:endParaRPr lang="sl-SI" sz="2800">
              <a:sym typeface="Wingdings" pitchFamily="2" charset="2"/>
            </a:endParaRPr>
          </a:p>
          <a:p>
            <a:pPr eaLnBrk="1" hangingPunct="1">
              <a:defRPr/>
            </a:pPr>
            <a:endParaRPr lang="sl-SI" sz="2800">
              <a:sym typeface="Wingdings" pitchFamily="2" charset="2"/>
            </a:endParaRPr>
          </a:p>
          <a:p>
            <a:pPr eaLnBrk="1" hangingPunct="1">
              <a:defRPr/>
            </a:pPr>
            <a:r>
              <a:rPr lang="sl-SI" sz="2800"/>
              <a:t>Rücken          </a:t>
            </a:r>
            <a:r>
              <a:rPr lang="sl-SI" sz="2800">
                <a:sym typeface="Wingdings" pitchFamily="2" charset="2"/>
              </a:rPr>
              <a:t></a:t>
            </a:r>
            <a:endParaRPr lang="sl-SI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l-SI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l-SI" sz="2800"/>
          </a:p>
          <a:p>
            <a:pPr eaLnBrk="1" hangingPunct="1">
              <a:defRPr/>
            </a:pPr>
            <a:endParaRPr lang="sl-SI" sz="2800"/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845E4DED-C112-4393-BB60-2CE26631826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88913"/>
            <a:ext cx="26416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7">
            <a:extLst>
              <a:ext uri="{FF2B5EF4-FFF2-40B4-BE49-F238E27FC236}">
                <a16:creationId xmlns:a16="http://schemas.microsoft.com/office/drawing/2014/main" id="{594EAA4D-2F2C-4487-811E-183AE4E23A9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420938"/>
            <a:ext cx="26416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10">
            <a:extLst>
              <a:ext uri="{FF2B5EF4-FFF2-40B4-BE49-F238E27FC236}">
                <a16:creationId xmlns:a16="http://schemas.microsoft.com/office/drawing/2014/main" id="{FDF05FAB-64A9-4534-9FD8-6766F1E1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652963"/>
            <a:ext cx="26638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041B98E-6221-4D0D-A23E-1362F1CD1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/>
              <a:t>Krankheiten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592A0EF-1B72-4BE2-A34F-0CBFB553D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981200"/>
            <a:ext cx="7710487" cy="4616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dirty="0" err="1"/>
              <a:t>Die</a:t>
            </a:r>
            <a:r>
              <a:rPr lang="sl-SI" dirty="0"/>
              <a:t> </a:t>
            </a:r>
            <a:r>
              <a:rPr lang="sl-SI" dirty="0" err="1"/>
              <a:t>Kopfschmerzen</a:t>
            </a:r>
            <a:endParaRPr lang="sl-SI" dirty="0"/>
          </a:p>
          <a:p>
            <a:pPr eaLnBrk="1" hangingPunct="1">
              <a:lnSpc>
                <a:spcPct val="90000"/>
              </a:lnSpc>
              <a:defRPr/>
            </a:pPr>
            <a:r>
              <a:rPr lang="sl-SI" dirty="0" err="1"/>
              <a:t>Die</a:t>
            </a:r>
            <a:r>
              <a:rPr lang="sl-SI" dirty="0"/>
              <a:t> </a:t>
            </a:r>
            <a:r>
              <a:rPr lang="sl-SI" dirty="0" err="1"/>
              <a:t>Halsschmerzen</a:t>
            </a:r>
            <a:endParaRPr lang="sl-SI" dirty="0"/>
          </a:p>
          <a:p>
            <a:pPr eaLnBrk="1" hangingPunct="1">
              <a:lnSpc>
                <a:spcPct val="90000"/>
              </a:lnSpc>
              <a:defRPr/>
            </a:pPr>
            <a:r>
              <a:rPr lang="sl-SI" dirty="0" err="1"/>
              <a:t>Die</a:t>
            </a:r>
            <a:r>
              <a:rPr lang="sl-SI" dirty="0"/>
              <a:t> </a:t>
            </a:r>
            <a:r>
              <a:rPr lang="sl-SI" dirty="0" err="1"/>
              <a:t>Bauchschmerzen</a:t>
            </a:r>
            <a:endParaRPr lang="sl-SI" dirty="0"/>
          </a:p>
          <a:p>
            <a:pPr eaLnBrk="1" hangingPunct="1">
              <a:lnSpc>
                <a:spcPct val="90000"/>
              </a:lnSpc>
              <a:defRPr/>
            </a:pPr>
            <a:r>
              <a:rPr lang="sl-SI" dirty="0" err="1"/>
              <a:t>Die</a:t>
            </a:r>
            <a:r>
              <a:rPr lang="sl-SI" dirty="0"/>
              <a:t> </a:t>
            </a:r>
            <a:r>
              <a:rPr lang="sl-SI" dirty="0" err="1"/>
              <a:t>Zahnschmerzen</a:t>
            </a:r>
            <a:endParaRPr lang="sl-SI" dirty="0"/>
          </a:p>
          <a:p>
            <a:pPr eaLnBrk="1" hangingPunct="1">
              <a:lnSpc>
                <a:spcPct val="90000"/>
              </a:lnSpc>
              <a:defRPr/>
            </a:pPr>
            <a:r>
              <a:rPr lang="sl-SI" dirty="0" err="1"/>
              <a:t>Der</a:t>
            </a:r>
            <a:r>
              <a:rPr lang="sl-SI" dirty="0"/>
              <a:t> </a:t>
            </a:r>
            <a:r>
              <a:rPr lang="sl-SI" dirty="0" err="1"/>
              <a:t>Husten</a:t>
            </a:r>
            <a:endParaRPr lang="sl-SI" dirty="0"/>
          </a:p>
          <a:p>
            <a:pPr eaLnBrk="1" hangingPunct="1">
              <a:lnSpc>
                <a:spcPct val="90000"/>
              </a:lnSpc>
              <a:defRPr/>
            </a:pPr>
            <a:r>
              <a:rPr lang="sl-SI" dirty="0" err="1"/>
              <a:t>Das</a:t>
            </a:r>
            <a:r>
              <a:rPr lang="sl-SI" dirty="0"/>
              <a:t> </a:t>
            </a:r>
            <a:r>
              <a:rPr lang="sl-SI" dirty="0" err="1"/>
              <a:t>Fieber</a:t>
            </a:r>
            <a:endParaRPr lang="sl-SI" dirty="0"/>
          </a:p>
          <a:p>
            <a:pPr eaLnBrk="1" hangingPunct="1">
              <a:lnSpc>
                <a:spcPct val="90000"/>
              </a:lnSpc>
              <a:defRPr/>
            </a:pPr>
            <a:r>
              <a:rPr lang="sl-SI" dirty="0" err="1"/>
              <a:t>Die</a:t>
            </a:r>
            <a:r>
              <a:rPr lang="sl-SI" dirty="0"/>
              <a:t> </a:t>
            </a:r>
            <a:r>
              <a:rPr lang="sl-SI" dirty="0" err="1"/>
              <a:t>Grippe</a:t>
            </a:r>
            <a:endParaRPr lang="sl-SI" dirty="0"/>
          </a:p>
          <a:p>
            <a:pPr eaLnBrk="1" hangingPunct="1">
              <a:lnSpc>
                <a:spcPct val="90000"/>
              </a:lnSpc>
              <a:defRPr/>
            </a:pPr>
            <a:r>
              <a:rPr lang="sl-SI" dirty="0" err="1"/>
              <a:t>Der</a:t>
            </a:r>
            <a:r>
              <a:rPr lang="sl-SI" dirty="0"/>
              <a:t> </a:t>
            </a:r>
            <a:r>
              <a:rPr lang="sl-SI" dirty="0" err="1"/>
              <a:t>Schnupfen</a:t>
            </a:r>
            <a:endParaRPr lang="sl-SI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6011720-8EAE-4739-AE38-300123EDE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/>
              <a:t>Neue Krankheiten 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88D3308-53C9-48DD-8E29-074CD732CA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916113"/>
            <a:ext cx="5616575" cy="4114800"/>
          </a:xfrm>
        </p:spPr>
        <p:txBody>
          <a:bodyPr/>
          <a:lstStyle/>
          <a:p>
            <a:pPr eaLnBrk="1" hangingPunct="1">
              <a:defRPr/>
            </a:pPr>
            <a:r>
              <a:rPr lang="sl-SI" sz="2800"/>
              <a:t>Allergien (alergija)</a:t>
            </a:r>
          </a:p>
          <a:p>
            <a:pPr eaLnBrk="1" hangingPunct="1">
              <a:defRPr/>
            </a:pPr>
            <a:r>
              <a:rPr lang="sl-SI" sz="2800"/>
              <a:t>Windpocken (norice)</a:t>
            </a:r>
          </a:p>
          <a:p>
            <a:pPr eaLnBrk="1" hangingPunct="1">
              <a:defRPr/>
            </a:pPr>
            <a:r>
              <a:rPr lang="sl-SI" sz="2800"/>
              <a:t>Lungenentzündung (pljučnica)</a:t>
            </a:r>
          </a:p>
          <a:p>
            <a:pPr eaLnBrk="1" hangingPunct="1">
              <a:defRPr/>
            </a:pPr>
            <a:r>
              <a:rPr lang="sl-SI" sz="2800"/>
              <a:t>Verstauchung (izpah)</a:t>
            </a:r>
          </a:p>
          <a:p>
            <a:pPr eaLnBrk="1" hangingPunct="1">
              <a:defRPr/>
            </a:pPr>
            <a:r>
              <a:rPr lang="sl-SI" sz="2800"/>
              <a:t>Naht (šivi)</a:t>
            </a:r>
          </a:p>
          <a:p>
            <a:pPr eaLnBrk="1" hangingPunct="1">
              <a:defRPr/>
            </a:pPr>
            <a:r>
              <a:rPr lang="sl-SI" sz="2800"/>
              <a:t>Geschnitten (ureznina)</a:t>
            </a:r>
          </a:p>
          <a:p>
            <a:pPr eaLnBrk="1" hangingPunct="1">
              <a:defRPr/>
            </a:pPr>
            <a:endParaRPr lang="sl-SI" sz="2800"/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8BC3E3ED-68FC-4760-8B1F-5F5D8FA683C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3716338"/>
            <a:ext cx="2592387" cy="95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2CC7C068-2F51-4ADF-A122-97499B5CC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76475"/>
            <a:ext cx="25209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>
            <a:extLst>
              <a:ext uri="{FF2B5EF4-FFF2-40B4-BE49-F238E27FC236}">
                <a16:creationId xmlns:a16="http://schemas.microsoft.com/office/drawing/2014/main" id="{FE9AAA6B-63C8-4D1D-B429-B69E86659DC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5229225"/>
            <a:ext cx="2736850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F095991-C418-4767-8FBA-AF0EBDDEC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/>
              <a:t>Die Medikamente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B81AB3C-61F8-4D21-816F-2D12F334E2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773238"/>
            <a:ext cx="4319587" cy="4114800"/>
          </a:xfrm>
        </p:spPr>
        <p:txBody>
          <a:bodyPr/>
          <a:lstStyle/>
          <a:p>
            <a:pPr eaLnBrk="1" hangingPunct="1">
              <a:defRPr/>
            </a:pPr>
            <a:r>
              <a:rPr lang="sl-SI" sz="2800" dirty="0" err="1"/>
              <a:t>Die</a:t>
            </a:r>
            <a:r>
              <a:rPr lang="sl-SI" sz="2800" dirty="0"/>
              <a:t> </a:t>
            </a:r>
            <a:r>
              <a:rPr lang="sl-SI" sz="2800" dirty="0" err="1"/>
              <a:t>Halstabletten</a:t>
            </a:r>
            <a:endParaRPr lang="sl-SI" sz="2800" dirty="0"/>
          </a:p>
          <a:p>
            <a:pPr eaLnBrk="1" hangingPunct="1">
              <a:defRPr/>
            </a:pPr>
            <a:r>
              <a:rPr lang="sl-SI" sz="2800" dirty="0" err="1"/>
              <a:t>Der</a:t>
            </a:r>
            <a:r>
              <a:rPr lang="sl-SI" sz="2800" dirty="0"/>
              <a:t> </a:t>
            </a:r>
            <a:r>
              <a:rPr lang="sl-SI" sz="2800" dirty="0" err="1"/>
              <a:t>Hustensaft</a:t>
            </a:r>
            <a:endParaRPr lang="sl-SI" sz="2800" dirty="0"/>
          </a:p>
          <a:p>
            <a:pPr eaLnBrk="1" hangingPunct="1">
              <a:defRPr/>
            </a:pPr>
            <a:r>
              <a:rPr lang="sl-SI" sz="2800" dirty="0" err="1"/>
              <a:t>Der</a:t>
            </a:r>
            <a:r>
              <a:rPr lang="sl-SI" sz="2800" dirty="0"/>
              <a:t> </a:t>
            </a:r>
            <a:r>
              <a:rPr lang="sl-SI" sz="2800" dirty="0" err="1"/>
              <a:t>Kamillentee</a:t>
            </a:r>
            <a:endParaRPr lang="sl-SI" sz="2800" dirty="0"/>
          </a:p>
          <a:p>
            <a:pPr eaLnBrk="1" hangingPunct="1">
              <a:defRPr/>
            </a:pPr>
            <a:r>
              <a:rPr lang="sl-SI" sz="2800" dirty="0" err="1"/>
              <a:t>Die</a:t>
            </a:r>
            <a:r>
              <a:rPr lang="sl-SI" sz="2800" dirty="0"/>
              <a:t> </a:t>
            </a:r>
            <a:r>
              <a:rPr lang="sl-SI" sz="2800" dirty="0" err="1"/>
              <a:t>Nasentropfen</a:t>
            </a:r>
            <a:endParaRPr lang="sl-SI" sz="2800" dirty="0"/>
          </a:p>
          <a:p>
            <a:pPr eaLnBrk="1" hangingPunct="1">
              <a:defRPr/>
            </a:pPr>
            <a:r>
              <a:rPr lang="sl-SI" sz="2800" dirty="0" err="1"/>
              <a:t>Die</a:t>
            </a:r>
            <a:r>
              <a:rPr lang="sl-SI" sz="2800" dirty="0"/>
              <a:t> </a:t>
            </a:r>
            <a:r>
              <a:rPr lang="sl-SI" sz="2800" dirty="0" err="1"/>
              <a:t>Schmerztabletten</a:t>
            </a:r>
            <a:endParaRPr lang="sl-SI" sz="2800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F39D6402-B6CE-48D6-82AF-7B04A736997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484313"/>
            <a:ext cx="2159000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6">
            <a:extLst>
              <a:ext uri="{FF2B5EF4-FFF2-40B4-BE49-F238E27FC236}">
                <a16:creationId xmlns:a16="http://schemas.microsoft.com/office/drawing/2014/main" id="{53EB0C23-514E-4834-A56D-6684811BE3E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716338"/>
            <a:ext cx="2663825" cy="1439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8">
            <a:extLst>
              <a:ext uri="{FF2B5EF4-FFF2-40B4-BE49-F238E27FC236}">
                <a16:creationId xmlns:a16="http://schemas.microsoft.com/office/drawing/2014/main" id="{951601E7-58A4-47A3-9991-A35F59137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92600"/>
            <a:ext cx="2160588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313DF95-2576-4604-A723-DB34C8615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/>
              <a:t>Neue Medikamente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88AE7BF-8642-4A6F-A1E7-41861678A7C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5737225" cy="4876800"/>
          </a:xfrm>
        </p:spPr>
        <p:txBody>
          <a:bodyPr/>
          <a:lstStyle/>
          <a:p>
            <a:pPr eaLnBrk="1" hangingPunct="1"/>
            <a:r>
              <a:rPr lang="sl-SI" altLang="sl-SI" sz="2800"/>
              <a:t>Brennessel Tee (koprivni čaj)</a:t>
            </a:r>
          </a:p>
          <a:p>
            <a:pPr eaLnBrk="1" hangingPunct="1"/>
            <a:endParaRPr lang="sl-SI" altLang="sl-SI" sz="2800"/>
          </a:p>
          <a:p>
            <a:pPr eaLnBrk="1" hangingPunct="1"/>
            <a:r>
              <a:rPr lang="sl-SI" altLang="sl-SI" sz="2800"/>
              <a:t>Binde (povoj)</a:t>
            </a:r>
          </a:p>
          <a:p>
            <a:pPr eaLnBrk="1" hangingPunct="1"/>
            <a:endParaRPr lang="sl-SI" altLang="sl-SI" sz="2800"/>
          </a:p>
          <a:p>
            <a:pPr eaLnBrk="1" hangingPunct="1"/>
            <a:r>
              <a:rPr lang="sl-SI" altLang="sl-SI" sz="2800"/>
              <a:t>Dreiecktuch (trikotna ruta)</a:t>
            </a:r>
          </a:p>
          <a:p>
            <a:pPr eaLnBrk="1" hangingPunct="1"/>
            <a:endParaRPr lang="sl-SI" altLang="sl-SI" sz="2800"/>
          </a:p>
          <a:p>
            <a:pPr eaLnBrk="1" hangingPunct="1"/>
            <a:r>
              <a:rPr lang="sl-SI" altLang="sl-SI" sz="2800"/>
              <a:t>Röntgenstrahlen (rentgen)</a:t>
            </a:r>
            <a:endParaRPr lang="sl-SI" altLang="sl-SI" sz="2800">
              <a:latin typeface="Arial" panose="020B0604020202020204" pitchFamily="34" charset="0"/>
            </a:endParaRPr>
          </a:p>
          <a:p>
            <a:pPr eaLnBrk="1" hangingPunct="1"/>
            <a:endParaRPr lang="sl-SI" altLang="sl-SI" sz="2800">
              <a:latin typeface="Arial" panose="020B0604020202020204" pitchFamily="34" charset="0"/>
            </a:endParaRPr>
          </a:p>
          <a:p>
            <a:pPr eaLnBrk="1" hangingPunct="1"/>
            <a:r>
              <a:rPr lang="sl-SI" altLang="sl-SI" sz="2800">
                <a:latin typeface="Arial" panose="020B0604020202020204" pitchFamily="34" charset="0"/>
                <a:hlinkClick r:id="rId2"/>
              </a:rPr>
              <a:t>Heftpflaster</a:t>
            </a:r>
            <a:r>
              <a:rPr lang="sl-SI" altLang="sl-SI" sz="2800">
                <a:effectLst/>
              </a:rPr>
              <a:t> </a:t>
            </a:r>
            <a:r>
              <a:rPr lang="sl-SI" altLang="sl-SI" sz="2800">
                <a:effectLst/>
                <a:latin typeface="Arial" panose="020B0604020202020204" pitchFamily="34" charset="0"/>
              </a:rPr>
              <a:t>(obliž)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2F888455-886D-45F0-A590-62CCA5034B5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1196975"/>
            <a:ext cx="2016125" cy="152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6">
            <a:extLst>
              <a:ext uri="{FF2B5EF4-FFF2-40B4-BE49-F238E27FC236}">
                <a16:creationId xmlns:a16="http://schemas.microsoft.com/office/drawing/2014/main" id="{D860E66E-F082-446F-B94E-49916631AC9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2636838"/>
            <a:ext cx="1728787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19">
            <a:extLst>
              <a:ext uri="{FF2B5EF4-FFF2-40B4-BE49-F238E27FC236}">
                <a16:creationId xmlns:a16="http://schemas.microsoft.com/office/drawing/2014/main" id="{23D0F232-FB78-4622-BB20-7BD5DC3A2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81300"/>
            <a:ext cx="27368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0">
            <a:extLst>
              <a:ext uri="{FF2B5EF4-FFF2-40B4-BE49-F238E27FC236}">
                <a16:creationId xmlns:a16="http://schemas.microsoft.com/office/drawing/2014/main" id="{CE5EB8CC-9B55-4869-AAAF-0E2C9250F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941888"/>
            <a:ext cx="1871663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>
            <a:extLst>
              <a:ext uri="{FF2B5EF4-FFF2-40B4-BE49-F238E27FC236}">
                <a16:creationId xmlns:a16="http://schemas.microsoft.com/office/drawing/2014/main" id="{CB1DE294-73AD-4F76-BC49-813E30061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22938"/>
            <a:ext cx="1512888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EDA6C54-6F20-4192-9F4D-D7CF1588E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sl-SI">
                <a:effectLst/>
                <a:latin typeface="Arial" panose="020B0604020202020204" pitchFamily="34" charset="0"/>
              </a:rPr>
              <a:t>Hygiene</a:t>
            </a:r>
            <a:r>
              <a:rPr lang="sl-SI" altLang="sl-SI">
                <a:effectLst/>
              </a:rPr>
              <a:t>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720A048-8FEE-466C-A208-C41904E2CC1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989138"/>
            <a:ext cx="5810250" cy="467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sl-SI" sz="2800">
                <a:effectLst/>
                <a:latin typeface="Arial" panose="020B0604020202020204" pitchFamily="34" charset="0"/>
              </a:rPr>
              <a:t>Zahnbürste</a:t>
            </a:r>
            <a:r>
              <a:rPr lang="sl-SI" altLang="sl-SI" sz="2800">
                <a:effectLst/>
              </a:rPr>
              <a:t> </a:t>
            </a:r>
            <a:r>
              <a:rPr lang="sl-SI" altLang="sl-SI" sz="2800">
                <a:effectLst/>
                <a:latin typeface="Arial" panose="020B0604020202020204" pitchFamily="34" charset="0"/>
              </a:rPr>
              <a:t>(zobna krtačka)</a:t>
            </a:r>
          </a:p>
          <a:p>
            <a:r>
              <a:rPr lang="sl-SI" altLang="sl-SI" sz="2800">
                <a:effectLst/>
                <a:latin typeface="Arial" panose="020B0604020202020204" pitchFamily="34" charset="0"/>
              </a:rPr>
              <a:t>Zahnpasta (zobna pasta)</a:t>
            </a:r>
          </a:p>
          <a:p>
            <a:r>
              <a:rPr lang="sl-SI" altLang="sl-SI" sz="2800">
                <a:effectLst/>
                <a:latin typeface="Arial" panose="020B0604020202020204" pitchFamily="34" charset="0"/>
              </a:rPr>
              <a:t>Shampoo (šampon)</a:t>
            </a:r>
          </a:p>
          <a:p>
            <a:r>
              <a:rPr lang="sl-SI" altLang="sl-SI" sz="2800">
                <a:effectLst/>
                <a:latin typeface="Arial" panose="020B0604020202020204" pitchFamily="34" charset="0"/>
              </a:rPr>
              <a:t>Duschgel (gel za prhanje)</a:t>
            </a:r>
          </a:p>
          <a:p>
            <a:r>
              <a:rPr lang="sl-SI" altLang="sl-SI" sz="2800">
                <a:effectLst/>
                <a:latin typeface="Arial" panose="020B0604020202020204" pitchFamily="34" charset="0"/>
              </a:rPr>
              <a:t>Haarbürste</a:t>
            </a:r>
            <a:r>
              <a:rPr lang="sl-SI" altLang="sl-SI" sz="2800">
                <a:effectLst/>
              </a:rPr>
              <a:t> </a:t>
            </a:r>
            <a:r>
              <a:rPr lang="sl-SI" altLang="sl-SI" sz="2800">
                <a:effectLst/>
                <a:latin typeface="Arial" panose="020B0604020202020204" pitchFamily="34" charset="0"/>
              </a:rPr>
              <a:t>(krtača za lase)</a:t>
            </a:r>
          </a:p>
          <a:p>
            <a:r>
              <a:rPr lang="sl-SI" altLang="sl-SI" sz="2800">
                <a:effectLst/>
                <a:latin typeface="Arial" panose="020B0604020202020204" pitchFamily="34" charset="0"/>
              </a:rPr>
              <a:t>Conditioner</a:t>
            </a:r>
            <a:r>
              <a:rPr lang="sl-SI" altLang="sl-SI" sz="2800">
                <a:effectLst/>
              </a:rPr>
              <a:t> </a:t>
            </a:r>
            <a:r>
              <a:rPr lang="sl-SI" altLang="sl-SI" sz="2800">
                <a:effectLst/>
                <a:latin typeface="Arial" panose="020B0604020202020204" pitchFamily="34" charset="0"/>
              </a:rPr>
              <a:t>(balzam za lase)</a:t>
            </a:r>
          </a:p>
          <a:p>
            <a:r>
              <a:rPr lang="sl-SI" altLang="sl-SI" sz="2800">
                <a:effectLst/>
                <a:latin typeface="Arial" panose="020B0604020202020204" pitchFamily="34" charset="0"/>
              </a:rPr>
              <a:t>Handtuch</a:t>
            </a:r>
            <a:r>
              <a:rPr lang="sl-SI" altLang="sl-SI" sz="2800">
                <a:effectLst/>
              </a:rPr>
              <a:t> </a:t>
            </a:r>
            <a:r>
              <a:rPr lang="sl-SI" altLang="sl-SI" sz="2800">
                <a:effectLst/>
                <a:latin typeface="Arial" panose="020B0604020202020204" pitchFamily="34" charset="0"/>
              </a:rPr>
              <a:t>(brisača)</a:t>
            </a:r>
          </a:p>
          <a:p>
            <a:endParaRPr lang="sl-SI" altLang="sl-SI" sz="2800">
              <a:effectLst/>
              <a:latin typeface="Arial" panose="020B0604020202020204" pitchFamily="34" charset="0"/>
            </a:endParaRPr>
          </a:p>
          <a:p>
            <a:endParaRPr lang="sl-SI" altLang="sl-SI" sz="2800">
              <a:effectLst/>
              <a:latin typeface="Arial" panose="020B0604020202020204" pitchFamily="34" charset="0"/>
            </a:endParaRP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3F38D5F1-47D4-4334-8BD2-96367A4FB12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476250"/>
            <a:ext cx="1052513" cy="1439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35189CDD-A19C-4BC1-8681-CD550C6EB4A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1268413"/>
            <a:ext cx="1633537" cy="1111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>
            <a:extLst>
              <a:ext uri="{FF2B5EF4-FFF2-40B4-BE49-F238E27FC236}">
                <a16:creationId xmlns:a16="http://schemas.microsoft.com/office/drawing/2014/main" id="{ED75FE0C-05D6-4AAF-82B0-1AE3A67E5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20938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Picture 12" descr="http://www.henkel.de/de/content_images/Fa_Duschgel_FO_Hibiskus_Cranberry_FGS25_pboxx-pixelboxx-99843_300dpi_1772H_1772W.jpg">
            <a:extLst>
              <a:ext uri="{FF2B5EF4-FFF2-40B4-BE49-F238E27FC236}">
                <a16:creationId xmlns:a16="http://schemas.microsoft.com/office/drawing/2014/main" id="{0268CF67-5DD3-43EB-97FA-A592AEF5B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781300"/>
            <a:ext cx="4492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http://www.torquato.de/mall/1/pic/it1480102517.jpg">
            <a:extLst>
              <a:ext uri="{FF2B5EF4-FFF2-40B4-BE49-F238E27FC236}">
                <a16:creationId xmlns:a16="http://schemas.microsoft.com/office/drawing/2014/main" id="{B3DF983D-06D7-44A3-87D5-69E02FA3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16338"/>
            <a:ext cx="100806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7" name="Picture 15">
            <a:extLst>
              <a:ext uri="{FF2B5EF4-FFF2-40B4-BE49-F238E27FC236}">
                <a16:creationId xmlns:a16="http://schemas.microsoft.com/office/drawing/2014/main" id="{DBAD8E47-AD65-4F2A-BF8F-4AC35FC23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941888"/>
            <a:ext cx="973137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8" name="Picture 16">
            <a:extLst>
              <a:ext uri="{FF2B5EF4-FFF2-40B4-BE49-F238E27FC236}">
                <a16:creationId xmlns:a16="http://schemas.microsoft.com/office/drawing/2014/main" id="{6A0CFE83-D186-4B79-BF1B-90F4532EE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607050"/>
            <a:ext cx="158432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0</TotalTime>
  <Words>134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Tahoma</vt:lpstr>
      <vt:lpstr>Wingdings</vt:lpstr>
      <vt:lpstr>Shimmer</vt:lpstr>
      <vt:lpstr>Körper</vt:lpstr>
      <vt:lpstr>Die Körperteile</vt:lpstr>
      <vt:lpstr>Neue Körperteile </vt:lpstr>
      <vt:lpstr>PowerPoint Presentation</vt:lpstr>
      <vt:lpstr>Krankheiten</vt:lpstr>
      <vt:lpstr>Neue Krankheiten </vt:lpstr>
      <vt:lpstr>Die Medikamente</vt:lpstr>
      <vt:lpstr>Neue Medikamente </vt:lpstr>
      <vt:lpstr>Hygiene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2019-06-03T09:05:29Z</dcterms:created>
  <dcterms:modified xsi:type="dcterms:W3CDTF">2019-06-03T09:05:29Z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