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akokraki trikotnik 9">
            <a:extLst>
              <a:ext uri="{FF2B5EF4-FFF2-40B4-BE49-F238E27FC236}">
                <a16:creationId xmlns:a16="http://schemas.microsoft.com/office/drawing/2014/main" id="{2C97C5AE-905B-488B-8179-A99B43C14F17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27">
            <a:extLst>
              <a:ext uri="{FF2B5EF4-FFF2-40B4-BE49-F238E27FC236}">
                <a16:creationId xmlns:a16="http://schemas.microsoft.com/office/drawing/2014/main" id="{C72044F7-A063-48C7-96DA-9E589C62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CDDFCFD-6ED3-42DC-8E3A-043DE752783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16">
            <a:extLst>
              <a:ext uri="{FF2B5EF4-FFF2-40B4-BE49-F238E27FC236}">
                <a16:creationId xmlns:a16="http://schemas.microsoft.com/office/drawing/2014/main" id="{0CBF1EB8-E75B-40A8-A080-A22A7319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8">
            <a:extLst>
              <a:ext uri="{FF2B5EF4-FFF2-40B4-BE49-F238E27FC236}">
                <a16:creationId xmlns:a16="http://schemas.microsoft.com/office/drawing/2014/main" id="{2AE9B499-8EBD-4D4D-B415-F93FAF16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76A4EC55-C2ED-49D8-A95E-9E3DC49CEF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606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DBFDE16B-6091-4320-8F92-8C94E717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F0C3-1FC2-4B31-82B2-C63655E8BD1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A85C12F-F634-4F81-BD95-ED2449F6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6DFDED4-368D-421D-B108-FDBFCF61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D8C09-CCB8-46BD-95DA-3D03039CF3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890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FD749941-3E07-4B5A-B59D-9B1CEA7C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7AC0-3F2D-4E58-A93B-16D89D87E55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B9276CBF-0FA9-46AB-9540-B0BB9E7C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CFD22560-312D-426C-9284-F9272562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C8C95-2AFE-4DE2-93C5-44332304B8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306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9089203-23D4-45A8-92C1-497ED925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B763F-D8F5-4782-AEF1-C54FA96D6AB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CE3077F-A7DB-4D64-9373-B6D7E6DA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C6C1FF6-AA11-4CA3-BDBB-2B310665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859D-5733-483A-9972-8E740567C1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139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9">
            <a:extLst>
              <a:ext uri="{FF2B5EF4-FFF2-40B4-BE49-F238E27FC236}">
                <a16:creationId xmlns:a16="http://schemas.microsoft.com/office/drawing/2014/main" id="{925E2633-0B09-48FC-A11D-D3BC1CA3171B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nakokraki trikotnik 11">
            <a:extLst>
              <a:ext uri="{FF2B5EF4-FFF2-40B4-BE49-F238E27FC236}">
                <a16:creationId xmlns:a16="http://schemas.microsoft.com/office/drawing/2014/main" id="{96DB5628-1841-438D-937C-7062E29927EA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12">
            <a:extLst>
              <a:ext uri="{FF2B5EF4-FFF2-40B4-BE49-F238E27FC236}">
                <a16:creationId xmlns:a16="http://schemas.microsoft.com/office/drawing/2014/main" id="{46D2446E-7E86-4BDA-8AEC-E6F6A9797807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14">
            <a:extLst>
              <a:ext uri="{FF2B5EF4-FFF2-40B4-BE49-F238E27FC236}">
                <a16:creationId xmlns:a16="http://schemas.microsoft.com/office/drawing/2014/main" id="{3BC49298-78C3-419C-A5C6-D0158EFA1B8A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834E5A1C-C6EE-48D6-9D24-EAF1D877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1854A-FB1F-470F-B116-010C5966410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06E48B62-8045-415D-8111-F9D7A50C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5E3B8B0A-F2AA-477B-9E22-8CA00403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B3FFF85B-9D7F-4A56-8579-2562E1E5B2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1327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EB85846E-C826-43AB-9DF8-1E0EFFFF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73D3-A45F-46AE-AE5D-3C23A2A3733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230D2A0B-35F7-4754-9AA3-E3E394F3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1C2A3186-A528-4672-8232-7315CA9C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BD4FA-480B-440F-876E-FCB92C53CF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455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E3640237-1D43-4156-BA94-F2D26C1A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8389-76C1-459F-8938-7BA51338549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109115CB-04DD-49FA-8DBB-0C508C4A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EAC462B9-F92E-40FC-BE00-04C40F6D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1AB06025-15BD-4261-A80D-0CCFEC1AD4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5470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C6DE871E-B569-431C-84DD-0FDEA210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1E5F-E37D-4E5A-9AB0-B9B31A9BFBB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E937AD92-9557-4DCD-8F8D-5716FA48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03971EC8-1519-40D4-BF68-6E8BD0B7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9C52C-694B-4181-9F6F-77FB462808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348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C12A6DBC-589E-4101-BB3C-93DFACFF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46B9-3A7A-4E48-8C79-6799A57441C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592632E-0B8B-4D96-AB06-823A0979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776BA7FE-E630-4E28-95D6-286BBE56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4D18C-4C07-4271-A334-2F3CA584F0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313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B7A5B374-22BF-4252-91F9-EEEC98E6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D963FED-8FE5-4294-85F8-C257892298C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5D38A15-B16C-41CD-B18B-FDC38581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AC7ED6F-0A57-4A71-9568-0D0CA7B3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B89349DF-B680-4774-A7D1-722B77250C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0020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EA51A6F7-03CA-49DC-8E80-0254255E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2AC78B0-1CC5-4A15-A8A3-04CBCBB5F5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14A9169-A684-44F3-8848-90914803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B54B809-AA8B-4010-9251-F5EB5DB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05FD1DE7-8411-4761-8D2C-25179ED1F7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5341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03F63"/>
            </a:gs>
            <a:gs pos="60001">
              <a:srgbClr val="445886"/>
            </a:gs>
            <a:gs pos="100000">
              <a:srgbClr val="6B7FB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>
            <a:extLst>
              <a:ext uri="{FF2B5EF4-FFF2-40B4-BE49-F238E27FC236}">
                <a16:creationId xmlns:a16="http://schemas.microsoft.com/office/drawing/2014/main" id="{254E0B5C-F9E6-429E-ABFD-C2E1744F0BE6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D26C0FDA-91C9-4B55-AC9B-BBCEAECC218C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E86D045C-8BFF-4552-9105-652A9F2448D5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FE0C5BFC-A90E-41A9-B8B0-BC4F3F0D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12">
            <a:extLst>
              <a:ext uri="{FF2B5EF4-FFF2-40B4-BE49-F238E27FC236}">
                <a16:creationId xmlns:a16="http://schemas.microsoft.com/office/drawing/2014/main" id="{0CE6FA18-4C1E-490E-9FBB-FE2B3486E3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16BB6CA4-A00B-4B87-9A2F-88C337325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486A-A82C-4737-B4B9-BDDEDED6870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6EE93D8-213E-4CD6-821B-2105FBF64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33A528FB-3513-4F16-A20C-860D04911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fld id="{4EAFD31D-6FD1-4C7B-9E45-121450D1CD1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3" r:id="rId4"/>
    <p:sldLayoutId id="2147483781" r:id="rId5"/>
    <p:sldLayoutId id="2147483774" r:id="rId6"/>
    <p:sldLayoutId id="2147483775" r:id="rId7"/>
    <p:sldLayoutId id="2147483782" r:id="rId8"/>
    <p:sldLayoutId id="2147483783" r:id="rId9"/>
    <p:sldLayoutId id="2147483776" r:id="rId10"/>
    <p:sldLayoutId id="2147483777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C4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4C689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9AFD60-B64A-4891-AFF6-4EFE3F349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NEMŠKE POPAČENKE</a:t>
            </a: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l-SI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Deutsch</a:t>
            </a: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ist</a:t>
            </a: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einfach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71D697D3-D3F7-4A50-AD4B-D57EEF371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</a:pPr>
            <a:endParaRPr lang="sl-SI" altLang="sl-SI">
              <a:ln>
                <a:noFill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95BB0F-795D-4575-B382-1AB34C9A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3EA3026E-E2EE-4C15-BCC3-87AAA49E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Der Bus-avtobus</a:t>
            </a:r>
          </a:p>
        </p:txBody>
      </p:sp>
      <p:pic>
        <p:nvPicPr>
          <p:cNvPr id="17412" name="Picture 2" descr="http://www.najdiprevoz.si/static/_u/2011/05/98cec7dd45afee12791efe7931bd2349_show.jpg">
            <a:extLst>
              <a:ext uri="{FF2B5EF4-FFF2-40B4-BE49-F238E27FC236}">
                <a16:creationId xmlns:a16="http://schemas.microsoft.com/office/drawing/2014/main" id="{F8038090-2506-4F21-AC78-5CB323B5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5293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727586-6F01-4018-8601-F0ADFAC4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87A0D250-B25F-4116-A5F2-AF72100C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Der Maschine-motor,stroj</a:t>
            </a:r>
          </a:p>
        </p:txBody>
      </p:sp>
      <p:pic>
        <p:nvPicPr>
          <p:cNvPr id="18436" name="Picture 2" descr="http://intercet.si/media/cache/image/11-stroj_za_dolzinsko_spajanje_lesa_profijoint_kombinacija1-8c3ec8188d7ce89b.jpg">
            <a:extLst>
              <a:ext uri="{FF2B5EF4-FFF2-40B4-BE49-F238E27FC236}">
                <a16:creationId xmlns:a16="http://schemas.microsoft.com/office/drawing/2014/main" id="{AE6E398A-A9F9-417F-8A66-AA628DC0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98650"/>
            <a:ext cx="661193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E03FD-6CAA-4C6D-9D69-74CF1E1D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5968BE2A-7156-4066-A6EA-0105FF20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Der Shraubstock-primež</a:t>
            </a:r>
          </a:p>
        </p:txBody>
      </p:sp>
      <p:pic>
        <p:nvPicPr>
          <p:cNvPr id="19460" name="Picture 2" descr="http://cdn.merkurimg.si/media/catalog/product/cache/1/image/9df78eab33525d08d6e5fb8d27136e95/r/o/rocni-paral.primez-unior-125-mm-art.-721_6_1818027_.jpg">
            <a:extLst>
              <a:ext uri="{FF2B5EF4-FFF2-40B4-BE49-F238E27FC236}">
                <a16:creationId xmlns:a16="http://schemas.microsoft.com/office/drawing/2014/main" id="{3AB5A5C8-2D1D-4B1F-849F-DCAB7977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1" r="4240" b="18102"/>
          <a:stretch>
            <a:fillRect/>
          </a:stretch>
        </p:blipFill>
        <p:spPr bwMode="auto">
          <a:xfrm>
            <a:off x="1258888" y="2565400"/>
            <a:ext cx="54737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E3E932-C57A-46D3-B2DD-5986C86E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95FF2975-791F-4CC1-8FEC-5F2C5551E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Tanken-Naliti</a:t>
            </a:r>
          </a:p>
        </p:txBody>
      </p:sp>
      <p:pic>
        <p:nvPicPr>
          <p:cNvPr id="20484" name="Picture 2" descr="https://1001dar.si/media/catalog/product/cache/4/image/1000x1000/9df78eab33525d08d6e5fb8d27136e95/50023_2.jpg">
            <a:extLst>
              <a:ext uri="{FF2B5EF4-FFF2-40B4-BE49-F238E27FC236}">
                <a16:creationId xmlns:a16="http://schemas.microsoft.com/office/drawing/2014/main" id="{4E3B9308-6962-403A-98FB-177B29720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 bwMode="auto">
          <a:xfrm>
            <a:off x="3059113" y="1700213"/>
            <a:ext cx="33845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06E77D-D6B6-4AB9-B9FA-3B0EED54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98B8D8A0-6C7A-4023-9016-C7DDF78C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Der parkplatz-parkirišče</a:t>
            </a:r>
          </a:p>
        </p:txBody>
      </p:sp>
      <p:pic>
        <p:nvPicPr>
          <p:cNvPr id="21508" name="Picture 2" descr="http://www.box.si/wp-content/uploads/2015/03/a.bolj%C5%A1ih-10-parkiri%C5%A1%C4%8De-5.jpg">
            <a:extLst>
              <a:ext uri="{FF2B5EF4-FFF2-40B4-BE49-F238E27FC236}">
                <a16:creationId xmlns:a16="http://schemas.microsoft.com/office/drawing/2014/main" id="{7788D939-1151-4B4E-8CB0-BD95CC14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6180138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F5EEB8-38EA-4A52-95DB-FC801E1B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A9D27EB1-BEA6-40EA-A605-A94F86E22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Die Tasche-Torbica</a:t>
            </a:r>
          </a:p>
        </p:txBody>
      </p:sp>
      <p:pic>
        <p:nvPicPr>
          <p:cNvPr id="22532" name="Picture 2" descr="http://image.optimist.si/cache/data/Modne_torbice/beverly-hills-polo-club/BH-220-Beverly-Hills-Polo-Club-crna-750x750-w-75-bottomcenter.jpg">
            <a:extLst>
              <a:ext uri="{FF2B5EF4-FFF2-40B4-BE49-F238E27FC236}">
                <a16:creationId xmlns:a16="http://schemas.microsoft.com/office/drawing/2014/main" id="{BAF6A645-FEC4-44F4-8AB6-6D22959B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48260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76A879-A371-49D4-BED3-35AFE19C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C1141D6E-2EAC-4D84-952F-F56FEC5D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Die Suppe-Juha</a:t>
            </a:r>
          </a:p>
        </p:txBody>
      </p:sp>
      <p:pic>
        <p:nvPicPr>
          <p:cNvPr id="23556" name="Picture 2" descr="https://upload.wikimedia.org/wikipedia/commons/thumb/4/4b/Beef_soup_with_noodles.JPG/250px-Beef_soup_with_noodles.JPG">
            <a:extLst>
              <a:ext uri="{FF2B5EF4-FFF2-40B4-BE49-F238E27FC236}">
                <a16:creationId xmlns:a16="http://schemas.microsoft.com/office/drawing/2014/main" id="{356AF260-4C1A-45BE-9EA0-7011CD37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5653087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A669F1-72EF-4A6B-BD28-BE799EC4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757D2544-BC6C-4E9D-84ED-2DB7C507E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Die Zeitung-Časopis</a:t>
            </a:r>
          </a:p>
        </p:txBody>
      </p:sp>
      <p:pic>
        <p:nvPicPr>
          <p:cNvPr id="24580" name="Picture 2" descr="http://www.slovenskenovice.si/sites/slovenskenovice.si/files/styles/s_1280_1024/public/dti_import/2014/02/26/image_10367697_0.jpg?itok=U0GxtN56">
            <a:extLst>
              <a:ext uri="{FF2B5EF4-FFF2-40B4-BE49-F238E27FC236}">
                <a16:creationId xmlns:a16="http://schemas.microsoft.com/office/drawing/2014/main" id="{EFCFAF8A-D1AD-4338-B0B0-0F51E4B42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74041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A98667-CA21-4E2D-8375-3FEC5CEE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66AA5E60-505D-498B-BCFD-E1ABCD3B9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Die Spiegel-Ogledalo</a:t>
            </a:r>
          </a:p>
        </p:txBody>
      </p:sp>
      <p:pic>
        <p:nvPicPr>
          <p:cNvPr id="25604" name="Picture 2" descr="http://www.maros.si/uploaded/thumb_ogledalo-ego_10613822008.jpg">
            <a:extLst>
              <a:ext uri="{FF2B5EF4-FFF2-40B4-BE49-F238E27FC236}">
                <a16:creationId xmlns:a16="http://schemas.microsoft.com/office/drawing/2014/main" id="{16DF4F52-A274-490E-8343-D8BAD41A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4968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869D57-B6BF-419A-9B92-A6560E16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A747FFE3-6C05-4E93-A2DB-C24B802A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Der Kafferraum-prtlažnik</a:t>
            </a:r>
          </a:p>
        </p:txBody>
      </p:sp>
      <p:pic>
        <p:nvPicPr>
          <p:cNvPr id="9220" name="Picture 2" descr="http://www.peugeot.si/media/showrooms/showroom-peugeot-3008-crossover-kppv3/medias/assets/HEADING/INTERIOR/Peugeot_3008MV_coffre-modulaire-1-633x400.jpg">
            <a:extLst>
              <a:ext uri="{FF2B5EF4-FFF2-40B4-BE49-F238E27FC236}">
                <a16:creationId xmlns:a16="http://schemas.microsoft.com/office/drawing/2014/main" id="{AB018667-07CA-48FD-9CDF-1FB959FA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68262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2A3FF2-A295-4F6B-B065-0A8D07AE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B3AC2555-C27B-4D31-83ED-CDE731F8B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Die Felge-platišče</a:t>
            </a:r>
          </a:p>
        </p:txBody>
      </p:sp>
      <p:pic>
        <p:nvPicPr>
          <p:cNvPr id="10244" name="Picture 2" descr="http://avtoprikolice.si/uploads/images/Rezervni%20deli%20in%20kolesa/Kovinska%20plati%C5%A1%C4%8Da%20za%20prikolice.jpg">
            <a:extLst>
              <a:ext uri="{FF2B5EF4-FFF2-40B4-BE49-F238E27FC236}">
                <a16:creationId xmlns:a16="http://schemas.microsoft.com/office/drawing/2014/main" id="{83978E8F-EBCC-4CD0-B3D1-31AC70BE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669607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6ABA64-7BD7-428C-A410-B15568ED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58907518-2890-4783-BA54-BCB875300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Der Sitz-sedež</a:t>
            </a:r>
          </a:p>
        </p:txBody>
      </p:sp>
      <p:pic>
        <p:nvPicPr>
          <p:cNvPr id="11268" name="Picture 2" descr="http://img.enaa.com/oddelki/conrad/assets/product_images/najvecje/prevleka_za_voznikov_ali_sovoznikov_sedez_eufab__siva_CO856018.jpg">
            <a:extLst>
              <a:ext uri="{FF2B5EF4-FFF2-40B4-BE49-F238E27FC236}">
                <a16:creationId xmlns:a16="http://schemas.microsoft.com/office/drawing/2014/main" id="{AF04D480-18F6-44B4-8E17-7783C7AA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4511675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317371-1B87-4151-B9D5-99C1263A0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6C5B7D2F-21ED-4CA2-B55D-C69E7DC7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Die bremze-zavora</a:t>
            </a:r>
          </a:p>
        </p:txBody>
      </p:sp>
      <p:pic>
        <p:nvPicPr>
          <p:cNvPr id="12292" name="Picture 2" descr="http://www.shrani.si/f/20/lU/3lhVXbYM/slika9.jpg">
            <a:extLst>
              <a:ext uri="{FF2B5EF4-FFF2-40B4-BE49-F238E27FC236}">
                <a16:creationId xmlns:a16="http://schemas.microsoft.com/office/drawing/2014/main" id="{23902A94-5EC0-4B45-BFE0-2EFBBE62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0213"/>
            <a:ext cx="63309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E6E6F9-7296-4973-9918-7485C42F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E0AEB336-6D7D-4136-9F5B-89810CE0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Kontrollieren-nadzorovati</a:t>
            </a:r>
          </a:p>
        </p:txBody>
      </p:sp>
      <p:pic>
        <p:nvPicPr>
          <p:cNvPr id="13316" name="Picture 2" descr="http://novice24.net/upload/items/image_1443425918_24933831.jpg">
            <a:extLst>
              <a:ext uri="{FF2B5EF4-FFF2-40B4-BE49-F238E27FC236}">
                <a16:creationId xmlns:a16="http://schemas.microsoft.com/office/drawing/2014/main" id="{DCEDDC33-6732-4038-9BCB-67876D04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5342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6B3CB-2D5B-4629-851A-8C6E8E57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B214FE24-BC0D-4DB4-A42D-D7695C923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Schrauben-vijačiti</a:t>
            </a:r>
          </a:p>
        </p:txBody>
      </p:sp>
      <p:pic>
        <p:nvPicPr>
          <p:cNvPr id="14340" name="Picture 2" descr="http://www.uniortools.com/katimages/345626.jpg">
            <a:extLst>
              <a:ext uri="{FF2B5EF4-FFF2-40B4-BE49-F238E27FC236}">
                <a16:creationId xmlns:a16="http://schemas.microsoft.com/office/drawing/2014/main" id="{9A8EDC38-9EED-43F2-8B3B-04169F37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6335712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7A6D1-8D72-45AE-AA06-85BBF5F5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68575C5F-0EDA-4F5B-9D03-5FCB81DA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Das Leder-usnje</a:t>
            </a:r>
          </a:p>
        </p:txBody>
      </p:sp>
      <p:sp>
        <p:nvSpPr>
          <p:cNvPr id="15364" name="Ograda vsebine 2">
            <a:extLst>
              <a:ext uri="{FF2B5EF4-FFF2-40B4-BE49-F238E27FC236}">
                <a16:creationId xmlns:a16="http://schemas.microsoft.com/office/drawing/2014/main" id="{71B77A73-6532-4450-A540-8C638510703A}"/>
              </a:ext>
            </a:extLst>
          </p:cNvPr>
          <p:cNvSpPr txBox="1">
            <a:spLocks/>
          </p:cNvSpPr>
          <p:nvPr/>
        </p:nvSpPr>
        <p:spPr bwMode="auto">
          <a:xfrm>
            <a:off x="620713" y="11334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C689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C689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C689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C689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C689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pic>
        <p:nvPicPr>
          <p:cNvPr id="15365" name="Picture 2" descr="http://www.arcom.si/wp-content/uploads/2011/09/usnje1.jpg">
            <a:extLst>
              <a:ext uri="{FF2B5EF4-FFF2-40B4-BE49-F238E27FC236}">
                <a16:creationId xmlns:a16="http://schemas.microsoft.com/office/drawing/2014/main" id="{B59906DF-97A4-4DBF-951F-F032EBDC2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77835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E5293E-B29B-4CFC-B2E8-459F7CB4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ED3D3ACF-467E-410E-B04E-C9ED8EC6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Der Zug-vlak</a:t>
            </a:r>
          </a:p>
        </p:txBody>
      </p:sp>
      <p:pic>
        <p:nvPicPr>
          <p:cNvPr id="16388" name="Picture 2" descr="http://ss1.spletnik.si/4_4/000/000/22e/f0a/19-Prekom-obnova-kon--nikov-siemens-vlak.jpg">
            <a:extLst>
              <a:ext uri="{FF2B5EF4-FFF2-40B4-BE49-F238E27FC236}">
                <a16:creationId xmlns:a16="http://schemas.microsoft.com/office/drawing/2014/main" id="{2AB1C35C-86D7-4774-8032-CC82178E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0264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Po meri 2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F0B0B"/>
      </a:accent1>
      <a:accent2>
        <a:srgbClr val="9FD2E0"/>
      </a:accent2>
      <a:accent3>
        <a:srgbClr val="FFFF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35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Verdana</vt:lpstr>
      <vt:lpstr>Wingdings 2</vt:lpstr>
      <vt:lpstr>Umetniško</vt:lpstr>
      <vt:lpstr>NEMŠKE POPAČENKE Deutsch ist einfach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2019-06-03T09:05:35Z</dcterms:created>
  <dcterms:modified xsi:type="dcterms:W3CDTF">2019-06-03T09:05:35Z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