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</p:sldMasterIdLst>
  <p:notesMasterIdLst>
    <p:notesMasterId r:id="rId21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Gill Sans MT" panose="020B0502020104020203" pitchFamily="34" charset="-18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Gill Sans MT" panose="020B0502020104020203" pitchFamily="34" charset="-18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Gill Sans MT" panose="020B0502020104020203" pitchFamily="34" charset="-18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Gill Sans MT" panose="020B0502020104020203" pitchFamily="34" charset="-18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Gill Sans MT" panose="020B0502020104020203" pitchFamily="34" charset="-18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Gill Sans MT" panose="020B0502020104020203" pitchFamily="34" charset="-18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Gill Sans MT" panose="020B0502020104020203" pitchFamily="34" charset="-18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Gill Sans MT" panose="020B0502020104020203" pitchFamily="34" charset="-18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Gill Sans MT" panose="020B0502020104020203" pitchFamily="34" charset="-18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20" y="12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>
            <a:extLst>
              <a:ext uri="{FF2B5EF4-FFF2-40B4-BE49-F238E27FC236}">
                <a16:creationId xmlns:a16="http://schemas.microsoft.com/office/drawing/2014/main" id="{3C894220-6FB3-4B61-81D2-0CAD999EC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1A790970-67E2-4D81-86B8-CCA6597C6A4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sl-SI" altLang="sl-SI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70F4FCF-0913-42CB-A0FF-294D5EB875C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sl-SI" altLang="sl-SI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A2CFBFFF-8986-4AED-890B-C3B6B02AD67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D0432761-4B85-4E12-9271-92871D0F623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CA91EEF9-F0E3-49D9-A704-FF87957EF0B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sl-SI" altLang="sl-SI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B24039CC-6EA4-4906-8D0A-1AF3380DBCC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1074F5D3-942F-4F64-A7D4-EBFEFB41A6C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6C5829-CEBF-4E9B-BB6A-BFCB0EA1F0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235F9C-3DBC-4FF9-B41B-0A67B2AEEA51}" type="slidenum">
              <a:rPr lang="sl-SI" altLang="sl-SI"/>
              <a:pPr/>
              <a:t>1</a:t>
            </a:fld>
            <a:endParaRPr lang="sl-SI" altLang="sl-SI"/>
          </a:p>
        </p:txBody>
      </p:sp>
      <p:sp>
        <p:nvSpPr>
          <p:cNvPr id="22529" name="Rectangle 1">
            <a:extLst>
              <a:ext uri="{FF2B5EF4-FFF2-40B4-BE49-F238E27FC236}">
                <a16:creationId xmlns:a16="http://schemas.microsoft.com/office/drawing/2014/main" id="{6E27454E-1E08-48CB-BEBD-B64E96FF34D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353F6193-1AB9-4FB0-874A-A74AD93366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2728DEA-AE92-4BC4-81CB-5CA0457639E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E92AB5-1D6E-43E8-AB79-6A174F02D14E}" type="slidenum">
              <a:rPr lang="sl-SI" altLang="sl-SI"/>
              <a:pPr/>
              <a:t>10</a:t>
            </a:fld>
            <a:endParaRPr lang="sl-SI" altLang="sl-SI"/>
          </a:p>
        </p:txBody>
      </p:sp>
      <p:sp>
        <p:nvSpPr>
          <p:cNvPr id="31745" name="Rectangle 1">
            <a:extLst>
              <a:ext uri="{FF2B5EF4-FFF2-40B4-BE49-F238E27FC236}">
                <a16:creationId xmlns:a16="http://schemas.microsoft.com/office/drawing/2014/main" id="{89BD6F2D-5F94-4372-9548-DC02F36C7A1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0186AD61-87C9-4232-85C6-1524077205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B7174A-610F-4E87-AD4C-D1F6E261369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27DAFE-7499-4A7A-A210-A0CEB59C7C6B}" type="slidenum">
              <a:rPr lang="sl-SI" altLang="sl-SI"/>
              <a:pPr/>
              <a:t>11</a:t>
            </a:fld>
            <a:endParaRPr lang="sl-SI" altLang="sl-SI"/>
          </a:p>
        </p:txBody>
      </p:sp>
      <p:sp>
        <p:nvSpPr>
          <p:cNvPr id="32769" name="Rectangle 1">
            <a:extLst>
              <a:ext uri="{FF2B5EF4-FFF2-40B4-BE49-F238E27FC236}">
                <a16:creationId xmlns:a16="http://schemas.microsoft.com/office/drawing/2014/main" id="{5B1629B7-3629-400F-9D1D-284685C3934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F108ED6D-36E5-4773-8973-3372279E3DC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6F69BA-674C-4A76-94AB-9A974D13769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82B62B-2688-4F58-9170-88EC86ECDF65}" type="slidenum">
              <a:rPr lang="sl-SI" altLang="sl-SI"/>
              <a:pPr/>
              <a:t>12</a:t>
            </a:fld>
            <a:endParaRPr lang="sl-SI" altLang="sl-SI"/>
          </a:p>
        </p:txBody>
      </p:sp>
      <p:sp>
        <p:nvSpPr>
          <p:cNvPr id="33793" name="Rectangle 1">
            <a:extLst>
              <a:ext uri="{FF2B5EF4-FFF2-40B4-BE49-F238E27FC236}">
                <a16:creationId xmlns:a16="http://schemas.microsoft.com/office/drawing/2014/main" id="{259F3125-889C-487F-B21D-6D933C8BE0B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4A25BF53-2623-4136-A449-491687C7425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46715E-499E-4C21-90CB-3659E03A543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857029-B4EA-4BC7-ABDF-EB1EB63547F5}" type="slidenum">
              <a:rPr lang="sl-SI" altLang="sl-SI"/>
              <a:pPr/>
              <a:t>2</a:t>
            </a:fld>
            <a:endParaRPr lang="sl-SI" altLang="sl-SI"/>
          </a:p>
        </p:txBody>
      </p:sp>
      <p:sp>
        <p:nvSpPr>
          <p:cNvPr id="23553" name="Rectangle 1">
            <a:extLst>
              <a:ext uri="{FF2B5EF4-FFF2-40B4-BE49-F238E27FC236}">
                <a16:creationId xmlns:a16="http://schemas.microsoft.com/office/drawing/2014/main" id="{CF5567B5-74C0-460C-B7AF-3A08FD4C600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736D88FE-B775-45E2-A9E3-4423226A4C0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0078E8-49BC-48B4-B07F-FFB0FDB56BF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E79AAE-852C-422F-AAD8-26B564D85EA7}" type="slidenum">
              <a:rPr lang="sl-SI" altLang="sl-SI"/>
              <a:pPr/>
              <a:t>3</a:t>
            </a:fld>
            <a:endParaRPr lang="sl-SI" altLang="sl-SI"/>
          </a:p>
        </p:txBody>
      </p:sp>
      <p:sp>
        <p:nvSpPr>
          <p:cNvPr id="24577" name="Rectangle 1">
            <a:extLst>
              <a:ext uri="{FF2B5EF4-FFF2-40B4-BE49-F238E27FC236}">
                <a16:creationId xmlns:a16="http://schemas.microsoft.com/office/drawing/2014/main" id="{D7E2CEEA-5314-485E-B207-B2770FCEBE3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990DF0A-2D69-4FF3-8879-FB545E7C384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A5D5B6-7EAA-4539-8780-308BCE50FAD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771DB7-72E6-49FC-AAB1-A731286D38AA}" type="slidenum">
              <a:rPr lang="sl-SI" altLang="sl-SI"/>
              <a:pPr/>
              <a:t>4</a:t>
            </a:fld>
            <a:endParaRPr lang="sl-SI" altLang="sl-SI"/>
          </a:p>
        </p:txBody>
      </p:sp>
      <p:sp>
        <p:nvSpPr>
          <p:cNvPr id="25601" name="Rectangle 1">
            <a:extLst>
              <a:ext uri="{FF2B5EF4-FFF2-40B4-BE49-F238E27FC236}">
                <a16:creationId xmlns:a16="http://schemas.microsoft.com/office/drawing/2014/main" id="{BA55A3EC-F7F3-44EA-AEAF-4C8726CE325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63AE9B39-553B-46A4-83FE-8E13E41E16A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9BA89E-B0BE-4121-95CE-1F309830E3B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5329F6-B0B3-4E18-B3F0-3F949A10B5A8}" type="slidenum">
              <a:rPr lang="sl-SI" altLang="sl-SI"/>
              <a:pPr/>
              <a:t>5</a:t>
            </a:fld>
            <a:endParaRPr lang="sl-SI" altLang="sl-SI"/>
          </a:p>
        </p:txBody>
      </p:sp>
      <p:sp>
        <p:nvSpPr>
          <p:cNvPr id="26625" name="Rectangle 1">
            <a:extLst>
              <a:ext uri="{FF2B5EF4-FFF2-40B4-BE49-F238E27FC236}">
                <a16:creationId xmlns:a16="http://schemas.microsoft.com/office/drawing/2014/main" id="{E71C92E3-6255-42B3-852E-238736EDDF8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62BC5E34-A403-4F9F-91AC-1A05FBEA2A1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E35CAA-91C1-4B47-AEFE-4C9D48EDC62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68BFC3-D497-4BE2-8CEC-B69EA55C7672}" type="slidenum">
              <a:rPr lang="sl-SI" altLang="sl-SI"/>
              <a:pPr/>
              <a:t>6</a:t>
            </a:fld>
            <a:endParaRPr lang="sl-SI" altLang="sl-SI"/>
          </a:p>
        </p:txBody>
      </p:sp>
      <p:sp>
        <p:nvSpPr>
          <p:cNvPr id="27649" name="Rectangle 1">
            <a:extLst>
              <a:ext uri="{FF2B5EF4-FFF2-40B4-BE49-F238E27FC236}">
                <a16:creationId xmlns:a16="http://schemas.microsoft.com/office/drawing/2014/main" id="{CFE4D5B7-D9E4-4407-A6D0-03F81EEF4FE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C2A882FE-20E0-40E3-BA39-70D631B33E9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584D44D-8C9E-48D0-9511-0774660D1AD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496B63-830F-4BEF-9CAA-3330299076B1}" type="slidenum">
              <a:rPr lang="sl-SI" altLang="sl-SI"/>
              <a:pPr/>
              <a:t>7</a:t>
            </a:fld>
            <a:endParaRPr lang="sl-SI" altLang="sl-SI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9B76F4B5-9688-4A9B-BAC2-EDEAF571785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0A735182-F252-471A-B0FF-84CE63D953D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C32255F-5343-4267-AD2C-D3873C7DCCB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0B1D26-DB23-4167-9710-AE3AA5685FFB}" type="slidenum">
              <a:rPr lang="sl-SI" altLang="sl-SI"/>
              <a:pPr/>
              <a:t>8</a:t>
            </a:fld>
            <a:endParaRPr lang="sl-SI" altLang="sl-SI"/>
          </a:p>
        </p:txBody>
      </p:sp>
      <p:sp>
        <p:nvSpPr>
          <p:cNvPr id="29697" name="Rectangle 1">
            <a:extLst>
              <a:ext uri="{FF2B5EF4-FFF2-40B4-BE49-F238E27FC236}">
                <a16:creationId xmlns:a16="http://schemas.microsoft.com/office/drawing/2014/main" id="{BF710C17-DFFD-4CC7-97D4-B590D4555BE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51A3964-DA1A-460C-BE79-CB7872F46E8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8262F4-78CB-44E3-B392-258C2F800E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F6BF75-F8F5-48F9-B50A-B4696D06ADDC}" type="slidenum">
              <a:rPr lang="sl-SI" altLang="sl-SI"/>
              <a:pPr/>
              <a:t>9</a:t>
            </a:fld>
            <a:endParaRPr lang="sl-SI" altLang="sl-SI"/>
          </a:p>
        </p:txBody>
      </p:sp>
      <p:sp>
        <p:nvSpPr>
          <p:cNvPr id="30721" name="Rectangle 1">
            <a:extLst>
              <a:ext uri="{FF2B5EF4-FFF2-40B4-BE49-F238E27FC236}">
                <a16:creationId xmlns:a16="http://schemas.microsoft.com/office/drawing/2014/main" id="{15528D45-3267-4851-AF86-79E258A0D90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7FDCCF1C-F897-4FEA-84C4-376645CF642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E73B0-C015-4657-BF96-2CE2BF764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C4219-FB38-4109-98F7-E4E3C0FCB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7FB5E-BEFE-4DE4-B531-1E1E1BF05AB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5810C-3D79-42EA-BD18-5C467AF6617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6AFF01-4892-4047-9BCE-0488103EB6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0058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38568-547F-4EC9-9E98-735D1AEC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A72B51-8DF8-48B8-B925-86A75B145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45A7-2139-4F9B-A117-D40BB9EA41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FA8F2-53E0-4F49-AB20-D3B1F17CBE6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8D6142-A1AD-4223-9A13-95AE53C4F7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0089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D8F5E0-2713-4677-83FB-1C5322D27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5813" cy="5975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9DE72-3A2B-45DD-A656-C8E32AF0C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5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541B1-E8DE-40ED-8F92-2EC6C46DE74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B7DAE-04A8-4296-84B3-70859F6175B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714CDC-D121-4A23-9F41-9DEC3DEF10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14805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E817-6C1D-401E-B5B9-E679842E3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2AE941-D831-430F-8B48-19A9BE70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6D27D-3289-476C-9E08-30951AB9679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9ABCB-DA3F-449B-8499-3D98407C22E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3755E2A-E595-4A63-BB53-D3C2753703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25954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6793-E5DE-4D9C-AB5B-94D472FC1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41F20-7123-438E-87AF-724119193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05235-6645-422E-A122-D9E646C4966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7009F-EA7F-463F-9486-BA88526AC4A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271A8C-E9B0-4154-B575-60BFAC4730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06885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E2E92-771C-4EE4-AAEA-9E363EF5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AF121-FE85-46B3-B7BA-B479B393F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61DCD-E6F5-470C-ABE2-A8656FC6F7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A33D3-6696-486F-BB69-A1DEAD44B14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C0E009-470B-4A9B-9926-0CA15932A2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6819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C0EAF-4ECF-4E07-97BC-1E3E7937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FDC8E-C8CF-486D-A8B4-26257DA8A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7013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6C799-C717-4497-A04F-68E9CDC56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219200"/>
            <a:ext cx="4038600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DA098-A86E-4BF3-8BCE-70E3E0AA341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82609-F247-4AAD-9573-E7538CCF308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DCCAE0-8C5B-44E4-8AEE-516EF816F6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9527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DE85-3204-4812-BDF3-2BC20900A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AD769-46DA-41FE-AC94-ECDA0692A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75206-5CA5-4602-9454-B4D10E8D5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09DFB-095E-4A81-86D7-793BFA289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18BC56-8D53-4DF1-A9A1-6177AFBF6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033ECA-9757-4106-BB7A-DCC762CFCD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B884CC-2D78-48DF-A05D-B407D29565E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FF370B-F00A-4A08-A56D-5A191121F7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9680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889CB-C4AF-4E9C-8917-1504192A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1B863-34CA-45F2-AED3-6A9275138EE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92DCF-254B-40B5-87D9-76857270D71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A14868-2BFC-49A7-BE24-6C5F015DBB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848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565BE-0703-4DA4-B517-6406F5F8CAE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8EBB74-F9B8-4CB1-BA01-32AEED8B876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02210D-B438-4A89-B913-75949CA054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3560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BEE0-45B6-49C0-9CAD-C1EE8990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3ECB6-8AB5-4DF5-85E7-90A6EBFE8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0D556-A1E6-4F66-BD01-4608F0A44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460B1-3EE1-4285-B9BB-616B0B48402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8FAD1-5053-410B-96C2-DF844715755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446365-44CB-446E-8089-99EBD3A648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8819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95AB7-98A3-4271-9842-08C7CAF8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C198E-50E5-4792-9138-BE2C04A2B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F1768-6906-4187-A86A-F00D91AF1C5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1539-A50B-49F9-98BA-A5A5EEE5F36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AB0F5F-FD99-425F-AEAF-24F4591053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7952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85DD-CA40-42ED-AA52-285A9346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57DC48-0FC5-4651-8FC5-69DE32F68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10778-67B7-48DB-9F15-86C23FD92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F5060-7DF6-4414-9127-9B2290DE7B0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E7975-EF94-4620-BF16-08BD659118C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4555FF-610C-45CD-B946-C4793CA3797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37704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B160-EDBA-43C3-A775-1253C697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654FA-C586-4243-BC2E-F1260704E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D5900-66A1-455B-AB8A-0117B6AEAA1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A96DB-CD9A-4F82-8119-8E85CB8EB7F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3BDEF4-F082-43D8-8E2D-4309F33BEA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50592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1ECBAC-35AC-4354-BAF7-5AEF5192B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5813" cy="5975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EDB5AB-6FD1-4ABB-A807-FD50B4DB7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5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45857-6BAD-4CE1-B37C-A17E5054003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30D91-891F-43FD-97C9-19DC69CF227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9ACAD3-DD57-4817-B743-B0A9E4DBC3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04873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89B6-07CD-430E-A56A-485E5A751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92DB7-E6A0-477D-A9F1-CEC1643C2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9556B-1BFC-4D95-98E4-AAC0A5A64A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3FE82-6989-44BE-A052-2EBA7FD5ED5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16A98B-546F-4437-A041-DE464217C0C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3023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0746-150F-4317-9F94-700BDA17B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CEBE-7AE6-416F-9324-CE041893F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9F96C-BBE6-4727-88F5-CB53E564B00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2CB456-F4EF-4C5B-9C65-6CBA779D62C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DA28B0-F745-4B31-B79A-AD45776194A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2048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AA8C-76FE-4B8E-8500-C3D705375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B6826-9F47-485F-9521-91475AD92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FCD84-0950-4029-8FC2-8211D04185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5C918-8B7C-461B-9103-B5A646B8FB8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C5CE74-87B9-44DA-8B96-492A1319A1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92391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A02F5-D0DF-455C-BC3B-CF5CE2784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41135-01A7-4071-864E-922CFC384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7013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B7BB6-5AB1-4E02-A6B2-DFE28D914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219200"/>
            <a:ext cx="4038600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315E8-A3D0-466B-BF92-17B72F7C2C5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7FEBD-35C9-4BDC-B762-3516E3A0817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DB5B3E-EAFE-4A00-B931-5C1A3DAA245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0892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1B09-4BA4-4030-AC36-66F1047A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B0CAC-3FE3-4FCC-B257-6C28ABFCE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246C9-3A01-4E0E-9CE0-E736BE0ED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CCB58-9501-4532-A116-A86FEBE8E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F3AA9D-C44C-4D55-8518-A36AF6F0A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048E7C-BF43-4C63-9B86-FBF741BF665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450380-5B72-4775-B6F0-239DB75FDE6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DEA0E6-14B4-4795-8C24-0FEA898E6AA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77656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17E9-EF02-4F95-857F-A4DA62E7B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7381C3-7B31-430B-8451-6F69411EB93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23198-A2C4-4655-8715-EDABD534552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4B1E9C-DD42-4D99-8790-CDC32A968E8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70299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3FB7CA-F6A0-4514-9D83-C14D33E986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0E7FC9-D5AC-4B97-9007-FC0A616900D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EA4F3D-3B74-4F99-8F8F-3FA45BF479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9068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E9FD-4AA2-47B8-BD82-CFDBB93C4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AAAAB-A043-4D9B-9CEF-FF193CB7C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9536E-45A6-470B-A5C9-3743158826D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A2048-9532-457E-9616-3089F6AE438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FDB91CB-2ECC-4DB7-B76D-167DEFDAF1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88643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8F5D-4CBA-48A4-BA03-01717BD57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C1B71-90DF-4A81-9528-B0F95E106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DB189D-DF06-4907-A87D-2452EF747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6C405-97B8-4DAE-A778-0A4CF0AC86B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8FF35-D966-46BC-B34D-60ACC6A1C2E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8B4062-85D9-406D-88F1-B5FE38E90FA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8354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BE5C5-08C0-42AA-BBF4-494E825C8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8CD602-1D53-45DE-8193-FD42A78C8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8D5CA-543B-417A-80AA-42BD5307A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4BDB5-01D2-4E22-8E8C-EBC01A88FB1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543C1-0BF7-436A-9B47-61B531494A7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8482C1-8A7A-4097-B8D0-328739F053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4802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5B443-032F-4809-9E0E-734D4C89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DEBF1-2495-42EA-95BB-B4FBACC0E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509F2-CA14-41CE-869A-490E58CEF10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35E06-8A2F-41E7-99A4-9EB0B03494F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9E7BA9F-BB3E-48A9-8739-71F17065B0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97872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11C169-959E-46DD-B55E-FF9248A3D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5813" cy="5975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99581-482E-45B9-9528-484133BAF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5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56B89-5C1F-4827-97EC-F2B326B32B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F800B-37CD-45F1-855C-23A4A89005C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93B6B5-BDB9-4DE0-8DCB-ECA7200DEBE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5155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787CA-F39B-4153-B606-D0AEC5D4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A51F22-AC5B-476E-BA90-F3F012E8B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FF339-B3F2-4B30-B8EC-668170E427C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7F259-AEC8-4BED-BC20-E4489A40070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36E4B7-ED4F-419F-8E2D-BECE7D6D1F5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6556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C80E-0DEE-4954-BB4F-FB339DF7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09446-A6E0-4064-9ADC-2D53713B2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A0B8A-3ADA-4F82-AB52-3C659DE4CAF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72A80-478D-440D-81AB-252E7D82012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D635F2-4B25-4E33-A475-A9D280537B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79558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72F5-8DEC-4EE7-B180-449C5085C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FD40F-54BF-46A2-AF10-309E3A26B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982AC-7863-4DFE-9615-B07473D7023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C48112-C117-4F1B-B14E-B48D6DF4DAD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F442D3-13E9-40F8-8CC2-15394C3EBD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0974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FBF8-A162-4B52-822D-29E19D7A6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1BF5A-7563-4D84-83B4-5F0776652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7013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8BDA1-216B-4D9C-88C0-DAAF37716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219200"/>
            <a:ext cx="4038600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15401-B08C-4CF3-8DB6-222CD2D87C3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41789-7245-4AFF-B75B-76E2EF24442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6939D9-33A1-4EC8-A45B-64AF1A3A62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08849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EDA5-C019-4FD8-9758-38670EBA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2DDB2-4C9D-4FDB-BAE7-DB4518E0E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8C6F0-A9E5-4A90-9B9D-DFB59F901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DB6F6D-762E-4F20-86C7-3A032A911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A468A-59BA-4E82-BB97-023EFCAAA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67B900-AD46-479A-A8C1-BE63C13161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367D84-8510-451D-9AC9-CB0B2906AFD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E0937E-091C-4952-BB99-CBC6DFC736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65048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BED9-6D31-466D-BA39-F9B130C5D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0A7D1-63A8-4E6D-AEAB-D1EFF103DCC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E3D3F-A0EF-4104-9E29-BF3BD52ED2A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E62F57-D879-466E-AFE7-0101780D18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000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E5BAF-666F-4F21-85A3-844AAF0B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5C1ED-5865-4C17-8813-31418E83B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7013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32DC6-F94C-4DF7-A730-489FF8A1F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219200"/>
            <a:ext cx="4038600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C688F-5314-4D04-8700-60FD9568C19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13ADE-B9BE-4214-BA2D-E85ADE6D39F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C95D44-0AE8-463E-B408-F8C28861D4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891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B139E-3486-44E2-949A-A284E6D8F7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6889E5-4EEF-478E-9498-F5CDE4D5894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92F5D4A-75A4-4A84-B8B7-B81002EAFC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4609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594F-5F1C-4A7E-9F8D-91743531A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6449-B31D-44FC-8357-81352ECCE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49B30-2A2E-4FDD-935A-CDA746B1D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3C612-BE3B-4FB4-B641-B9A1B58C152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DF3C4-6224-4FE8-93D2-4BD0AC46C1D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956941-0B1F-45CA-A66A-E6CE52E08F3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82437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52992-3813-4B96-A75B-EFBA22459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5DE067-B449-460B-90D8-6F62FA24A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22EB7-F2C9-4A43-95EE-49CD61B9D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49A48-4BC1-458E-9628-74D2B9C9C16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FBF23-A958-4C13-966E-3E759C0BF33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9D4E71-180D-4911-9D78-AE3F8F965AD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7100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22FD9-7478-4D7E-B26E-A19A1267D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A26427-03AD-4420-AF98-DBC211BFD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3B3FA-7E5B-411F-9DFB-AAF970859E3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B1774-6C95-476C-A43D-50EA56786F3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690479-8774-4279-BD0B-02A24EEECB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378188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B455A1-481B-4C2D-932B-3F6364A32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5813" cy="5975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9C3A3-FC1E-4306-A500-5FE1A3D43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5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0EE04-DC12-4644-A9C1-3769EB8356A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FA647-73F8-4C1B-8130-9CC51574A50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371CD9-1277-492E-A66B-31E05ED694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33667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1C4B-5167-4896-B893-8D9A6A44B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7FC25-BB91-4855-A300-9AC5C6C5E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6B461-1770-42EF-941C-1D648FD45EB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F472E-F991-4E13-935A-88F0C7994A7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32976BE-77E3-4DD8-807C-826AB762549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531447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5D55D-ED97-4233-B43A-706F62F7E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A8027-6C57-4506-B9B2-54572E880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A8F18-B802-4552-8A82-C1516CCE032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94B9A-3543-4F47-A626-85225D715CB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14D178-8094-4ECA-A0A8-F9563301C39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24804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5FE73-8816-476E-9C4D-B474E8DF7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3FDAB-A7E4-481E-BB9A-CF9734F33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E77D5-636A-4F1C-8B4E-088BE0A9DF0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69D90F-376F-43E1-A4BC-67D62E3C836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E1E950-A2C5-4EE7-A0C0-4311AD779E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45098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850C2-9C46-4C73-9BBB-9BE3F21F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4D523-DFBC-400B-B1CA-72D2806D1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7013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A72BC-02F5-4543-AA8B-650E2EF79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219200"/>
            <a:ext cx="4038600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AEE7B-2BCA-4F85-AC9D-50AEA72641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9B45F-295E-4FB3-90CB-790D4ABEAE2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120EAF-F4E2-4EBC-9362-322EC87C92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592170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17E7-3970-406F-936F-C8A311015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E96A-E7A2-456A-8632-24962E480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2061C-123F-41C8-B5E5-8FD6D8861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875310-C3EF-4DB4-A77E-A84FD9384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C8DF73-00D9-4AB5-826B-243E4117A3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2AA0F1-B20C-443A-8F42-82D08FDB922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D55BAE-BE2C-40B0-94B2-7681C20BAEF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A216AE-754D-4AFF-A89C-D3B714FD6A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6663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3D43-FF78-4499-9242-A5A5D5108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45A1C-2CD9-467C-BCDC-B405EE414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6F2BE-D0F6-43BA-8521-C3CEE958B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232C9A-0470-4C50-BAF6-BEE1E9234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576958-8015-46D8-93C7-C4FEBB136D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7F052-1BE6-4C28-A6B4-12973CB8D8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36ABF4-9DC8-40BB-8B84-2E591B6697D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55B458-5A0E-4EA5-B3CF-6F24E7A51E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295561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E51D0-D856-4EF2-9CE2-92A2F88D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24EC35-64D7-4895-8602-B43BB200AD5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750F7-10C9-4EC5-84C9-837C47C05F0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1D4255-BD39-4270-990D-60661EE0AD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05476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7964DB-2315-4F8C-BF43-F1AD16C48D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6DC5D5-D073-482C-BC94-64F42B5063B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C94D96-7B3B-4E9A-8D63-0879C9ECA1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19669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43C5A-DF5B-4B71-85A4-E6BFDCAA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C9374-EF64-4CC9-AD77-DCDF32772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CB081-4606-4341-9355-EEABD64CE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63E87-DD27-4E72-8F66-758D2FC785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6BFD0-8FE7-4DB4-A617-62E881DCC0C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83006E-813E-4941-B748-25CEC39B01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970619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606B9-AD89-4E58-8E18-3FFB71C7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3899B2-FBD7-4986-9A49-1D7E1CB90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F308E-4624-4512-9EBA-1F08963DF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56872-D042-4017-8C5F-AD7AF9ADA3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9C7AD-7912-4ECC-B667-641D4490045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731E7D-891D-45CB-B561-608592326A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30316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64407-6837-4140-95A7-D70EBBBC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D9E6F-6BBA-4E59-9A11-75DDA78A3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B50EF-D2E1-401A-8F31-84F8B665260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08F87-D296-4DD6-B864-C9AA4397420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B6E18F-46B7-4B85-B2EF-7E7F03843D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429081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8CA681-ACBF-4CF5-8756-E643989A3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5813" cy="5975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891D8-93E0-4219-83EC-C18E98B5A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5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17369-6244-46CA-B7B6-DA46E6C141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3A1C0-4383-4DEF-8183-B06B98DD8D9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BF1EB5-9531-4165-BE57-1C7435CC17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2957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BDBE6-ACC3-48B3-B438-8799C7281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D2115C-B821-4F44-9479-CC0404691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4AC46-5ACD-4C00-9A52-EBAEC41FBF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052EB-A95F-4B21-89A7-38EB487AF19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7972851-2873-4FC0-8E27-C0EE015A4B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162825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40C3-EB1C-4E87-9454-20E1A6B7B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1BF82-CD61-4B36-86A6-40ACF0403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EEB15-218C-48CF-AB2D-7F57DCAE01E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748328-ABAA-433C-9FC6-0C8D8B36C40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F608DA2-887E-4F1D-B160-F5EEB543CF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951703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9EB03-80C4-43E2-9C03-80FF31CD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37318-00BB-4ACD-B2A5-78FAC5FF6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C2E39-9D48-497E-A4BE-DFAEE7F80F9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62C20-BF8E-4879-84F1-9C2E8EE4FF3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BE781E-E09F-490F-A400-75F16A244C6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728516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9DD3-70B1-4F71-8621-4121B9C40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4CC96-44E4-4579-A0CB-FDB2D786F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7013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50487-9971-4908-BBA7-2E2EE2B13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219200"/>
            <a:ext cx="4038600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EC629-5AD9-433F-8A93-28B496C3E1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35908-3D3C-4D66-9E3C-4D58D267681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8801B86-4A4E-485E-842D-6F4D506096F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96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2E115-27F6-48B3-B030-6A0BCF892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B981B-0CA0-4F2D-B1D2-69DC65A030C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775EB-09BA-4613-8221-B0B09BF1A57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E33BE3-C6AC-4CFD-BBC7-9D530950A69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127990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C3A65-4338-4B81-A484-34BB2CA1C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A9C73-24EE-4CCE-A9F1-5EA6FAAA5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5D051-C3CE-45FA-B41F-3F202B7D4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53356-9081-42CA-B2F0-4213A28EC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A5590-2700-4829-8E8A-E6DE2F27D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3C3CE4-7269-476A-BF23-32877DA31AD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6AD7DB-B9C0-40A3-A64C-B1A11DD4AD9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8976881-D045-464A-986D-D902355701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706286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4FBA9-55E1-48EC-AAA4-976361DE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5D5C5D-51DC-4A22-8261-EC58C19838E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FB25B-6947-46D5-BA5B-30BD5007187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D3EB3F-CA8A-45FE-B8A2-17203310AB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145323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BC11B4-1ED1-476C-85A9-5E0F15B69A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C3756D-0247-4C85-B310-313FC38AD17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496556-325E-4700-9570-06D2EF4FCF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997952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974B-6453-49F1-BA93-55DF381B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8E028-B225-4BBA-AB0D-7B7B88C7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6425A-BF3A-4651-A0B3-A2504D7C3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B6F92-5FE4-4AD9-ACCF-024CB8BE02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077FD-C416-414F-AFBC-9E62C6C501C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06CCAD-329F-4402-B35B-F4C2D819FD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67365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0914-12C5-4658-B524-9A69D29B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86E7D0-5F74-4877-A34F-4B0B7BB36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E8DCA-9D54-48F0-A017-D6291C74D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42572-72C9-4399-8AD3-E749C6563D6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84EA7-0073-4F9C-9BA5-641E5CE9DF0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41084F-BA1A-4CC1-B3A3-19376D26F5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062423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986AA-8AF2-4F19-B29E-0C30E187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0A0C78-ACF0-4934-A505-CD4557AAE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B25E5-39CD-4E68-8EF4-BAF57CAB1FB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068D2-3DA0-4D62-9C43-033015BC150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CA8ABEE-CDCC-474B-91FC-4B19055AC8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15372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4D90D2-97E7-4F2C-90DB-31605E883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5813" cy="5975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D391C-F304-47CA-82E0-275168F10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5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5649E-6C08-47F5-B6D8-418E62161E5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42E1A-F28A-49BA-BF91-57490894779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4B8B99-5029-44B2-B849-E86AAF2F8B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72628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764C5-4447-478A-A2B3-270636AAE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23411-2B21-4107-83CE-EF65E3B89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DB4C3-3653-45E2-BDE7-2E9761F7680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6AD6F7-2C95-4CA0-AAB0-7C25F21D5B6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217F83-D4B7-4A7D-9953-5D298E05EA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779782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3E24-25CE-4DC5-BC98-B83B6BDC8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76C21-926F-4211-845C-B57071AFC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DA68-5FD5-4BB3-BB27-B1BB3D40105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98950-ED2F-42B5-9629-1D1C2815B8B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C91933-E4C8-41D5-A51C-FB6233C21CD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415558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3185F-1138-4EA5-B3D0-E26C0B57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C613E-9004-4E0A-839F-B45CAAC47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C2AC6-FFCD-4588-8FEF-C94B6B801D6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ED321-9F7E-483E-BF6F-414AC9079A0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4120CB2-FA8C-4242-AE17-524F1786844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908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1096B7-5A7B-4F82-93D8-639BA16DD66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1373AE-4DA3-4C05-A44A-D032256FB7E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0806E1-902E-43DC-9FBE-E46082AB1A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38503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471A-CF7A-4F9F-B6B3-4CBC07EB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95C0C-E43D-4E09-807E-5D676B94C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7013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CBFF6-56CE-42B7-93C9-647F2CB4B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219200"/>
            <a:ext cx="4038600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56845-017B-430E-8BF6-13F6CF7AB23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A39DE-14C8-425F-81A2-190EF746E8A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B7CBCE-73DE-49DD-8A5E-42634C64EA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981991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B13AF-4783-481B-A50B-5C559FF2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0525C-A103-47EB-B77B-804E392AF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F2995-E293-47A9-B2E8-536AB0DD7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8A0D2D-6B2E-4EAD-9DF8-3077FA836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09F941-7186-4498-ADCD-C7C293A00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E8B5D3-B3F0-4435-B050-D3EA53678BC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4F8309-876B-4ABA-A06C-A3CEE6E231E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77C5F8-206A-4AC5-BD9E-F228B6BE6D2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688107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004B-DFE8-4961-ACF4-7EDF35957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3FFF3-E1A8-41CF-82F5-3C50F999023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C9B1C-857D-4F8F-8C87-025E7A786ED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174CFC-47F8-4FC2-9530-67122F6D202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118745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083C23-E792-4274-8BF8-24AFF779FA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502A21-8BBC-4284-AFBA-356CEFB31B1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19B658-A5B6-4350-9236-A428343714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7241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02A7A-8ED9-47AE-AC2D-BB0FCED0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E1721-8973-4252-A810-3F6CCB17F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D2B66-675E-4415-A9A5-9C2AD370E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121AC-5972-4FC0-94FC-6DC5CA713E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E5906-49DA-4406-8F67-33101BB93A6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CF231E-9151-4879-976F-597C89A2B3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51532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B883-DBBD-441F-B953-AF71CB876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3A83C6-2DDF-4AE0-B680-3DA2D3A0B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5CD97-8129-4501-B24E-7B4C688AC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83D9E-B6F0-4E89-A585-AE6FB3B6F1E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94B0B-37D4-4EDE-894E-040B5A94D4C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38B193-0A84-4C5B-A5B9-52666D8999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952590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3BB4-6371-459D-A9F2-C5347DA5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22CB3-386D-42AB-B0ED-0F807361D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94EAB-2496-4BBB-BB9F-FD085061FCE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8EB1C-36A8-450E-A208-E6CC797E7C5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D62C1D-41CA-4D33-BC6C-6AD78AD5F7C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952417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354C72-6270-45DB-85A4-3F049F881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5813" cy="5975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81592-CE64-443E-A098-B479D6000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5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D5953-D32B-4627-A76D-9564DC9DA9D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CE3A0-F15F-4102-AC01-F5236B3D19C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02C8A4-BA6C-40BD-B388-9AA9DD462E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5856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D9D4-C9ED-4AA0-9C73-B509F7258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6C6E4-677B-4E8E-AC2F-6E48E093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C99E0-7B3E-4D76-A06C-2B95780A272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8696C-4008-4FFF-9BF8-82F5C4F4216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FED828-1E5E-4916-8BED-8CFED2A2ED3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498532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A085-5FE4-41B3-B48B-114C52EC8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9364F-6389-4D05-8A03-131C9701D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7F0A5-9957-47A3-AC61-BF2D9D615D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373A7-AFE5-40DD-A2CA-098E485681C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E36FFA-8098-4D91-9956-995BDC1822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7961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BA2BE-FAA2-413A-8F96-4B19F9F41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EFEB9-DFB2-4BDE-AE1D-65721DF7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D45D3-D216-40A3-9093-BF146AD3F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31BA9-AAAC-4426-88F5-69BB9A128E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C5D14-12DC-406F-87EE-9A4ED0C5110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DD470F-A721-4CC7-A979-CE7DB69F902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308190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A3F61-B7B3-4143-99BB-64F0AA99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1AD15-E06C-4A8C-B152-A6603DFF4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7B552-C118-4076-89CE-98172E4D44E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5CEAC-4CF1-4454-B1AC-580709581D9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316559-A003-4BAD-B970-84E71D289FE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52306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FB126-27D4-4E3D-BBA0-E8D8FA98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1FECA-ED8A-446E-93DC-6653D830F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7013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E64E7-0426-4137-96E0-90EB0EA5C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219200"/>
            <a:ext cx="4038600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8BB1A-CC35-41ED-B319-8ACD1A916CC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8DAEA-13A6-4BEE-893E-A0A6319DED6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CDF02EA-37E2-4CD6-9D71-44DB98CF4A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333930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F6315-96F7-451E-B61E-DF8F621CC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D2F62-9D47-46D6-8AC3-94D500A97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FDFC6-2C26-49F0-9ACC-8D056A47C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D36191-87BB-4178-95BC-FB1B7955F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B4C3F4-7BAA-4265-B462-C8280421F2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04E96D-8CA8-4BEF-9551-07B44FE683D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B4EFA5-3C89-4210-8BCC-09D558F0F11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737B41-3130-4C2B-B56D-BAAFD67D33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855784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1E6CF-7B32-441D-9EA1-56949F510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06698-4FAA-4978-AA07-343B898F6FF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69454-D13C-4CEE-9CEC-DE8B9533FF8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C3DCF7-00EB-4F03-A117-72B87B71C3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589812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A15BD-F1DC-4768-A8B7-E09AA4A166C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A48980-A117-4314-B377-49C2F08FAEA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90F577-DE53-46E8-8C0B-A3B816D1A1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981452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3E1F-5150-4719-83FB-0393C77D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345F9-5C94-452F-A348-F42CD3EB6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1CAF9-CC5B-406D-AD01-C4EECF2F1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D9485-D118-4333-966E-BF4D06F6D34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736D4-C0DE-4414-A56F-2D422DAE7C0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6C09DA-15CC-4D4A-9A83-4F915992C2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7933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FF7D-1268-4E50-8926-46787211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65134-F0A2-4532-9EEB-11CAEDCC6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DBC8E3-DFA0-409A-8D64-B4376864B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3263A-673D-4DD9-8AC6-0D3F38B5C40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EE6C2-A336-4C4C-8A08-0A72942C688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1C04BD-04CA-4946-BB01-361E95F4A8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367295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52618-F9FB-4BDC-8A54-B0262AC8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95CFE-26EC-490E-8D06-6F46D923C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3A8DC-B571-4640-9D19-3D40906628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46002B-DCA9-4EDC-A356-801854C76CB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038785-B375-4534-AEA1-2680DDE95B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26568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C74630-11D1-4319-A997-C4D1E8EF4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5813" cy="5975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EFA8D-22CE-4624-99FC-9A2B766A8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5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BB83B-8FFD-4F4B-943C-D594207D3FE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7D99A-50A4-461C-A1B9-50113F884EB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51CCA9-FFC2-4679-9513-25F31C3A29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5796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D6466-2A40-4FE9-AF67-E3C7A3BB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46597-8149-46AB-9948-80A76C2EA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E799C-FBFD-460C-8E48-9604CEFE1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067AA-8268-4EB0-B846-1311D9DF4EE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9FF9C-BD74-4482-8518-55F019D693D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A182C8-EF82-4E7D-A40E-1E911B5CABD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2746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4C2F6CAD-A472-4D00-9686-F7C60F727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8013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472CAA0B-28F0-4195-8456-234B4EA40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8013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3F0FDBC-4DEA-48AC-9D80-1BAEE21E91A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400800" y="6356350"/>
            <a:ext cx="2287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sl-SI" altLang="sl-SI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57A33CA0-0D60-4B55-A3FA-ACDBCB676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775" y="6356350"/>
            <a:ext cx="3505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7B50BF-B1DC-4E3B-A70C-F85E66CE00E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12775" y="6356350"/>
            <a:ext cx="1979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C92CB54A-92D1-481C-9433-1960045DACC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690D62AC-BDED-4034-A8F5-EFEC59D1C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1588"/>
          </a:xfrm>
          <a:prstGeom prst="line">
            <a:avLst/>
          </a:prstGeom>
          <a:noFill/>
          <a:ln w="9360">
            <a:solidFill>
              <a:srgbClr val="9FB8C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BF321931-2232-4C9D-8555-7638A54E6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143000"/>
            <a:ext cx="8229600" cy="1588"/>
          </a:xfrm>
          <a:prstGeom prst="line">
            <a:avLst/>
          </a:prstGeom>
          <a:noFill/>
          <a:ln w="9360">
            <a:solidFill>
              <a:srgbClr val="9FB8C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32" name="AutoShape 8">
            <a:extLst>
              <a:ext uri="{FF2B5EF4-FFF2-40B4-BE49-F238E27FC236}">
                <a16:creationId xmlns:a16="http://schemas.microsoft.com/office/drawing/2014/main" id="{6D6D45A8-4A22-419E-801E-35C4548E431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0688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464653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464653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4ED2806C-6603-465D-9E42-8687F2CC0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3648075"/>
            <a:ext cx="7315200" cy="1279525"/>
          </a:xfrm>
          <a:prstGeom prst="rect">
            <a:avLst/>
          </a:prstGeom>
          <a:noFill/>
          <a:ln w="6480">
            <a:solidFill>
              <a:srgbClr val="727CA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20279D97-9CA5-424A-BF70-0E5E0950E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048250"/>
            <a:ext cx="7315200" cy="685800"/>
          </a:xfrm>
          <a:prstGeom prst="rect">
            <a:avLst/>
          </a:prstGeom>
          <a:noFill/>
          <a:ln w="6480">
            <a:solidFill>
              <a:srgbClr val="9FB8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700E685-1186-4082-BC15-38FD5A6E8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3648075"/>
            <a:ext cx="228600" cy="1279525"/>
          </a:xfrm>
          <a:prstGeom prst="rect">
            <a:avLst/>
          </a:prstGeom>
          <a:solidFill>
            <a:srgbClr val="727C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A10C67F-D7B4-43D6-A09D-52CB3DCEC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048250"/>
            <a:ext cx="228600" cy="685800"/>
          </a:xfrm>
          <a:prstGeom prst="rect">
            <a:avLst/>
          </a:prstGeom>
          <a:solidFill>
            <a:srgbClr val="9FB8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1AC9FA0-8281-46D2-8869-569A84268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8013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B383784-7F61-48DC-8FA1-2EB0C039D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8013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70738B37-9E5F-4F68-BC8F-5E02D67AAF4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400800" y="6354763"/>
            <a:ext cx="22844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464653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sl-SI" altLang="sl-SI"/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D4EA8B55-ABA3-49CE-A279-1F5EDB25B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775" y="6354763"/>
            <a:ext cx="3475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CE11C5A4-E557-4B40-A2EE-5C1CB25A952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216025" y="6354763"/>
            <a:ext cx="1217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</a:tabLst>
              <a:defRPr sz="1400">
                <a:solidFill>
                  <a:srgbClr val="464653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8544BFA0-6878-4B0F-9B56-F0C8158F676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464653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464653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45D1DD68-21F1-43FD-83EA-FC3752BD3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819400"/>
            <a:ext cx="7315200" cy="1279525"/>
          </a:xfrm>
          <a:prstGeom prst="rect">
            <a:avLst/>
          </a:prstGeom>
          <a:noFill/>
          <a:ln w="6480">
            <a:solidFill>
              <a:srgbClr val="727CA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C2B3D4A2-DDED-4587-A502-50AC149D0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819400"/>
            <a:ext cx="228600" cy="1279525"/>
          </a:xfrm>
          <a:prstGeom prst="rect">
            <a:avLst/>
          </a:prstGeom>
          <a:solidFill>
            <a:srgbClr val="727C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961FDB1-4D08-45A9-A068-C2CBCA1F5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8013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0DD6F37-C6CF-4268-889D-EC3DFA4FC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8013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BE6908A-3E6E-4F56-9EB7-AE6E21FDD2C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400800" y="6354763"/>
            <a:ext cx="22844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DDE9EC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sl-SI" altLang="sl-SI"/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20219875-C9C7-4304-9918-DFED02DD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775" y="6354763"/>
            <a:ext cx="3475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9C42A2F-CF93-4795-8DF0-EA7460863C2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69975" y="6354763"/>
            <a:ext cx="15192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DDE9EC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8148EC53-24C3-485E-869F-C67CCD282A4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DDE9EC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DDE9EC"/>
          </a:solidFill>
          <a:latin typeface="Bookman Old Style" panose="02050604050505020204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DDE9EC"/>
          </a:solidFill>
          <a:latin typeface="Bookman Old Style" panose="02050604050505020204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DDE9EC"/>
          </a:solidFill>
          <a:latin typeface="Bookman Old Style" panose="02050604050505020204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DDE9EC"/>
          </a:solidFill>
          <a:latin typeface="Bookman Old Style" panose="02050604050505020204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DDE9EC"/>
          </a:solidFill>
          <a:latin typeface="Bookman Old Style" panose="02050604050505020204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DDE9EC"/>
          </a:solidFill>
          <a:latin typeface="Bookman Old Style" panose="02050604050505020204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DDE9EC"/>
          </a:solidFill>
          <a:latin typeface="Bookman Old Style" panose="02050604050505020204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DDE9EC"/>
          </a:solidFill>
          <a:latin typeface="Bookman Old Style" panose="020506040505050202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DDE9EC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Line 1">
            <a:extLst>
              <a:ext uri="{FF2B5EF4-FFF2-40B4-BE49-F238E27FC236}">
                <a16:creationId xmlns:a16="http://schemas.microsoft.com/office/drawing/2014/main" id="{23FA49C1-1662-453B-AFB7-C3558C4123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1588"/>
          </a:xfrm>
          <a:prstGeom prst="line">
            <a:avLst/>
          </a:prstGeom>
          <a:noFill/>
          <a:ln w="9360">
            <a:solidFill>
              <a:srgbClr val="9FB8C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098" name="Line 2">
            <a:extLst>
              <a:ext uri="{FF2B5EF4-FFF2-40B4-BE49-F238E27FC236}">
                <a16:creationId xmlns:a16="http://schemas.microsoft.com/office/drawing/2014/main" id="{90544B57-9ABB-41ED-8331-0A290D0F3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143000"/>
            <a:ext cx="8229600" cy="1588"/>
          </a:xfrm>
          <a:prstGeom prst="line">
            <a:avLst/>
          </a:prstGeom>
          <a:noFill/>
          <a:ln w="9360">
            <a:solidFill>
              <a:srgbClr val="9FB8C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099" name="AutoShape 3">
            <a:extLst>
              <a:ext uri="{FF2B5EF4-FFF2-40B4-BE49-F238E27FC236}">
                <a16:creationId xmlns:a16="http://schemas.microsoft.com/office/drawing/2014/main" id="{48D47B46-F153-4254-B1C0-4DB8DF0A110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0688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100" name="AutoShape 4">
            <a:extLst>
              <a:ext uri="{FF2B5EF4-FFF2-40B4-BE49-F238E27FC236}">
                <a16:creationId xmlns:a16="http://schemas.microsoft.com/office/drawing/2014/main" id="{93E34E00-63B3-4487-8455-12B5A86417A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0688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9A0FE34-DFD8-4084-8DC3-99F7707AD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8013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4DD0BD1-B6E7-47D1-8131-17339D3BE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8013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305E16E3-D455-4AFD-94DC-2FEBC3B73A5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400800" y="6356350"/>
            <a:ext cx="2287588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464653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sl-SI" altLang="sl-SI"/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09C71715-6077-4617-8901-530AA37FE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AC3213D0-F98E-472E-8FDD-6EFCF6FBECA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12775" y="6356350"/>
            <a:ext cx="1979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464653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B159FAB8-43DA-4615-B708-DD4B21336DD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464653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464653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Line 1">
            <a:extLst>
              <a:ext uri="{FF2B5EF4-FFF2-40B4-BE49-F238E27FC236}">
                <a16:creationId xmlns:a16="http://schemas.microsoft.com/office/drawing/2014/main" id="{0CF4995C-7903-42F6-826B-059A396D3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1588"/>
          </a:xfrm>
          <a:prstGeom prst="line">
            <a:avLst/>
          </a:prstGeom>
          <a:noFill/>
          <a:ln w="9360">
            <a:solidFill>
              <a:srgbClr val="9FB8C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122" name="AutoShape 2">
            <a:extLst>
              <a:ext uri="{FF2B5EF4-FFF2-40B4-BE49-F238E27FC236}">
                <a16:creationId xmlns:a16="http://schemas.microsoft.com/office/drawing/2014/main" id="{60C44E95-FD6D-435D-B16A-AE7C333E67A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0688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5176C0F-3AD8-4D6A-AD9E-203250191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8013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5BA019E-C253-4A9C-BCF4-986024EFD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8013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987BCDC6-0EA6-46C0-B475-5830D9C75AB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400800" y="6356350"/>
            <a:ext cx="2287588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464653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sl-SI" altLang="sl-SI"/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EADFEED9-8547-4869-9E3C-A345ED170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A05528B-ECD1-40DE-87AA-EE442DC8B92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12775" y="6356350"/>
            <a:ext cx="1979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464653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7476F984-8759-46BC-9A12-AFB06D22686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464653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464653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>
            <a:extLst>
              <a:ext uri="{FF2B5EF4-FFF2-40B4-BE49-F238E27FC236}">
                <a16:creationId xmlns:a16="http://schemas.microsoft.com/office/drawing/2014/main" id="{BFB5D0C9-6004-47F7-9C14-73EDDE29D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1588"/>
          </a:xfrm>
          <a:prstGeom prst="line">
            <a:avLst/>
          </a:prstGeom>
          <a:noFill/>
          <a:ln w="9360">
            <a:solidFill>
              <a:srgbClr val="9FB8C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46" name="Line 2">
            <a:extLst>
              <a:ext uri="{FF2B5EF4-FFF2-40B4-BE49-F238E27FC236}">
                <a16:creationId xmlns:a16="http://schemas.microsoft.com/office/drawing/2014/main" id="{88ADF4BE-09FB-40BC-8A55-7BD316306D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8550" y="306388"/>
            <a:ext cx="1588" cy="6035675"/>
          </a:xfrm>
          <a:prstGeom prst="line">
            <a:avLst/>
          </a:prstGeom>
          <a:noFill/>
          <a:ln w="9360">
            <a:solidFill>
              <a:srgbClr val="9FB8C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147" name="AutoShape 3">
            <a:extLst>
              <a:ext uri="{FF2B5EF4-FFF2-40B4-BE49-F238E27FC236}">
                <a16:creationId xmlns:a16="http://schemas.microsoft.com/office/drawing/2014/main" id="{8018BC88-AD42-4D63-8853-DFFC5D2E07C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0688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20828AD5-11E4-44D0-8BF5-1A445F754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8013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B4D9F68-D1CB-4663-9AB1-641AFE5A33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8013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098A1EB-2458-44B1-BBA8-1F6F98B5F1B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400800" y="6356350"/>
            <a:ext cx="2287588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464653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sl-SI" altLang="sl-SI"/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9C17ED3B-AC27-4EE1-8413-8F30D72CA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AC64A8CC-4663-42D5-BD79-A75938FEADC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12775" y="6356350"/>
            <a:ext cx="1979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464653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E97A3633-751A-4CD1-B2E2-4B9EB2BC72E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464653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464653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Line 1">
            <a:extLst>
              <a:ext uri="{FF2B5EF4-FFF2-40B4-BE49-F238E27FC236}">
                <a16:creationId xmlns:a16="http://schemas.microsoft.com/office/drawing/2014/main" id="{0F838F03-F051-49D5-B27F-40689B5AFE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1588"/>
          </a:xfrm>
          <a:prstGeom prst="line">
            <a:avLst/>
          </a:prstGeom>
          <a:noFill/>
          <a:ln w="9360">
            <a:solidFill>
              <a:srgbClr val="9FB8C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70" name="AutoShape 2">
            <a:extLst>
              <a:ext uri="{FF2B5EF4-FFF2-40B4-BE49-F238E27FC236}">
                <a16:creationId xmlns:a16="http://schemas.microsoft.com/office/drawing/2014/main" id="{3E95514D-7A97-403B-86FD-5B56689ADD3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0688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BFC1F63-3DE8-4BCB-A292-E6CED785E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00063"/>
            <a:ext cx="182563" cy="685800"/>
          </a:xfrm>
          <a:prstGeom prst="rect">
            <a:avLst/>
          </a:prstGeom>
          <a:solidFill>
            <a:srgbClr val="727C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9852FBE-2717-46DA-842A-5F4DFECB1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8013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750ADAAE-2CD3-40D6-842B-1682CCA83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8013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1EDD0662-7FF8-492A-89DE-1FA2E7C8B84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400800" y="6356350"/>
            <a:ext cx="2287588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DDE9EC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sl-SI" altLang="sl-SI"/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C3C2BD6A-13A8-4D86-B118-EC1617E1A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F2D8E0EC-B7AA-485E-8E56-AEDF0E062F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12775" y="6356350"/>
            <a:ext cx="1979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DDE9EC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B138B8C1-5245-4D2C-B80D-905A7F7463F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DDE9EC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DDE9EC"/>
          </a:solidFill>
          <a:latin typeface="Bookman Old Style" panose="02050604050505020204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DDE9EC"/>
          </a:solidFill>
          <a:latin typeface="Bookman Old Style" panose="02050604050505020204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DDE9EC"/>
          </a:solidFill>
          <a:latin typeface="Bookman Old Style" panose="02050604050505020204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DDE9EC"/>
          </a:solidFill>
          <a:latin typeface="Bookman Old Style" panose="02050604050505020204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DDE9EC"/>
          </a:solidFill>
          <a:latin typeface="Bookman Old Style" panose="02050604050505020204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DDE9EC"/>
          </a:solidFill>
          <a:latin typeface="Bookman Old Style" panose="02050604050505020204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DDE9EC"/>
          </a:solidFill>
          <a:latin typeface="Bookman Old Style" panose="02050604050505020204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DDE9EC"/>
          </a:solidFill>
          <a:latin typeface="Bookman Old Style" panose="020506040505050202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DDE9EC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Line 1">
            <a:extLst>
              <a:ext uri="{FF2B5EF4-FFF2-40B4-BE49-F238E27FC236}">
                <a16:creationId xmlns:a16="http://schemas.microsoft.com/office/drawing/2014/main" id="{1B5AEE13-618B-45F7-B67C-13E028689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1588"/>
          </a:xfrm>
          <a:prstGeom prst="line">
            <a:avLst/>
          </a:prstGeom>
          <a:noFill/>
          <a:ln w="9360">
            <a:solidFill>
              <a:srgbClr val="9FB8C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194" name="AutoShape 2">
            <a:extLst>
              <a:ext uri="{FF2B5EF4-FFF2-40B4-BE49-F238E27FC236}">
                <a16:creationId xmlns:a16="http://schemas.microsoft.com/office/drawing/2014/main" id="{016C5008-F33B-41FA-9FBD-49F92140FD9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0688" y="6467475"/>
            <a:ext cx="190500" cy="120650"/>
          </a:xfrm>
          <a:prstGeom prst="triangle">
            <a:avLst>
              <a:gd name="adj" fmla="val 50000"/>
            </a:avLst>
          </a:prstGeom>
          <a:solidFill>
            <a:srgbClr val="9FB8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195" name="Line 3">
            <a:extLst>
              <a:ext uri="{FF2B5EF4-FFF2-40B4-BE49-F238E27FC236}">
                <a16:creationId xmlns:a16="http://schemas.microsoft.com/office/drawing/2014/main" id="{C5B1EF10-71B9-4030-B79E-0A5A07ED67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6375" y="276225"/>
            <a:ext cx="1588" cy="5851525"/>
          </a:xfrm>
          <a:prstGeom prst="line">
            <a:avLst/>
          </a:prstGeom>
          <a:noFill/>
          <a:ln w="9360">
            <a:solidFill>
              <a:srgbClr val="9FB8CD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94BBF0BE-B91D-4DAB-8181-F1ECF9C15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8013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1F7FA800-5CCA-4C4D-91A7-52196876D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8013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D15DD20D-1DD3-4A6F-BA94-8647509A8D0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400800" y="6356350"/>
            <a:ext cx="2287588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464653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sl-SI" altLang="sl-SI"/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01E17D61-D225-484E-A35D-631D01EBE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43021479-FC43-4A40-82F2-46670FF1C3D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12775" y="6356350"/>
            <a:ext cx="1979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464653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AEB33C0E-869B-45E2-8E70-A51E1165587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464653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464653"/>
          </a:solidFill>
          <a:latin typeface="Bookman Old Style" panose="020506040505050202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464653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6EB6B0AC-AA95-4C60-8971-24E1802E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052513"/>
            <a:ext cx="7772400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r>
              <a:rPr lang="en-US" altLang="sl-SI" sz="9600">
                <a:latin typeface="Verdana" panose="020B0604030504040204" pitchFamily="34" charset="0"/>
              </a:rPr>
              <a:t>Österreich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827FD4A1-E051-46FF-9522-213AEAFCF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716338"/>
            <a:ext cx="7073900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9pPr>
          </a:lstStyle>
          <a:p>
            <a:pPr algn="r">
              <a:spcBef>
                <a:spcPts val="600"/>
              </a:spcBef>
              <a:buClrTx/>
              <a:buSzPct val="76000"/>
              <a:buFontTx/>
              <a:buNone/>
            </a:pPr>
            <a:r>
              <a:rPr lang="sl-SI" altLang="sl-SI" sz="2000">
                <a:solidFill>
                  <a:srgbClr val="464653"/>
                </a:solidFill>
                <a:latin typeface="Bookman Old Style" panose="02050604050505020204" pitchFamily="18" charset="0"/>
              </a:rPr>
              <a:t> </a:t>
            </a:r>
            <a:endParaRPr lang="sl-SI" altLang="sl-SI" sz="2000" dirty="0">
              <a:solidFill>
                <a:srgbClr val="464653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ED54D61D-29B8-43C7-860B-0EE1AC534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sl-SI" sz="5400">
                <a:solidFill>
                  <a:srgbClr val="464653"/>
                </a:solidFill>
                <a:latin typeface="Verdana" panose="020B0604030504040204" pitchFamily="34" charset="0"/>
              </a:rPr>
              <a:t>Natürliche Ressourcen </a:t>
            </a:r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9352AD2F-77E9-48A0-93B7-280E4D103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8229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Char char=""/>
            </a:pPr>
            <a:r>
              <a:rPr lang="en-US" altLang="sl-SI" sz="2800">
                <a:latin typeface="Verdana" panose="020B0604030504040204" pitchFamily="34" charset="0"/>
              </a:rPr>
              <a:t>Berge</a:t>
            </a:r>
            <a:r>
              <a:rPr lang="sl-SI" altLang="sl-SI" sz="2800">
                <a:latin typeface="Verdana" panose="020B0604030504040204" pitchFamily="34" charset="0"/>
              </a:rPr>
              <a:t> :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Verdana" panose="020B0604030504040204" pitchFamily="34" charset="0"/>
              <a:buChar char="-"/>
            </a:pPr>
            <a:r>
              <a:rPr lang="de-DE" altLang="sl-SI" sz="2400">
                <a:latin typeface="Verdana" panose="020B0604030504040204" pitchFamily="34" charset="0"/>
              </a:rPr>
              <a:t>3798 m ist der Großglockner in den Hohen Tauern der höchste Berg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Verdana" panose="020B0604030504040204" pitchFamily="34" charset="0"/>
              <a:buChar char="-"/>
            </a:pPr>
            <a:r>
              <a:rPr lang="sl-SI" altLang="sl-SI" sz="2800">
                <a:latin typeface="Verdana" panose="020B0604030504040204" pitchFamily="34" charset="0"/>
              </a:rPr>
              <a:t>See :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Verdana" panose="020B0604030504040204" pitchFamily="34" charset="0"/>
              <a:buChar char="-"/>
            </a:pPr>
            <a:r>
              <a:rPr lang="sl-SI" altLang="sl-SI" sz="2400">
                <a:latin typeface="Verdana" panose="020B0604030504040204" pitchFamily="34" charset="0"/>
              </a:rPr>
              <a:t>Neusiedler See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Verdana" panose="020B0604030504040204" pitchFamily="34" charset="0"/>
              <a:buChar char="-"/>
            </a:pPr>
            <a:r>
              <a:rPr lang="sl-SI" altLang="sl-SI" sz="2800">
                <a:latin typeface="Verdana" panose="020B0604030504040204" pitchFamily="34" charset="0"/>
              </a:rPr>
              <a:t>Flüss :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Verdana" panose="020B0604030504040204" pitchFamily="34" charset="0"/>
              <a:buChar char="-"/>
            </a:pPr>
            <a:r>
              <a:rPr lang="sl-SI" altLang="sl-SI" sz="2400">
                <a:latin typeface="Verdana" panose="020B0604030504040204" pitchFamily="34" charset="0"/>
              </a:rPr>
              <a:t> Donau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Verdana" panose="020B0604030504040204" pitchFamily="34" charset="0"/>
              <a:buNone/>
            </a:pPr>
            <a:endParaRPr lang="sl-SI" altLang="sl-SI" sz="2400">
              <a:latin typeface="Verdana" panose="020B0604030504040204" pitchFamily="34" charset="0"/>
            </a:endParaRP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Verdana" panose="020B0604030504040204" pitchFamily="34" charset="0"/>
              <a:buNone/>
            </a:pPr>
            <a:endParaRPr lang="sl-SI" altLang="sl-SI" sz="2400">
              <a:latin typeface="Verdana" panose="020B0604030504040204" pitchFamily="34" charset="0"/>
            </a:endParaRPr>
          </a:p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endParaRPr lang="sl-SI" altLang="sl-SI" sz="2400">
              <a:latin typeface="Verdana" panose="020B0604030504040204" pitchFamily="34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6D8DEB40-E56D-4011-BA90-F645136A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681538"/>
            <a:ext cx="28225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9460" name="AutoShape 4">
            <a:extLst>
              <a:ext uri="{FF2B5EF4-FFF2-40B4-BE49-F238E27FC236}">
                <a16:creationId xmlns:a16="http://schemas.microsoft.com/office/drawing/2014/main" id="{5607480A-C6D6-4069-93FB-5EE1BABF6A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7813" y="4365625"/>
            <a:ext cx="217487" cy="1046163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9461" name="Picture 5">
            <a:extLst>
              <a:ext uri="{FF2B5EF4-FFF2-40B4-BE49-F238E27FC236}">
                <a16:creationId xmlns:a16="http://schemas.microsoft.com/office/drawing/2014/main" id="{A34881E7-BC14-40EA-84B0-02C23DA03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487613"/>
            <a:ext cx="28892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9462" name="AutoShape 6">
            <a:extLst>
              <a:ext uri="{FF2B5EF4-FFF2-40B4-BE49-F238E27FC236}">
                <a16:creationId xmlns:a16="http://schemas.microsoft.com/office/drawing/2014/main" id="{BC74D5A9-22B8-4DCC-82D9-7538902F3F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24300" y="2133600"/>
            <a:ext cx="1079500" cy="6477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9463" name="Picture 7">
            <a:extLst>
              <a:ext uri="{FF2B5EF4-FFF2-40B4-BE49-F238E27FC236}">
                <a16:creationId xmlns:a16="http://schemas.microsoft.com/office/drawing/2014/main" id="{8098AF68-3309-4BE6-A738-DAE81F9F4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4505325"/>
            <a:ext cx="2274887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9464" name="AutoShape 8">
            <a:extLst>
              <a:ext uri="{FF2B5EF4-FFF2-40B4-BE49-F238E27FC236}">
                <a16:creationId xmlns:a16="http://schemas.microsoft.com/office/drawing/2014/main" id="{09B2C271-4CBC-4102-983C-B98FBF5389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6600" y="3349625"/>
            <a:ext cx="1295400" cy="19510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10C8BFAC-ADAC-4DFC-835F-BA80AEED1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863"/>
            <a:ext cx="82296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sl-SI" sz="6600">
                <a:solidFill>
                  <a:srgbClr val="464653"/>
                </a:solidFill>
                <a:latin typeface="Verdana" panose="020B0604030504040204" pitchFamily="34" charset="0"/>
              </a:rPr>
              <a:t>Kulturelles Erbe 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335A0A68-38C9-4533-B67D-5F43BDC2D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8229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Char char=""/>
            </a:pPr>
            <a:r>
              <a:rPr lang="en-US" altLang="sl-SI" sz="2600">
                <a:latin typeface="Verdana" panose="020B0604030504040204" pitchFamily="34" charset="0"/>
              </a:rPr>
              <a:t>Universität Wien 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Char char=""/>
            </a:pPr>
            <a:r>
              <a:rPr lang="en-US" altLang="sl-SI" sz="2600">
                <a:latin typeface="Verdana" panose="020B0604030504040204" pitchFamily="34" charset="0"/>
              </a:rPr>
              <a:t>Konservatorium Wien 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Char char=""/>
            </a:pPr>
            <a:r>
              <a:rPr lang="en-US" altLang="sl-SI" sz="2600">
                <a:latin typeface="Verdana" panose="020B0604030504040204" pitchFamily="34" charset="0"/>
              </a:rPr>
              <a:t>Burgtheater 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Char char=""/>
            </a:pPr>
            <a:r>
              <a:rPr lang="en-US" altLang="sl-SI" sz="2600">
                <a:latin typeface="Verdana" panose="020B0604030504040204" pitchFamily="34" charset="0"/>
              </a:rPr>
              <a:t>Schloss Schönbrunn 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Char char=""/>
            </a:pPr>
            <a:r>
              <a:rPr lang="en-US" altLang="sl-SI" sz="2600">
                <a:latin typeface="Verdana" panose="020B0604030504040204" pitchFamily="34" charset="0"/>
              </a:rPr>
              <a:t>Stephen's Church in Wien 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F299EE1C-F39B-4936-8460-1C3471BFE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1335088"/>
            <a:ext cx="231616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0484" name="AutoShape 4">
            <a:extLst>
              <a:ext uri="{FF2B5EF4-FFF2-40B4-BE49-F238E27FC236}">
                <a16:creationId xmlns:a16="http://schemas.microsoft.com/office/drawing/2014/main" id="{6ACBCC88-C5EB-41F1-811B-2F0F156AB2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35375" y="1484313"/>
            <a:ext cx="2378075" cy="57785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0485" name="Picture 5">
            <a:extLst>
              <a:ext uri="{FF2B5EF4-FFF2-40B4-BE49-F238E27FC236}">
                <a16:creationId xmlns:a16="http://schemas.microsoft.com/office/drawing/2014/main" id="{C019942E-339E-49C8-8BDB-A12A3C384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3133725"/>
            <a:ext cx="244475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0486" name="AutoShape 6">
            <a:extLst>
              <a:ext uri="{FF2B5EF4-FFF2-40B4-BE49-F238E27FC236}">
                <a16:creationId xmlns:a16="http://schemas.microsoft.com/office/drawing/2014/main" id="{74AE0775-0EAF-4085-93AB-79546D1C02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59113" y="2349500"/>
            <a:ext cx="2881312" cy="9366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0487" name="Picture 7">
            <a:extLst>
              <a:ext uri="{FF2B5EF4-FFF2-40B4-BE49-F238E27FC236}">
                <a16:creationId xmlns:a16="http://schemas.microsoft.com/office/drawing/2014/main" id="{442B9409-4037-4286-B860-8214639E0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3749675"/>
            <a:ext cx="1901825" cy="253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8" name="Picture 8">
            <a:extLst>
              <a:ext uri="{FF2B5EF4-FFF2-40B4-BE49-F238E27FC236}">
                <a16:creationId xmlns:a16="http://schemas.microsoft.com/office/drawing/2014/main" id="{10C3D565-13F5-4976-AE89-EE9570A9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4395788"/>
            <a:ext cx="2687638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0489" name="AutoShape 9">
            <a:extLst>
              <a:ext uri="{FF2B5EF4-FFF2-40B4-BE49-F238E27FC236}">
                <a16:creationId xmlns:a16="http://schemas.microsoft.com/office/drawing/2014/main" id="{956B75AD-3962-41DF-9CF8-9D3B2C5DFB1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27313" y="3573463"/>
            <a:ext cx="649287" cy="4333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490" name="AutoShape 10">
            <a:extLst>
              <a:ext uri="{FF2B5EF4-FFF2-40B4-BE49-F238E27FC236}">
                <a16:creationId xmlns:a16="http://schemas.microsoft.com/office/drawing/2014/main" id="{37C50C3E-77FC-461D-8F58-EBD76204804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40200" y="3068638"/>
            <a:ext cx="719138" cy="165576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96AE8460-9BBE-4471-B973-78C93F64D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115888"/>
            <a:ext cx="1651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020A841F-2645-4265-BB6D-C5A00E1DC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8229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1pPr>
            <a:lvl2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2pPr>
            <a:lvl3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3pPr>
            <a:lvl4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4pPr>
            <a:lvl5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r>
              <a:rPr lang="sl-SI" altLang="sl-SI" sz="9600"/>
              <a:t>ENDE! :D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73E8FF02-BEF8-4FF7-9FCD-389E7A224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08275"/>
            <a:ext cx="374967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65ACB98A-EBA7-4979-8290-58A6B37C1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4938"/>
            <a:ext cx="82296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6000">
                <a:solidFill>
                  <a:srgbClr val="464653"/>
                </a:solidFill>
                <a:latin typeface="Verdana" panose="020B0604030504040204" pitchFamily="34" charset="0"/>
              </a:rPr>
              <a:t>Daten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995BA771-3240-4E7B-B8B1-E67A487EC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8229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Char char=""/>
            </a:pPr>
            <a:r>
              <a:rPr lang="sl-SI" altLang="sl-SI" sz="2800">
                <a:latin typeface="Verdana" panose="020B0604030504040204" pitchFamily="34" charset="0"/>
              </a:rPr>
              <a:t>Offizieller Name : Republik Österreich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Char char=""/>
            </a:pPr>
            <a:r>
              <a:rPr lang="en-US" altLang="sl-SI" sz="2800">
                <a:latin typeface="Verdana" panose="020B0604030504040204" pitchFamily="34" charset="0"/>
              </a:rPr>
              <a:t>Hauptstadt : Wien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Char char=""/>
            </a:pPr>
            <a:r>
              <a:rPr lang="en-US" altLang="sl-SI" sz="2800">
                <a:latin typeface="Verdana" panose="020B0604030504040204" pitchFamily="34" charset="0"/>
              </a:rPr>
              <a:t>Sprache : Deutsch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Char char=""/>
            </a:pPr>
            <a:r>
              <a:rPr lang="de-DE" altLang="sl-SI" sz="2800">
                <a:latin typeface="Verdana" panose="020B0604030504040204" pitchFamily="34" charset="0"/>
              </a:rPr>
              <a:t>Hymne : Land der Berge, Land am Strome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Char char=""/>
            </a:pPr>
            <a:r>
              <a:rPr lang="en-US" altLang="sl-SI" sz="2600">
                <a:latin typeface="Verdana" panose="020B0604030504040204" pitchFamily="34" charset="0"/>
              </a:rPr>
              <a:t>Einwohnerzahl</a:t>
            </a:r>
            <a:r>
              <a:rPr lang="sl-SI" altLang="sl-SI" sz="2600">
                <a:latin typeface="Verdana" panose="020B0604030504040204" pitchFamily="34" charset="0"/>
              </a:rPr>
              <a:t> : 8.402.908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None/>
            </a:pPr>
            <a:endParaRPr lang="sl-SI" altLang="sl-SI" sz="2600">
              <a:latin typeface="Verdana" panose="020B0604030504040204" pitchFamily="34" charset="0"/>
            </a:endParaRP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C169162F-62DF-4EA3-9B25-531F7524C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3749675"/>
            <a:ext cx="3700462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F62B0CD4-069F-4587-9B3C-5F7FB7801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3852863"/>
            <a:ext cx="3157537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96F22201-53E6-46CF-BA33-5A6D1D219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4938"/>
            <a:ext cx="82296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sl-SI" altLang="sl-SI" sz="6000">
                <a:solidFill>
                  <a:srgbClr val="464653"/>
                </a:solidFill>
                <a:latin typeface="Verdana" panose="020B0604030504040204" pitchFamily="34" charset="0"/>
              </a:rPr>
              <a:t>Hauptstadt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46CA6650-2A9A-494B-9528-0FB2650E3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8229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Char char=""/>
            </a:pPr>
            <a:r>
              <a:rPr lang="sl-SI" altLang="sl-SI" sz="2800">
                <a:latin typeface="Verdana" panose="020B0604030504040204" pitchFamily="34" charset="0"/>
              </a:rPr>
              <a:t>Wien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Char char=""/>
            </a:pPr>
            <a:r>
              <a:rPr lang="de-DE" altLang="sl-SI" sz="2800">
                <a:latin typeface="Verdana" panose="020B0604030504040204" pitchFamily="34" charset="0"/>
              </a:rPr>
              <a:t>liegt an beiden Ufern der Donau 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Char char=""/>
            </a:pPr>
            <a:r>
              <a:rPr lang="sl-SI" altLang="sl-SI" sz="2800">
                <a:latin typeface="Verdana" panose="020B0604030504040204" pitchFamily="34" charset="0"/>
              </a:rPr>
              <a:t>Bevölkerung in Wien : 1.680.266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None/>
            </a:pPr>
            <a:endParaRPr lang="sl-SI" altLang="sl-SI" sz="2800">
              <a:latin typeface="Verdana" panose="020B0604030504040204" pitchFamily="34" charset="0"/>
            </a:endParaRP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80151326-BAF5-43DD-A217-73F2C4C6B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3638550"/>
            <a:ext cx="2979737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6281EFAA-4490-40E9-8276-1B951CF74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425825"/>
            <a:ext cx="2913063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1396F220-3419-417B-B19F-7D57F0122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4938"/>
            <a:ext cx="82296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sl-SI" sz="6000">
                <a:solidFill>
                  <a:srgbClr val="464653"/>
                </a:solidFill>
                <a:latin typeface="Verdana" panose="020B0604030504040204" pitchFamily="34" charset="0"/>
              </a:rPr>
              <a:t>Flagge und Wappen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7A86657B-3831-499D-98B2-48D1CCF68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8229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Char char=""/>
            </a:pPr>
            <a:r>
              <a:rPr lang="sl-SI" altLang="sl-SI" sz="2600">
                <a:latin typeface="Verdana" panose="020B0604030504040204" pitchFamily="34" charset="0"/>
              </a:rPr>
              <a:t>Flagge :                     Wappen :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Char char=""/>
            </a:pPr>
            <a:r>
              <a:rPr lang="sl-SI" altLang="sl-SI" sz="2600">
                <a:latin typeface="Verdana" panose="020B0604030504040204" pitchFamily="34" charset="0"/>
              </a:rPr>
              <a:t>          -</a:t>
            </a:r>
            <a:r>
              <a:rPr lang="sl-SI" altLang="sl-SI" sz="2600">
                <a:latin typeface="Arial" panose="020B0604020202020204" pitchFamily="34" charset="0"/>
              </a:rPr>
              <a:t>r</a:t>
            </a:r>
            <a:r>
              <a:rPr lang="sl-SI" altLang="sl-SI" sz="2600">
                <a:latin typeface="Verdana" panose="020B0604030504040204" pitchFamily="34" charset="0"/>
              </a:rPr>
              <a:t>ot                             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Char char=""/>
            </a:pPr>
            <a:r>
              <a:rPr lang="sl-SI" altLang="sl-SI" sz="2600">
                <a:latin typeface="Verdana" panose="020B0604030504040204" pitchFamily="34" charset="0"/>
              </a:rPr>
              <a:t>          -</a:t>
            </a:r>
            <a:r>
              <a:rPr lang="sl-SI" altLang="sl-SI" sz="2600">
                <a:latin typeface="Arial" panose="020B0604020202020204" pitchFamily="34" charset="0"/>
              </a:rPr>
              <a:t>w</a:t>
            </a:r>
            <a:r>
              <a:rPr lang="sl-SI" altLang="sl-SI" sz="2600">
                <a:latin typeface="Verdana" panose="020B0604030504040204" pitchFamily="34" charset="0"/>
              </a:rPr>
              <a:t>eiß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Char char=""/>
            </a:pPr>
            <a:r>
              <a:rPr lang="sl-SI" altLang="sl-SI" sz="2600">
                <a:latin typeface="Verdana" panose="020B0604030504040204" pitchFamily="34" charset="0"/>
              </a:rPr>
              <a:t>          -</a:t>
            </a:r>
            <a:r>
              <a:rPr lang="sl-SI" altLang="sl-SI" sz="2600">
                <a:latin typeface="Arial" panose="020B0604020202020204" pitchFamily="34" charset="0"/>
              </a:rPr>
              <a:t>r</a:t>
            </a:r>
            <a:r>
              <a:rPr lang="sl-SI" altLang="sl-SI" sz="2600">
                <a:latin typeface="Verdana" panose="020B0604030504040204" pitchFamily="34" charset="0"/>
              </a:rPr>
              <a:t>ot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BBAB086D-93B3-403C-9A21-32808621E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2341563"/>
            <a:ext cx="2938462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3316" name="AutoShape 4">
            <a:extLst>
              <a:ext uri="{FF2B5EF4-FFF2-40B4-BE49-F238E27FC236}">
                <a16:creationId xmlns:a16="http://schemas.microsoft.com/office/drawing/2014/main" id="{DE4EAD07-FA38-4969-843C-E1B2A673F5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40425" y="1700213"/>
            <a:ext cx="503238" cy="57785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3317" name="Picture 5">
            <a:extLst>
              <a:ext uri="{FF2B5EF4-FFF2-40B4-BE49-F238E27FC236}">
                <a16:creationId xmlns:a16="http://schemas.microsoft.com/office/drawing/2014/main" id="{DB1BE383-3FFC-4C30-BFC1-F1838EE38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3389313"/>
            <a:ext cx="3949700" cy="264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3318" name="AutoShape 6">
            <a:extLst>
              <a:ext uri="{FF2B5EF4-FFF2-40B4-BE49-F238E27FC236}">
                <a16:creationId xmlns:a16="http://schemas.microsoft.com/office/drawing/2014/main" id="{D3552836-D0A1-47D7-844E-AAA6314AF1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58888" y="1773238"/>
            <a:ext cx="217487" cy="143986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6B5F7755-DFAB-4BC7-8EE2-DC84D1C3C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4938"/>
            <a:ext cx="82296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sl-SI" sz="6000">
                <a:solidFill>
                  <a:srgbClr val="464653"/>
                </a:solidFill>
                <a:latin typeface="Verdana" panose="020B0604030504040204" pitchFamily="34" charset="0"/>
              </a:rPr>
              <a:t>Fläche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2B05CB9E-C153-4DA9-B039-FAC8E1B36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8229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Char char=""/>
            </a:pPr>
            <a:r>
              <a:rPr lang="en-US" altLang="sl-SI" sz="2600">
                <a:latin typeface="Verdana" panose="020B0604030504040204" pitchFamily="34" charset="0"/>
              </a:rPr>
              <a:t>83.879 km²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None/>
            </a:pPr>
            <a:endParaRPr lang="sl-SI" altLang="sl-SI" sz="2600">
              <a:latin typeface="Verdana" panose="020B0604030504040204" pitchFamily="34" charset="0"/>
            </a:endParaRP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164C464B-0592-440C-98D1-87F49C0F1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028950"/>
            <a:ext cx="3432175" cy="28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F09EA674-BC25-4AC1-89E9-0B4F9DC75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547813"/>
            <a:ext cx="41275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4844C373-301C-41B2-8179-83737EEC2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sl-SI" sz="5400">
                <a:solidFill>
                  <a:srgbClr val="464653"/>
                </a:solidFill>
                <a:latin typeface="Verdana" panose="020B0604030504040204" pitchFamily="34" charset="0"/>
              </a:rPr>
              <a:t>Administrative Teilung 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4D5E27D7-83D3-4C81-9995-F43C05225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96975"/>
            <a:ext cx="8229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1pPr>
            <a:lvl2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2pPr>
            <a:lvl3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3pPr>
            <a:lvl4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4pPr>
            <a:lvl5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r>
              <a:rPr lang="sl-SI" altLang="sl-SI" sz="2600">
                <a:latin typeface="Verdana" panose="020B0604030504040204" pitchFamily="34" charset="0"/>
              </a:rPr>
              <a:t>1.</a:t>
            </a:r>
            <a:r>
              <a:rPr lang="en-US" altLang="sl-SI" sz="2600">
                <a:latin typeface="Verdana" panose="020B0604030504040204" pitchFamily="34" charset="0"/>
              </a:rPr>
              <a:t>Wien</a:t>
            </a:r>
          </a:p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r>
              <a:rPr lang="sl-SI" altLang="sl-SI" sz="2600">
                <a:latin typeface="Verdana" panose="020B0604030504040204" pitchFamily="34" charset="0"/>
              </a:rPr>
              <a:t>2.Burgenland</a:t>
            </a:r>
          </a:p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r>
              <a:rPr lang="sl-SI" altLang="sl-SI" sz="2600">
                <a:latin typeface="Verdana" panose="020B0604030504040204" pitchFamily="34" charset="0"/>
              </a:rPr>
              <a:t>3.</a:t>
            </a:r>
            <a:r>
              <a:rPr lang="en-US" altLang="sl-SI" sz="2600">
                <a:latin typeface="Verdana" panose="020B0604030504040204" pitchFamily="34" charset="0"/>
              </a:rPr>
              <a:t>Kärnten</a:t>
            </a:r>
          </a:p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r>
              <a:rPr lang="sl-SI" altLang="sl-SI" sz="2600">
                <a:latin typeface="Verdana" panose="020B0604030504040204" pitchFamily="34" charset="0"/>
              </a:rPr>
              <a:t>4.Salzburg</a:t>
            </a:r>
            <a:r>
              <a:rPr lang="en-US" altLang="sl-SI" sz="2600">
                <a:latin typeface="Verdana" panose="020B0604030504040204" pitchFamily="34" charset="0"/>
              </a:rPr>
              <a:t>    </a:t>
            </a:r>
          </a:p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r>
              <a:rPr lang="sl-SI" altLang="sl-SI" sz="2600">
                <a:latin typeface="Verdana" panose="020B0604030504040204" pitchFamily="34" charset="0"/>
              </a:rPr>
              <a:t>5.</a:t>
            </a:r>
            <a:r>
              <a:rPr lang="en-US" altLang="sl-SI" sz="2600">
                <a:latin typeface="Verdana" panose="020B0604030504040204" pitchFamily="34" charset="0"/>
              </a:rPr>
              <a:t>Niederösterreich</a:t>
            </a:r>
          </a:p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r>
              <a:rPr lang="sl-SI" altLang="sl-SI" sz="2600">
                <a:latin typeface="Verdana" panose="020B0604030504040204" pitchFamily="34" charset="0"/>
              </a:rPr>
              <a:t>6.</a:t>
            </a:r>
            <a:r>
              <a:rPr lang="en-US" altLang="sl-SI" sz="2600">
                <a:latin typeface="Verdana" panose="020B0604030504040204" pitchFamily="34" charset="0"/>
              </a:rPr>
              <a:t>Steiermark</a:t>
            </a:r>
          </a:p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r>
              <a:rPr lang="sl-SI" altLang="sl-SI" sz="2600">
                <a:latin typeface="Verdana" panose="020B0604030504040204" pitchFamily="34" charset="0"/>
              </a:rPr>
              <a:t>7.</a:t>
            </a:r>
            <a:r>
              <a:rPr lang="en-US" altLang="sl-SI" sz="2600">
                <a:latin typeface="Verdana" panose="020B0604030504040204" pitchFamily="34" charset="0"/>
              </a:rPr>
              <a:t>Tirol</a:t>
            </a:r>
          </a:p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r>
              <a:rPr lang="sl-SI" altLang="sl-SI" sz="2600">
                <a:latin typeface="Verdana" panose="020B0604030504040204" pitchFamily="34" charset="0"/>
              </a:rPr>
              <a:t>8.</a:t>
            </a:r>
            <a:r>
              <a:rPr lang="en-US" altLang="sl-SI" sz="2600">
                <a:latin typeface="Verdana" panose="020B0604030504040204" pitchFamily="34" charset="0"/>
              </a:rPr>
              <a:t>Vorarlberg</a:t>
            </a:r>
          </a:p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r>
              <a:rPr lang="sl-SI" altLang="sl-SI" sz="2600">
                <a:latin typeface="Verdana" panose="020B0604030504040204" pitchFamily="34" charset="0"/>
              </a:rPr>
              <a:t>9.</a:t>
            </a:r>
            <a:r>
              <a:rPr lang="en-US" altLang="sl-SI" sz="2600">
                <a:latin typeface="Verdana" panose="020B0604030504040204" pitchFamily="34" charset="0"/>
              </a:rPr>
              <a:t>Oberösterreich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3D3F4F6E-AE6D-410C-B6C0-3B4E5F1D6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349500"/>
            <a:ext cx="559276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424CA9B1-2554-4118-9404-3C8AC5E49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sl-SI" sz="5400">
                <a:solidFill>
                  <a:srgbClr val="464653"/>
                </a:solidFill>
                <a:latin typeface="Verdana" panose="020B0604030504040204" pitchFamily="34" charset="0"/>
              </a:rPr>
              <a:t>Österreichische Küche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8813D0B5-3A6D-48A4-9899-E94529B5D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8229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1463" indent="-2714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Char char=""/>
            </a:pPr>
            <a:r>
              <a:rPr lang="de-DE" altLang="sl-SI" sz="2600"/>
              <a:t> </a:t>
            </a:r>
            <a:r>
              <a:rPr lang="de-DE" altLang="sl-SI" sz="2600">
                <a:latin typeface="Verdana" panose="020B0604030504040204" pitchFamily="34" charset="0"/>
              </a:rPr>
              <a:t>Getränke</a:t>
            </a:r>
            <a:r>
              <a:rPr lang="sl-SI" altLang="sl-SI" sz="2600">
                <a:latin typeface="Verdana" panose="020B0604030504040204" pitchFamily="34" charset="0"/>
              </a:rPr>
              <a:t> : - Kaffee</a:t>
            </a:r>
          </a:p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r>
              <a:rPr lang="sl-SI" altLang="sl-SI" sz="2600">
                <a:latin typeface="Verdana" panose="020B0604030504040204" pitchFamily="34" charset="0"/>
              </a:rPr>
              <a:t>                    - Bier</a:t>
            </a:r>
          </a:p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r>
              <a:rPr lang="sl-SI" altLang="sl-SI" sz="2600">
                <a:latin typeface="Verdana" panose="020B0604030504040204" pitchFamily="34" charset="0"/>
              </a:rPr>
              <a:t>                    - Wein</a:t>
            </a:r>
          </a:p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r>
              <a:rPr lang="sl-SI" altLang="sl-SI" sz="2600">
                <a:latin typeface="Verdana" panose="020B0604030504040204" pitchFamily="34" charset="0"/>
              </a:rPr>
              <a:t>                    - </a:t>
            </a:r>
            <a:r>
              <a:rPr lang="sl-SI" altLang="sl-SI" sz="2600">
                <a:latin typeface="Arial" panose="020B0604020202020204" pitchFamily="34" charset="0"/>
              </a:rPr>
              <a:t>a</a:t>
            </a:r>
            <a:r>
              <a:rPr lang="sl-SI" altLang="sl-SI" sz="2600">
                <a:latin typeface="Verdana" panose="020B0604030504040204" pitchFamily="34" charset="0"/>
              </a:rPr>
              <a:t>ndere alkoholische Getränke</a:t>
            </a:r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None/>
            </a:pPr>
            <a:endParaRPr lang="de-DE" altLang="sl-SI" sz="2600"/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None/>
            </a:pPr>
            <a:endParaRPr lang="de-DE" altLang="sl-SI" sz="2600"/>
          </a:p>
          <a:p>
            <a:pPr>
              <a:spcBef>
                <a:spcPts val="600"/>
              </a:spcBef>
              <a:buClr>
                <a:srgbClr val="727CA3"/>
              </a:buClr>
              <a:buSzPct val="76000"/>
              <a:buFont typeface="Wingdings 3" panose="05040102010807070707" pitchFamily="18" charset="2"/>
              <a:buNone/>
            </a:pPr>
            <a:endParaRPr lang="de-DE" altLang="sl-SI" sz="2600"/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691D5981-D59A-4860-9DD4-F13511799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286125"/>
            <a:ext cx="2828925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92B32C69-6F77-4F47-90E9-DFB3FA093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3786188"/>
            <a:ext cx="177958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B810E1B0-BF6B-471F-9E11-8EC7F07CA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3713163"/>
            <a:ext cx="279717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B1E1511C-317F-4991-988E-DF7CA58DD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84138"/>
            <a:ext cx="8255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353AD132-AA6D-44A9-8026-89CF43BA6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8291512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1pPr>
            <a:lvl2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2pPr>
            <a:lvl3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3pPr>
            <a:lvl4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4pPr>
            <a:lvl5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r>
              <a:rPr lang="en-US" altLang="sl-SI" sz="3200">
                <a:latin typeface="Verdana" panose="020B0604030504040204" pitchFamily="34" charset="0"/>
              </a:rPr>
              <a:t>Typische Gerichte</a:t>
            </a:r>
            <a:r>
              <a:rPr lang="sl-SI" altLang="sl-SI" sz="3200">
                <a:latin typeface="Verdana" panose="020B0604030504040204" pitchFamily="34" charset="0"/>
              </a:rPr>
              <a:t> :</a:t>
            </a:r>
          </a:p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r>
              <a:rPr lang="sl-SI" altLang="sl-SI" sz="2800">
                <a:latin typeface="Verdana" panose="020B0604030504040204" pitchFamily="34" charset="0"/>
              </a:rPr>
              <a:t>Suppen : - Kaspressknoedelsuppe</a:t>
            </a:r>
          </a:p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r>
              <a:rPr lang="sl-SI" altLang="sl-SI" sz="2800">
                <a:latin typeface="Verdana" panose="020B0604030504040204" pitchFamily="34" charset="0"/>
              </a:rPr>
              <a:t>              - Brotsuppe</a:t>
            </a:r>
          </a:p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r>
              <a:rPr lang="sl-SI" altLang="sl-SI" sz="2800">
                <a:latin typeface="Verdana" panose="020B0604030504040204" pitchFamily="34" charset="0"/>
              </a:rPr>
              <a:t>Hauptspeisen : - Schnitzel</a:t>
            </a:r>
          </a:p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r>
              <a:rPr lang="sl-SI" altLang="sl-SI" sz="2800">
                <a:latin typeface="Verdana" panose="020B0604030504040204" pitchFamily="34" charset="0"/>
              </a:rPr>
              <a:t>                      - Reisfleisch</a:t>
            </a:r>
          </a:p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r>
              <a:rPr lang="sl-SI" altLang="sl-SI" sz="2800">
                <a:latin typeface="Verdana" panose="020B0604030504040204" pitchFamily="34" charset="0"/>
              </a:rPr>
              <a:t>                      - Backhendl</a:t>
            </a:r>
          </a:p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r>
              <a:rPr lang="sl-SI" altLang="sl-SI" sz="2800">
                <a:latin typeface="Verdana" panose="020B0604030504040204" pitchFamily="34" charset="0"/>
              </a:rPr>
              <a:t>                      - Hase</a:t>
            </a:r>
          </a:p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r>
              <a:rPr lang="sl-SI" altLang="sl-SI" sz="2800">
                <a:latin typeface="Verdana" panose="020B0604030504040204" pitchFamily="34" charset="0"/>
              </a:rPr>
              <a:t>                     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7D302197-8C27-49A1-AC6A-1FAF91ACE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1584325"/>
            <a:ext cx="18542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950B6796-EFB4-48D2-961D-7C1AE68B2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88975"/>
            <a:ext cx="1547813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7413" name="AutoShape 5">
            <a:extLst>
              <a:ext uri="{FF2B5EF4-FFF2-40B4-BE49-F238E27FC236}">
                <a16:creationId xmlns:a16="http://schemas.microsoft.com/office/drawing/2014/main" id="{D16AC907-17FF-47AD-84E3-A267AA0B9A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32588" y="1196975"/>
            <a:ext cx="719137" cy="714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414" name="AutoShape 6">
            <a:extLst>
              <a:ext uri="{FF2B5EF4-FFF2-40B4-BE49-F238E27FC236}">
                <a16:creationId xmlns:a16="http://schemas.microsoft.com/office/drawing/2014/main" id="{6B2AC7B0-827D-4D73-8F85-65C277F3ED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27538" y="1700213"/>
            <a:ext cx="1152525" cy="2889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7415" name="Picture 7">
            <a:extLst>
              <a:ext uri="{FF2B5EF4-FFF2-40B4-BE49-F238E27FC236}">
                <a16:creationId xmlns:a16="http://schemas.microsoft.com/office/drawing/2014/main" id="{4EA1F844-4745-42B9-A2ED-4D24FAEEC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560638"/>
            <a:ext cx="197485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6" name="Picture 8">
            <a:extLst>
              <a:ext uri="{FF2B5EF4-FFF2-40B4-BE49-F238E27FC236}">
                <a16:creationId xmlns:a16="http://schemas.microsoft.com/office/drawing/2014/main" id="{83982C65-0857-457A-A3B7-7629AD98B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3279775"/>
            <a:ext cx="238442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7" name="Picture 9">
            <a:extLst>
              <a:ext uri="{FF2B5EF4-FFF2-40B4-BE49-F238E27FC236}">
                <a16:creationId xmlns:a16="http://schemas.microsoft.com/office/drawing/2014/main" id="{F82AE620-A9FB-4BF0-9475-529E3CF0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505325"/>
            <a:ext cx="2170112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7418" name="AutoShape 10">
            <a:extLst>
              <a:ext uri="{FF2B5EF4-FFF2-40B4-BE49-F238E27FC236}">
                <a16:creationId xmlns:a16="http://schemas.microsoft.com/office/drawing/2014/main" id="{0BDABBE8-C482-415A-B43B-FFB15E68AFC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11413" y="2276475"/>
            <a:ext cx="1152525" cy="7239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419" name="AutoShape 11">
            <a:extLst>
              <a:ext uri="{FF2B5EF4-FFF2-40B4-BE49-F238E27FC236}">
                <a16:creationId xmlns:a16="http://schemas.microsoft.com/office/drawing/2014/main" id="{BD9025FE-BC90-48C2-B989-D347A32832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35600" y="2781300"/>
            <a:ext cx="1152525" cy="10795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420" name="AutoShape 12">
            <a:extLst>
              <a:ext uri="{FF2B5EF4-FFF2-40B4-BE49-F238E27FC236}">
                <a16:creationId xmlns:a16="http://schemas.microsoft.com/office/drawing/2014/main" id="{6D180E18-AD97-4441-94D5-19720595280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95738" y="3321050"/>
            <a:ext cx="796925" cy="14763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A8810A49-F16B-4B34-9700-A36CFB8FE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0763" y="12700"/>
            <a:ext cx="46037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B631D17A-5E41-4BC6-9775-964135FEB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8218487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1pPr>
            <a:lvl2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2pPr>
            <a:lvl3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3pPr>
            <a:lvl4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4pPr>
            <a:lvl5pPr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  <a:defRPr>
                <a:solidFill>
                  <a:srgbClr val="000000"/>
                </a:solidFill>
                <a:latin typeface="Gill Sans MT" panose="020B0502020104020203" pitchFamily="34" charset="-18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r>
              <a:rPr lang="en-US" altLang="sl-SI" sz="3200">
                <a:latin typeface="Verdana" panose="020B0604030504040204" pitchFamily="34" charset="0"/>
              </a:rPr>
              <a:t>Desserts</a:t>
            </a:r>
            <a:r>
              <a:rPr lang="sl-SI" altLang="sl-SI" sz="3200">
                <a:latin typeface="Verdana" panose="020B0604030504040204" pitchFamily="34" charset="0"/>
              </a:rPr>
              <a:t> :</a:t>
            </a:r>
          </a:p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endParaRPr lang="sl-SI" altLang="sl-SI" sz="3200">
              <a:latin typeface="Verdana" panose="020B0604030504040204" pitchFamily="34" charset="0"/>
            </a:endParaRPr>
          </a:p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r>
              <a:rPr lang="en-US" altLang="sl-SI" sz="2800">
                <a:latin typeface="Verdana" panose="020B0604030504040204" pitchFamily="34" charset="0"/>
              </a:rPr>
              <a:t>Torten </a:t>
            </a:r>
            <a:r>
              <a:rPr lang="sl-SI" altLang="sl-SI" sz="2800">
                <a:latin typeface="Verdana" panose="020B0604030504040204" pitchFamily="34" charset="0"/>
              </a:rPr>
              <a:t>: - Sachertorte</a:t>
            </a:r>
          </a:p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endParaRPr lang="sl-SI" altLang="sl-SI" sz="2800">
              <a:latin typeface="Verdana" panose="020B0604030504040204" pitchFamily="34" charset="0"/>
            </a:endParaRPr>
          </a:p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r>
              <a:rPr lang="en-US" altLang="sl-SI" sz="2800">
                <a:latin typeface="Verdana" panose="020B0604030504040204" pitchFamily="34" charset="0"/>
              </a:rPr>
              <a:t>Strudel</a:t>
            </a:r>
            <a:r>
              <a:rPr lang="sl-SI" altLang="sl-SI" sz="2800">
                <a:latin typeface="Verdana" panose="020B0604030504040204" pitchFamily="34" charset="0"/>
              </a:rPr>
              <a:t> : - Apfelstrudel</a:t>
            </a:r>
          </a:p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endParaRPr lang="sl-SI" altLang="sl-SI" sz="2800">
              <a:latin typeface="Verdana" panose="020B0604030504040204" pitchFamily="34" charset="0"/>
            </a:endParaRPr>
          </a:p>
          <a:p>
            <a:pPr>
              <a:spcBef>
                <a:spcPts val="600"/>
              </a:spcBef>
              <a:buClrTx/>
              <a:buSzPct val="76000"/>
              <a:buFontTx/>
              <a:buNone/>
            </a:pPr>
            <a:r>
              <a:rPr lang="en-US" altLang="sl-SI" sz="2800">
                <a:latin typeface="Verdana" panose="020B0604030504040204" pitchFamily="34" charset="0"/>
              </a:rPr>
              <a:t>Praline</a:t>
            </a:r>
            <a:r>
              <a:rPr lang="sl-SI" altLang="sl-SI" sz="2800">
                <a:latin typeface="Arial" panose="020B0604020202020204" pitchFamily="34" charset="0"/>
              </a:rPr>
              <a:t>n</a:t>
            </a:r>
            <a:r>
              <a:rPr lang="sl-SI" altLang="sl-SI" sz="2800">
                <a:latin typeface="Verdana" panose="020B0604030504040204" pitchFamily="34" charset="0"/>
              </a:rPr>
              <a:t> : - Mozartkugeln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6E937807-8427-44BE-A723-36C203CA8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4121150"/>
            <a:ext cx="2243137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5D8F7E84-AE9C-4F0D-A8D2-91E6E6472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121150"/>
            <a:ext cx="2322513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55504C27-4B24-47B1-ACD0-B4A724266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06413"/>
            <a:ext cx="1736725" cy="58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man Old Style"/>
        <a:ea typeface="Microsoft YaHei"/>
        <a:cs typeface=""/>
      </a:majorFont>
      <a:minorFont>
        <a:latin typeface="Gill Sans MT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anose="020B0502020104020203" pitchFamily="34" charset="-18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anose="020B0502020104020203" pitchFamily="34" charset="-18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man Old Style"/>
        <a:ea typeface="Microsoft YaHei"/>
        <a:cs typeface=""/>
      </a:majorFont>
      <a:minorFont>
        <a:latin typeface="Gill Sans MT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anose="020B0502020104020203" pitchFamily="34" charset="-18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anose="020B0502020104020203" pitchFamily="34" charset="-18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man Old Style"/>
        <a:ea typeface="Microsoft YaHei"/>
        <a:cs typeface=""/>
      </a:majorFont>
      <a:minorFont>
        <a:latin typeface="Gill Sans MT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anose="020B0502020104020203" pitchFamily="34" charset="-18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anose="020B0502020104020203" pitchFamily="34" charset="-18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man Old Style"/>
        <a:ea typeface="Microsoft YaHei"/>
        <a:cs typeface=""/>
      </a:majorFont>
      <a:minorFont>
        <a:latin typeface="Gill Sans MT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anose="020B0502020104020203" pitchFamily="34" charset="-18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anose="020B0502020104020203" pitchFamily="34" charset="-18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man Old Style"/>
        <a:ea typeface="Microsoft YaHei"/>
        <a:cs typeface=""/>
      </a:majorFont>
      <a:minorFont>
        <a:latin typeface="Gill Sans MT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anose="020B0502020104020203" pitchFamily="34" charset="-18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anose="020B0502020104020203" pitchFamily="34" charset="-18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man Old Style"/>
        <a:ea typeface="Microsoft YaHei"/>
        <a:cs typeface=""/>
      </a:majorFont>
      <a:minorFont>
        <a:latin typeface="Gill Sans MT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anose="020B0502020104020203" pitchFamily="34" charset="-18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anose="020B0502020104020203" pitchFamily="34" charset="-18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man Old Style"/>
        <a:ea typeface="Microsoft YaHei"/>
        <a:cs typeface=""/>
      </a:majorFont>
      <a:minorFont>
        <a:latin typeface="Gill Sans MT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anose="020B0502020104020203" pitchFamily="34" charset="-18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anose="020B0502020104020203" pitchFamily="34" charset="-18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man Old Style"/>
        <a:ea typeface="Microsoft YaHei"/>
        <a:cs typeface=""/>
      </a:majorFont>
      <a:minorFont>
        <a:latin typeface="Gill Sans MT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anose="020B0502020104020203" pitchFamily="34" charset="-18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anose="020B0502020104020203" pitchFamily="34" charset="-18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On-screen Show (4:3)</PresentationFormat>
  <Paragraphs>77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Bookman Old Style</vt:lpstr>
      <vt:lpstr>Gill Sans MT</vt:lpstr>
      <vt:lpstr>Times New Roman</vt:lpstr>
      <vt:lpstr>Verdana</vt:lpstr>
      <vt:lpstr>Wingdings</vt:lpstr>
      <vt:lpstr>Wingdings 3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2019-06-03T09:05:36Z</dcterms:created>
  <dcterms:modified xsi:type="dcterms:W3CDTF">2019-06-03T09:05:36Z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