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>
            <a:extLst>
              <a:ext uri="{FF2B5EF4-FFF2-40B4-BE49-F238E27FC236}">
                <a16:creationId xmlns:a16="http://schemas.microsoft.com/office/drawing/2014/main" id="{D261DA69-63ED-4F99-87E2-9EAA9BFDF79E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>
              <a:extLst>
                <a:ext uri="{FF2B5EF4-FFF2-40B4-BE49-F238E27FC236}">
                  <a16:creationId xmlns:a16="http://schemas.microsoft.com/office/drawing/2014/main" id="{93A901DA-BD80-4056-B131-33C949EDB7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1268" name="Group 4">
              <a:extLst>
                <a:ext uri="{FF2B5EF4-FFF2-40B4-BE49-F238E27FC236}">
                  <a16:creationId xmlns:a16="http://schemas.microsoft.com/office/drawing/2014/main" id="{A723CA65-2FB1-4E84-B3A8-F4D6FEAFDAE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>
                <a:extLst>
                  <a:ext uri="{FF2B5EF4-FFF2-40B4-BE49-F238E27FC236}">
                    <a16:creationId xmlns:a16="http://schemas.microsoft.com/office/drawing/2014/main" id="{BCC3800F-7B30-4C0C-8CAE-1D895EA808D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0" name="Oval 6">
                <a:extLst>
                  <a:ext uri="{FF2B5EF4-FFF2-40B4-BE49-F238E27FC236}">
                    <a16:creationId xmlns:a16="http://schemas.microsoft.com/office/drawing/2014/main" id="{77839355-A672-4301-AD11-830E16661BC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1" name="Oval 7">
                <a:extLst>
                  <a:ext uri="{FF2B5EF4-FFF2-40B4-BE49-F238E27FC236}">
                    <a16:creationId xmlns:a16="http://schemas.microsoft.com/office/drawing/2014/main" id="{0D9EE978-FF5F-4430-9262-63840289D33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2" name="Oval 8">
                <a:extLst>
                  <a:ext uri="{FF2B5EF4-FFF2-40B4-BE49-F238E27FC236}">
                    <a16:creationId xmlns:a16="http://schemas.microsoft.com/office/drawing/2014/main" id="{ACE95C70-EF29-4EA1-845F-DEDD13DAFB4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3" name="Oval 9">
                <a:extLst>
                  <a:ext uri="{FF2B5EF4-FFF2-40B4-BE49-F238E27FC236}">
                    <a16:creationId xmlns:a16="http://schemas.microsoft.com/office/drawing/2014/main" id="{8D311F40-F39E-461E-B194-92D808462E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79D68D2E-1C9A-4474-87E5-08DB620725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5" name="Freeform 11">
                <a:extLst>
                  <a:ext uri="{FF2B5EF4-FFF2-40B4-BE49-F238E27FC236}">
                    <a16:creationId xmlns:a16="http://schemas.microsoft.com/office/drawing/2014/main" id="{8F1EFBD1-F046-4BAF-9E35-239A9A1F5E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6" name="Freeform 12">
                <a:extLst>
                  <a:ext uri="{FF2B5EF4-FFF2-40B4-BE49-F238E27FC236}">
                    <a16:creationId xmlns:a16="http://schemas.microsoft.com/office/drawing/2014/main" id="{9D89D6E7-E1FE-4A35-BFE8-18C625B39D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7" name="Freeform 13">
                <a:extLst>
                  <a:ext uri="{FF2B5EF4-FFF2-40B4-BE49-F238E27FC236}">
                    <a16:creationId xmlns:a16="http://schemas.microsoft.com/office/drawing/2014/main" id="{F0DCAAAB-1F95-42BC-800D-D3002DC8C0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8" name="Freeform 14">
                <a:extLst>
                  <a:ext uri="{FF2B5EF4-FFF2-40B4-BE49-F238E27FC236}">
                    <a16:creationId xmlns:a16="http://schemas.microsoft.com/office/drawing/2014/main" id="{7BE1716B-1D8E-4239-8A4F-8463618E08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79" name="Oval 15">
                <a:extLst>
                  <a:ext uri="{FF2B5EF4-FFF2-40B4-BE49-F238E27FC236}">
                    <a16:creationId xmlns:a16="http://schemas.microsoft.com/office/drawing/2014/main" id="{D955E3CD-3DAD-4D61-AD0A-27D141F9879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1280" name="Group 16">
              <a:extLst>
                <a:ext uri="{FF2B5EF4-FFF2-40B4-BE49-F238E27FC236}">
                  <a16:creationId xmlns:a16="http://schemas.microsoft.com/office/drawing/2014/main" id="{804EBD65-5EFE-4235-9F67-CCF99708D0A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>
                <a:extLst>
                  <a:ext uri="{FF2B5EF4-FFF2-40B4-BE49-F238E27FC236}">
                    <a16:creationId xmlns:a16="http://schemas.microsoft.com/office/drawing/2014/main" id="{326BB0B2-2C11-4900-986E-52F1E51DD1E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82" name="Oval 18">
                <a:extLst>
                  <a:ext uri="{FF2B5EF4-FFF2-40B4-BE49-F238E27FC236}">
                    <a16:creationId xmlns:a16="http://schemas.microsoft.com/office/drawing/2014/main" id="{C350312F-68CD-44C2-80AC-CBD4A0EC45B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83" name="Oval 19">
                <a:extLst>
                  <a:ext uri="{FF2B5EF4-FFF2-40B4-BE49-F238E27FC236}">
                    <a16:creationId xmlns:a16="http://schemas.microsoft.com/office/drawing/2014/main" id="{2FE58DE6-6A67-4F32-BA0D-EB9F6BD566F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84" name="Oval 20">
                <a:extLst>
                  <a:ext uri="{FF2B5EF4-FFF2-40B4-BE49-F238E27FC236}">
                    <a16:creationId xmlns:a16="http://schemas.microsoft.com/office/drawing/2014/main" id="{3A33E171-1125-4452-B836-E5677C9407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85" name="Oval 21">
                <a:extLst>
                  <a:ext uri="{FF2B5EF4-FFF2-40B4-BE49-F238E27FC236}">
                    <a16:creationId xmlns:a16="http://schemas.microsoft.com/office/drawing/2014/main" id="{9344F0AC-5006-4729-9CDC-B0EEC2D4F42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86" name="Oval 22">
                <a:extLst>
                  <a:ext uri="{FF2B5EF4-FFF2-40B4-BE49-F238E27FC236}">
                    <a16:creationId xmlns:a16="http://schemas.microsoft.com/office/drawing/2014/main" id="{D3E3A506-334A-44A5-A5F5-8B635002C85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87" name="Oval 23">
                <a:extLst>
                  <a:ext uri="{FF2B5EF4-FFF2-40B4-BE49-F238E27FC236}">
                    <a16:creationId xmlns:a16="http://schemas.microsoft.com/office/drawing/2014/main" id="{F0AB4B91-FB13-4E26-9307-4E52F0EDF2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88" name="Oval 24">
                <a:extLst>
                  <a:ext uri="{FF2B5EF4-FFF2-40B4-BE49-F238E27FC236}">
                    <a16:creationId xmlns:a16="http://schemas.microsoft.com/office/drawing/2014/main" id="{96DD15D2-1DDB-479E-8DE4-D90DD2D6ED3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89" name="Freeform 25">
                <a:extLst>
                  <a:ext uri="{FF2B5EF4-FFF2-40B4-BE49-F238E27FC236}">
                    <a16:creationId xmlns:a16="http://schemas.microsoft.com/office/drawing/2014/main" id="{7E1F1AF2-2EB7-4860-80E9-4886BECC78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0" name="Freeform 26">
                <a:extLst>
                  <a:ext uri="{FF2B5EF4-FFF2-40B4-BE49-F238E27FC236}">
                    <a16:creationId xmlns:a16="http://schemas.microsoft.com/office/drawing/2014/main" id="{D2FA1376-5521-409B-B8DF-B927AE4B1F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1" name="Freeform 27">
                <a:extLst>
                  <a:ext uri="{FF2B5EF4-FFF2-40B4-BE49-F238E27FC236}">
                    <a16:creationId xmlns:a16="http://schemas.microsoft.com/office/drawing/2014/main" id="{95035338-9C63-444B-A992-38AA2CC069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2" name="Freeform 28">
                <a:extLst>
                  <a:ext uri="{FF2B5EF4-FFF2-40B4-BE49-F238E27FC236}">
                    <a16:creationId xmlns:a16="http://schemas.microsoft.com/office/drawing/2014/main" id="{18DA4046-FB4A-4777-A942-DB96233652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3" name="Freeform 29">
                <a:extLst>
                  <a:ext uri="{FF2B5EF4-FFF2-40B4-BE49-F238E27FC236}">
                    <a16:creationId xmlns:a16="http://schemas.microsoft.com/office/drawing/2014/main" id="{B98C6CA4-A9AA-4A67-B3B9-20C31B5EC8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4" name="Freeform 30">
                <a:extLst>
                  <a:ext uri="{FF2B5EF4-FFF2-40B4-BE49-F238E27FC236}">
                    <a16:creationId xmlns:a16="http://schemas.microsoft.com/office/drawing/2014/main" id="{07A485D9-D136-4C2D-82C5-07D95C245B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5" name="Freeform 31">
                <a:extLst>
                  <a:ext uri="{FF2B5EF4-FFF2-40B4-BE49-F238E27FC236}">
                    <a16:creationId xmlns:a16="http://schemas.microsoft.com/office/drawing/2014/main" id="{4EB6321E-0373-4A8B-A308-C5AE46E30C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6" name="Freeform 32">
                <a:extLst>
                  <a:ext uri="{FF2B5EF4-FFF2-40B4-BE49-F238E27FC236}">
                    <a16:creationId xmlns:a16="http://schemas.microsoft.com/office/drawing/2014/main" id="{D13E35E6-5D44-42E3-AF44-E3D8BC27FC0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7" name="Freeform 33">
                <a:extLst>
                  <a:ext uri="{FF2B5EF4-FFF2-40B4-BE49-F238E27FC236}">
                    <a16:creationId xmlns:a16="http://schemas.microsoft.com/office/drawing/2014/main" id="{D9854EBC-DE61-46B2-AF00-2A0D2CCF24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298" name="Freeform 34">
                <a:extLst>
                  <a:ext uri="{FF2B5EF4-FFF2-40B4-BE49-F238E27FC236}">
                    <a16:creationId xmlns:a16="http://schemas.microsoft.com/office/drawing/2014/main" id="{E4B44215-4359-4A52-817E-0A041D4CE3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1299" name="Group 35">
              <a:extLst>
                <a:ext uri="{FF2B5EF4-FFF2-40B4-BE49-F238E27FC236}">
                  <a16:creationId xmlns:a16="http://schemas.microsoft.com/office/drawing/2014/main" id="{D800E397-F6FB-4349-BB69-AB2D1220E34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>
                <a:extLst>
                  <a:ext uri="{FF2B5EF4-FFF2-40B4-BE49-F238E27FC236}">
                    <a16:creationId xmlns:a16="http://schemas.microsoft.com/office/drawing/2014/main" id="{F8A8B361-E9CE-4C22-98AC-FEF4696D45B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1" name="Freeform 37">
                <a:extLst>
                  <a:ext uri="{FF2B5EF4-FFF2-40B4-BE49-F238E27FC236}">
                    <a16:creationId xmlns:a16="http://schemas.microsoft.com/office/drawing/2014/main" id="{EE4F962D-86E6-4621-838D-84A6615E2A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2" name="Freeform 38">
                <a:extLst>
                  <a:ext uri="{FF2B5EF4-FFF2-40B4-BE49-F238E27FC236}">
                    <a16:creationId xmlns:a16="http://schemas.microsoft.com/office/drawing/2014/main" id="{E862FE17-DA29-4B7B-BC40-497804F878C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3" name="Freeform 39">
                <a:extLst>
                  <a:ext uri="{FF2B5EF4-FFF2-40B4-BE49-F238E27FC236}">
                    <a16:creationId xmlns:a16="http://schemas.microsoft.com/office/drawing/2014/main" id="{F057D64A-A87A-40A7-94DD-EFC3B7D3DC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4" name="Freeform 40">
                <a:extLst>
                  <a:ext uri="{FF2B5EF4-FFF2-40B4-BE49-F238E27FC236}">
                    <a16:creationId xmlns:a16="http://schemas.microsoft.com/office/drawing/2014/main" id="{370AB6BF-B97E-45C3-841E-BD7312EA88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5" name="Freeform 41">
                <a:extLst>
                  <a:ext uri="{FF2B5EF4-FFF2-40B4-BE49-F238E27FC236}">
                    <a16:creationId xmlns:a16="http://schemas.microsoft.com/office/drawing/2014/main" id="{54F08C7B-BE25-4FAB-A334-EA4243E29E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6" name="Freeform 42">
                <a:extLst>
                  <a:ext uri="{FF2B5EF4-FFF2-40B4-BE49-F238E27FC236}">
                    <a16:creationId xmlns:a16="http://schemas.microsoft.com/office/drawing/2014/main" id="{A126638B-0379-4D34-9BB5-DD79D3346E9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7" name="Freeform 43">
                <a:extLst>
                  <a:ext uri="{FF2B5EF4-FFF2-40B4-BE49-F238E27FC236}">
                    <a16:creationId xmlns:a16="http://schemas.microsoft.com/office/drawing/2014/main" id="{D5088225-49F7-4181-90FC-C9AF8E902D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8" name="Freeform 44">
                <a:extLst>
                  <a:ext uri="{FF2B5EF4-FFF2-40B4-BE49-F238E27FC236}">
                    <a16:creationId xmlns:a16="http://schemas.microsoft.com/office/drawing/2014/main" id="{A774687C-D551-43F5-8735-3A5486A66F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09" name="Freeform 45">
                <a:extLst>
                  <a:ext uri="{FF2B5EF4-FFF2-40B4-BE49-F238E27FC236}">
                    <a16:creationId xmlns:a16="http://schemas.microsoft.com/office/drawing/2014/main" id="{608C9E88-0195-4D9A-A934-33318687AA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10" name="Freeform 46">
                <a:extLst>
                  <a:ext uri="{FF2B5EF4-FFF2-40B4-BE49-F238E27FC236}">
                    <a16:creationId xmlns:a16="http://schemas.microsoft.com/office/drawing/2014/main" id="{B2D48A47-C9D0-4B83-B326-80AAAF2FA0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11" name="Oval 47">
                <a:extLst>
                  <a:ext uri="{FF2B5EF4-FFF2-40B4-BE49-F238E27FC236}">
                    <a16:creationId xmlns:a16="http://schemas.microsoft.com/office/drawing/2014/main" id="{AFE1EFDE-4BE2-4275-B190-199433AE3A5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12" name="Oval 48">
                <a:extLst>
                  <a:ext uri="{FF2B5EF4-FFF2-40B4-BE49-F238E27FC236}">
                    <a16:creationId xmlns:a16="http://schemas.microsoft.com/office/drawing/2014/main" id="{632B7B3D-6B6A-45DE-8D95-443BFECCFA1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13" name="Oval 49">
                <a:extLst>
                  <a:ext uri="{FF2B5EF4-FFF2-40B4-BE49-F238E27FC236}">
                    <a16:creationId xmlns:a16="http://schemas.microsoft.com/office/drawing/2014/main" id="{EFE0DB28-74A0-4ED8-8972-D1C2FD5C55C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14" name="Oval 50">
                <a:extLst>
                  <a:ext uri="{FF2B5EF4-FFF2-40B4-BE49-F238E27FC236}">
                    <a16:creationId xmlns:a16="http://schemas.microsoft.com/office/drawing/2014/main" id="{37E6D39C-E06E-4AC2-8F80-9EDEBCDEABD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15" name="Oval 51">
                <a:extLst>
                  <a:ext uri="{FF2B5EF4-FFF2-40B4-BE49-F238E27FC236}">
                    <a16:creationId xmlns:a16="http://schemas.microsoft.com/office/drawing/2014/main" id="{58BB3185-9694-4C68-A591-183848395C5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16" name="Oval 52">
                <a:extLst>
                  <a:ext uri="{FF2B5EF4-FFF2-40B4-BE49-F238E27FC236}">
                    <a16:creationId xmlns:a16="http://schemas.microsoft.com/office/drawing/2014/main" id="{CCBE990B-6028-49B5-845D-44F278141E3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1317" name="Group 53">
              <a:extLst>
                <a:ext uri="{FF2B5EF4-FFF2-40B4-BE49-F238E27FC236}">
                  <a16:creationId xmlns:a16="http://schemas.microsoft.com/office/drawing/2014/main" id="{48D8C971-4D3B-4F94-92DB-CA624ED3D61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>
                <a:extLst>
                  <a:ext uri="{FF2B5EF4-FFF2-40B4-BE49-F238E27FC236}">
                    <a16:creationId xmlns:a16="http://schemas.microsoft.com/office/drawing/2014/main" id="{DCD7EA70-F6DF-4286-A3AD-BD7C0C07F3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19" name="Freeform 55">
                <a:extLst>
                  <a:ext uri="{FF2B5EF4-FFF2-40B4-BE49-F238E27FC236}">
                    <a16:creationId xmlns:a16="http://schemas.microsoft.com/office/drawing/2014/main" id="{16CACF94-E2F8-4EDB-AE1B-785017EE0D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20" name="Freeform 56">
                <a:extLst>
                  <a:ext uri="{FF2B5EF4-FFF2-40B4-BE49-F238E27FC236}">
                    <a16:creationId xmlns:a16="http://schemas.microsoft.com/office/drawing/2014/main" id="{E6248EDD-66CD-4253-A399-A4A2E02532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21" name="Freeform 57">
                <a:extLst>
                  <a:ext uri="{FF2B5EF4-FFF2-40B4-BE49-F238E27FC236}">
                    <a16:creationId xmlns:a16="http://schemas.microsoft.com/office/drawing/2014/main" id="{0506E3D7-4AAE-4623-8083-9208C61555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22" name="Freeform 58">
                <a:extLst>
                  <a:ext uri="{FF2B5EF4-FFF2-40B4-BE49-F238E27FC236}">
                    <a16:creationId xmlns:a16="http://schemas.microsoft.com/office/drawing/2014/main" id="{C8CA6E4C-BE85-49C6-8A6B-C57499081F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23" name="Freeform 59">
                <a:extLst>
                  <a:ext uri="{FF2B5EF4-FFF2-40B4-BE49-F238E27FC236}">
                    <a16:creationId xmlns:a16="http://schemas.microsoft.com/office/drawing/2014/main" id="{0A497E82-1034-4B2D-8B5E-53EEE2A877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1324" name="Freeform 60">
                <a:extLst>
                  <a:ext uri="{FF2B5EF4-FFF2-40B4-BE49-F238E27FC236}">
                    <a16:creationId xmlns:a16="http://schemas.microsoft.com/office/drawing/2014/main" id="{011003EE-7B5E-482A-A347-6E4EB1B857D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1325" name="Group 61">
                <a:extLst>
                  <a:ext uri="{FF2B5EF4-FFF2-40B4-BE49-F238E27FC236}">
                    <a16:creationId xmlns:a16="http://schemas.microsoft.com/office/drawing/2014/main" id="{663A2404-EEB1-496C-BC6F-7A506E48BE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>
                  <a:extLst>
                    <a:ext uri="{FF2B5EF4-FFF2-40B4-BE49-F238E27FC236}">
                      <a16:creationId xmlns:a16="http://schemas.microsoft.com/office/drawing/2014/main" id="{11DB2235-3777-48B3-8F43-EC80EB017A4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27" name="Oval 63">
                  <a:extLst>
                    <a:ext uri="{FF2B5EF4-FFF2-40B4-BE49-F238E27FC236}">
                      <a16:creationId xmlns:a16="http://schemas.microsoft.com/office/drawing/2014/main" id="{D56D93AE-2931-4707-A5B5-0527698C86F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28" name="Oval 64">
                  <a:extLst>
                    <a:ext uri="{FF2B5EF4-FFF2-40B4-BE49-F238E27FC236}">
                      <a16:creationId xmlns:a16="http://schemas.microsoft.com/office/drawing/2014/main" id="{ED48E3E3-9E4D-45B9-9437-93AD92EA5424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1329" name="Oval 65">
                  <a:extLst>
                    <a:ext uri="{FF2B5EF4-FFF2-40B4-BE49-F238E27FC236}">
                      <a16:creationId xmlns:a16="http://schemas.microsoft.com/office/drawing/2014/main" id="{6BDB3B90-732F-4D37-A50F-4067A847620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11330" name="Rectangle 66">
            <a:extLst>
              <a:ext uri="{FF2B5EF4-FFF2-40B4-BE49-F238E27FC236}">
                <a16:creationId xmlns:a16="http://schemas.microsoft.com/office/drawing/2014/main" id="{FF4257ED-8E56-4DE7-800E-5D59F35903F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1331" name="Rectangle 67">
            <a:extLst>
              <a:ext uri="{FF2B5EF4-FFF2-40B4-BE49-F238E27FC236}">
                <a16:creationId xmlns:a16="http://schemas.microsoft.com/office/drawing/2014/main" id="{58DD6117-6A04-48AC-B006-688241FC266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1332" name="Rectangle 68">
            <a:extLst>
              <a:ext uri="{FF2B5EF4-FFF2-40B4-BE49-F238E27FC236}">
                <a16:creationId xmlns:a16="http://schemas.microsoft.com/office/drawing/2014/main" id="{8489AB65-6CCF-4B55-9814-6A72D2B914F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1333" name="Rectangle 69">
            <a:extLst>
              <a:ext uri="{FF2B5EF4-FFF2-40B4-BE49-F238E27FC236}">
                <a16:creationId xmlns:a16="http://schemas.microsoft.com/office/drawing/2014/main" id="{E916D84C-8E48-4997-B6E9-0443E825A5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1334" name="Rectangle 70">
            <a:extLst>
              <a:ext uri="{FF2B5EF4-FFF2-40B4-BE49-F238E27FC236}">
                <a16:creationId xmlns:a16="http://schemas.microsoft.com/office/drawing/2014/main" id="{7E040584-949A-493F-AAA2-BF04F07011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930C088-A024-4D9F-B9A3-D34885F18C4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1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3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3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3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5AD2-C94E-4357-9D32-99D06182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BDEB0-4F69-4AC8-9A4A-BA986E8E1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EF840-423A-4101-A96E-E826772B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31776-5666-4F44-94C3-980FD582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02FE2-B942-4D19-9173-14898F00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D0FCE-0BE3-41EE-8E22-8A0D3F911C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4541972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A602C-8CA6-4DBD-B272-FD8A636F8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00348-1D3F-4414-B018-43A2F01CE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974D9-D4EB-4EE6-8E02-B87DD735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519B7-D83B-48A5-9F46-06064785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E5C39-2408-4A65-934F-3EF064B7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8CE3C-B5F4-482E-8B39-E96938FC77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4304875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55AD-0791-4971-A316-F5994AAD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898B2-C76B-466C-B635-678AA92D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3D8C1-1390-485B-8F63-8D90AA93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87CE2-B686-4133-B632-CBB3F9F7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15C6A-776E-4712-96AE-338BDCB5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55B0D-C6C7-47E2-9BF6-07149FD8FD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4335076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50F7-332F-4621-AE52-3362C3A4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FAF6C-0D56-4EE1-A66F-518A19317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16AAF-559E-4DC1-966B-5E8AB16A8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9DF6A-DCEF-461E-A481-B36F8ABD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BD9C0-5547-49B0-9B34-792B7856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F99B0-CAE8-478A-BFFF-61578E0364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49546870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4C501-4451-4268-A50B-8B09BB414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7A6A6-6D27-42A7-B135-1A1311219F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3A23A-131C-4D93-8A18-9BBA95EB6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28F83-5A6C-4B61-AFDB-230FB026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0C855-4158-435C-9F55-2A81ABFC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10147-A66E-4005-A414-3C0963A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83BFF-0843-46D2-92C7-55749CCF77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7688165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4C92-92B7-45B4-BE9E-89C1ABF4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54934-5ACF-4755-BF3B-9BCFDAA1C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B66D4-5D7D-4688-AB79-87A220F84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42B86-BF3D-4BC7-A81F-894CB4C24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AC62F-38CB-4665-9852-48DA2BD77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8053D-F169-4081-8DA3-1F836D33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9195E4-585A-4D0B-BF84-9E80DA291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738A3C-918B-4AF2-9A36-C91D42F6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37D81-294F-4E12-80C8-4CB9C9DA0E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6481667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68E3E-7A1D-48EA-BD79-11ACA63B8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7F9C5E-47BA-4F4C-9DC2-E5D10351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66A26-D059-4C56-873A-D84EC9244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40B64-09F4-4C9F-9D21-1631A194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A5ADE-18CB-419E-B139-9C83CC9B36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6958043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0E33E8-54A8-4BDC-8B4A-6727FF7BA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35AEE-B8A7-4A0F-B1E3-F058B4F2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282E8-8F0E-439D-899F-0740E4E2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BEBF6-1C33-47EB-8FE1-15C6D9C6D7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33153327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DAF2-1855-47EF-878C-4A96531A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D639-E689-475D-AF0E-8E4907935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AF283-568D-43AF-B67C-3FE476CDD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89742-19DF-449C-AAEA-28DD3675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46F76-1C8E-4DAD-A94D-AED095DD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78446-345A-4701-A743-55BE626B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5A055-C7BD-4AB3-8E9C-34A9467F48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4139519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1D09-F51D-4F85-A75E-484A3BDC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CA2EBC-6A9C-42BA-B941-0A8E27464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6012C-81FE-4F2F-95DA-57167B3DC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BF843-8AA2-4706-9C84-BBFD0E47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E5AD2-B076-414B-828E-87514B55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C25F4-DA0C-424D-88ED-920D6D57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10C2A-8EC1-4BBB-B922-25C78AE78E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0679950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>
            <a:extLst>
              <a:ext uri="{FF2B5EF4-FFF2-40B4-BE49-F238E27FC236}">
                <a16:creationId xmlns:a16="http://schemas.microsoft.com/office/drawing/2014/main" id="{7F0C7FF4-B8A7-40A7-9338-F72D870E66B2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10243" name="Group 3">
            <a:extLst>
              <a:ext uri="{FF2B5EF4-FFF2-40B4-BE49-F238E27FC236}">
                <a16:creationId xmlns:a16="http://schemas.microsoft.com/office/drawing/2014/main" id="{5A01368E-E3A2-470A-8F74-30636D612E2B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>
              <a:extLst>
                <a:ext uri="{FF2B5EF4-FFF2-40B4-BE49-F238E27FC236}">
                  <a16:creationId xmlns:a16="http://schemas.microsoft.com/office/drawing/2014/main" id="{52DF9592-CB9F-436E-A481-51AEDC38CD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grpSp>
          <p:nvGrpSpPr>
            <p:cNvPr id="10245" name="Group 5">
              <a:extLst>
                <a:ext uri="{FF2B5EF4-FFF2-40B4-BE49-F238E27FC236}">
                  <a16:creationId xmlns:a16="http://schemas.microsoft.com/office/drawing/2014/main" id="{B5A6F27C-0EA5-423F-AFC1-0EF49377C00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>
                <a:extLst>
                  <a:ext uri="{FF2B5EF4-FFF2-40B4-BE49-F238E27FC236}">
                    <a16:creationId xmlns:a16="http://schemas.microsoft.com/office/drawing/2014/main" id="{E4150724-4F56-4089-9ED7-74718DC49E8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47" name="Oval 7">
                <a:extLst>
                  <a:ext uri="{FF2B5EF4-FFF2-40B4-BE49-F238E27FC236}">
                    <a16:creationId xmlns:a16="http://schemas.microsoft.com/office/drawing/2014/main" id="{631BE592-61DB-4C03-ABA0-2E8A691572F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48" name="Oval 8">
                <a:extLst>
                  <a:ext uri="{FF2B5EF4-FFF2-40B4-BE49-F238E27FC236}">
                    <a16:creationId xmlns:a16="http://schemas.microsoft.com/office/drawing/2014/main" id="{C483DF5C-A591-4C03-959D-BBFA22ED91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49" name="Oval 9">
                <a:extLst>
                  <a:ext uri="{FF2B5EF4-FFF2-40B4-BE49-F238E27FC236}">
                    <a16:creationId xmlns:a16="http://schemas.microsoft.com/office/drawing/2014/main" id="{FF4A490D-4AAE-44A1-A137-FC717310DB8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0" name="Oval 10">
                <a:extLst>
                  <a:ext uri="{FF2B5EF4-FFF2-40B4-BE49-F238E27FC236}">
                    <a16:creationId xmlns:a16="http://schemas.microsoft.com/office/drawing/2014/main" id="{B9DF2B4D-25A8-4C75-886A-67666FA008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1" name="Freeform 11">
                <a:extLst>
                  <a:ext uri="{FF2B5EF4-FFF2-40B4-BE49-F238E27FC236}">
                    <a16:creationId xmlns:a16="http://schemas.microsoft.com/office/drawing/2014/main" id="{AFB012A6-C41E-47DF-9054-4020BE1C3D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2" name="Freeform 12">
                <a:extLst>
                  <a:ext uri="{FF2B5EF4-FFF2-40B4-BE49-F238E27FC236}">
                    <a16:creationId xmlns:a16="http://schemas.microsoft.com/office/drawing/2014/main" id="{0CCB26DB-4DD5-4BE1-92A5-A802DBD875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3" name="Freeform 13">
                <a:extLst>
                  <a:ext uri="{FF2B5EF4-FFF2-40B4-BE49-F238E27FC236}">
                    <a16:creationId xmlns:a16="http://schemas.microsoft.com/office/drawing/2014/main" id="{A4EE8F39-FA7F-4AB4-8289-404FC35CC9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4" name="Freeform 14">
                <a:extLst>
                  <a:ext uri="{FF2B5EF4-FFF2-40B4-BE49-F238E27FC236}">
                    <a16:creationId xmlns:a16="http://schemas.microsoft.com/office/drawing/2014/main" id="{8D75D6C1-8858-4AF1-B1BB-69C9FDB6169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5" name="Freeform 15">
                <a:extLst>
                  <a:ext uri="{FF2B5EF4-FFF2-40B4-BE49-F238E27FC236}">
                    <a16:creationId xmlns:a16="http://schemas.microsoft.com/office/drawing/2014/main" id="{BAE85119-41B2-47E3-AAAC-7566E9C886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6" name="Oval 16">
                <a:extLst>
                  <a:ext uri="{FF2B5EF4-FFF2-40B4-BE49-F238E27FC236}">
                    <a16:creationId xmlns:a16="http://schemas.microsoft.com/office/drawing/2014/main" id="{64C6DF9A-1F52-4516-8271-993E662CC5C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0257" name="Group 17">
              <a:extLst>
                <a:ext uri="{FF2B5EF4-FFF2-40B4-BE49-F238E27FC236}">
                  <a16:creationId xmlns:a16="http://schemas.microsoft.com/office/drawing/2014/main" id="{713E4630-109C-4D06-ABB8-31AE5DDBF56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>
                <a:extLst>
                  <a:ext uri="{FF2B5EF4-FFF2-40B4-BE49-F238E27FC236}">
                    <a16:creationId xmlns:a16="http://schemas.microsoft.com/office/drawing/2014/main" id="{7A4A3586-7342-4590-A444-0F2577AFCCA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59" name="Oval 19">
                <a:extLst>
                  <a:ext uri="{FF2B5EF4-FFF2-40B4-BE49-F238E27FC236}">
                    <a16:creationId xmlns:a16="http://schemas.microsoft.com/office/drawing/2014/main" id="{670295AD-893F-498E-8270-295CE7A3D4E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0" name="Oval 20">
                <a:extLst>
                  <a:ext uri="{FF2B5EF4-FFF2-40B4-BE49-F238E27FC236}">
                    <a16:creationId xmlns:a16="http://schemas.microsoft.com/office/drawing/2014/main" id="{2467717F-035D-4BA5-B0A3-2DCF6A30ABF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1" name="Oval 21">
                <a:extLst>
                  <a:ext uri="{FF2B5EF4-FFF2-40B4-BE49-F238E27FC236}">
                    <a16:creationId xmlns:a16="http://schemas.microsoft.com/office/drawing/2014/main" id="{2706E59C-FE1C-4C32-BDD0-8CE49B5EF9F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2" name="Oval 22">
                <a:extLst>
                  <a:ext uri="{FF2B5EF4-FFF2-40B4-BE49-F238E27FC236}">
                    <a16:creationId xmlns:a16="http://schemas.microsoft.com/office/drawing/2014/main" id="{8D7535ED-8D04-41A8-9BBD-36D70DD255F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3" name="Oval 23">
                <a:extLst>
                  <a:ext uri="{FF2B5EF4-FFF2-40B4-BE49-F238E27FC236}">
                    <a16:creationId xmlns:a16="http://schemas.microsoft.com/office/drawing/2014/main" id="{07A7D47A-3B3B-4397-9E66-BFA256B3206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4" name="Oval 24">
                <a:extLst>
                  <a:ext uri="{FF2B5EF4-FFF2-40B4-BE49-F238E27FC236}">
                    <a16:creationId xmlns:a16="http://schemas.microsoft.com/office/drawing/2014/main" id="{83B51811-5E1D-444D-90E1-E3A76C0BA44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5" name="Oval 25">
                <a:extLst>
                  <a:ext uri="{FF2B5EF4-FFF2-40B4-BE49-F238E27FC236}">
                    <a16:creationId xmlns:a16="http://schemas.microsoft.com/office/drawing/2014/main" id="{CFE9B119-450D-486D-9361-7A2117EA0BC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6" name="Freeform 26">
                <a:extLst>
                  <a:ext uri="{FF2B5EF4-FFF2-40B4-BE49-F238E27FC236}">
                    <a16:creationId xmlns:a16="http://schemas.microsoft.com/office/drawing/2014/main" id="{2066DC76-4E57-4681-B700-5EE916423E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7" name="Freeform 27">
                <a:extLst>
                  <a:ext uri="{FF2B5EF4-FFF2-40B4-BE49-F238E27FC236}">
                    <a16:creationId xmlns:a16="http://schemas.microsoft.com/office/drawing/2014/main" id="{EA1EB122-C0E1-4C8D-8217-067B1AB393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8" name="Freeform 28">
                <a:extLst>
                  <a:ext uri="{FF2B5EF4-FFF2-40B4-BE49-F238E27FC236}">
                    <a16:creationId xmlns:a16="http://schemas.microsoft.com/office/drawing/2014/main" id="{95A17062-21D8-4023-A034-7DF71B8303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69" name="Freeform 29">
                <a:extLst>
                  <a:ext uri="{FF2B5EF4-FFF2-40B4-BE49-F238E27FC236}">
                    <a16:creationId xmlns:a16="http://schemas.microsoft.com/office/drawing/2014/main" id="{787FCB86-5F18-484D-B416-FF13D84648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70" name="Freeform 30">
                <a:extLst>
                  <a:ext uri="{FF2B5EF4-FFF2-40B4-BE49-F238E27FC236}">
                    <a16:creationId xmlns:a16="http://schemas.microsoft.com/office/drawing/2014/main" id="{47A753C6-5CD0-411F-9B40-235FB55374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71" name="Freeform 31">
                <a:extLst>
                  <a:ext uri="{FF2B5EF4-FFF2-40B4-BE49-F238E27FC236}">
                    <a16:creationId xmlns:a16="http://schemas.microsoft.com/office/drawing/2014/main" id="{078D8D5F-C4C6-450A-BB1F-1D0CE80C4D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72" name="Freeform 32">
                <a:extLst>
                  <a:ext uri="{FF2B5EF4-FFF2-40B4-BE49-F238E27FC236}">
                    <a16:creationId xmlns:a16="http://schemas.microsoft.com/office/drawing/2014/main" id="{076AEE07-02C7-4777-A04C-118B7A92D0F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73" name="Freeform 33">
                <a:extLst>
                  <a:ext uri="{FF2B5EF4-FFF2-40B4-BE49-F238E27FC236}">
                    <a16:creationId xmlns:a16="http://schemas.microsoft.com/office/drawing/2014/main" id="{DEC13E74-5421-4B03-962F-869E52F72C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74" name="Freeform 34">
                <a:extLst>
                  <a:ext uri="{FF2B5EF4-FFF2-40B4-BE49-F238E27FC236}">
                    <a16:creationId xmlns:a16="http://schemas.microsoft.com/office/drawing/2014/main" id="{839E31B0-68AD-43A5-89B2-255E50EFC4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75" name="Freeform 35">
                <a:extLst>
                  <a:ext uri="{FF2B5EF4-FFF2-40B4-BE49-F238E27FC236}">
                    <a16:creationId xmlns:a16="http://schemas.microsoft.com/office/drawing/2014/main" id="{BAF7F29D-9AF7-4914-AFD2-B976250F8C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0276" name="Group 36">
              <a:extLst>
                <a:ext uri="{FF2B5EF4-FFF2-40B4-BE49-F238E27FC236}">
                  <a16:creationId xmlns:a16="http://schemas.microsoft.com/office/drawing/2014/main" id="{4BFF40FC-2158-43A3-A2CC-3A55B2C0910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>
                <a:extLst>
                  <a:ext uri="{FF2B5EF4-FFF2-40B4-BE49-F238E27FC236}">
                    <a16:creationId xmlns:a16="http://schemas.microsoft.com/office/drawing/2014/main" id="{15FB72E2-E464-4B34-90EF-1873FAE30874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78" name="Freeform 38">
                <a:extLst>
                  <a:ext uri="{FF2B5EF4-FFF2-40B4-BE49-F238E27FC236}">
                    <a16:creationId xmlns:a16="http://schemas.microsoft.com/office/drawing/2014/main" id="{A26C5554-1257-4813-919E-7B8A76706F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79" name="Freeform 39">
                <a:extLst>
                  <a:ext uri="{FF2B5EF4-FFF2-40B4-BE49-F238E27FC236}">
                    <a16:creationId xmlns:a16="http://schemas.microsoft.com/office/drawing/2014/main" id="{0DC77C10-ED3A-43FA-B148-FBB01B7590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0" name="Freeform 40">
                <a:extLst>
                  <a:ext uri="{FF2B5EF4-FFF2-40B4-BE49-F238E27FC236}">
                    <a16:creationId xmlns:a16="http://schemas.microsoft.com/office/drawing/2014/main" id="{C3FBF765-E626-4282-A215-C9949737F7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1" name="Freeform 41">
                <a:extLst>
                  <a:ext uri="{FF2B5EF4-FFF2-40B4-BE49-F238E27FC236}">
                    <a16:creationId xmlns:a16="http://schemas.microsoft.com/office/drawing/2014/main" id="{ECF9E259-617B-4ADC-AE68-C046391840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2" name="Freeform 42">
                <a:extLst>
                  <a:ext uri="{FF2B5EF4-FFF2-40B4-BE49-F238E27FC236}">
                    <a16:creationId xmlns:a16="http://schemas.microsoft.com/office/drawing/2014/main" id="{2B027AF2-04A0-4499-9498-77FCA36BEF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3" name="Freeform 43">
                <a:extLst>
                  <a:ext uri="{FF2B5EF4-FFF2-40B4-BE49-F238E27FC236}">
                    <a16:creationId xmlns:a16="http://schemas.microsoft.com/office/drawing/2014/main" id="{BFA3782C-554F-48E3-BBFF-A966619405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4" name="Freeform 44">
                <a:extLst>
                  <a:ext uri="{FF2B5EF4-FFF2-40B4-BE49-F238E27FC236}">
                    <a16:creationId xmlns:a16="http://schemas.microsoft.com/office/drawing/2014/main" id="{2A80EF3D-E7EF-49AD-BE7B-FE8B1C6E27F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5" name="Freeform 45">
                <a:extLst>
                  <a:ext uri="{FF2B5EF4-FFF2-40B4-BE49-F238E27FC236}">
                    <a16:creationId xmlns:a16="http://schemas.microsoft.com/office/drawing/2014/main" id="{9C216282-4A6E-4F81-A75F-4A66649B65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6" name="Freeform 46">
                <a:extLst>
                  <a:ext uri="{FF2B5EF4-FFF2-40B4-BE49-F238E27FC236}">
                    <a16:creationId xmlns:a16="http://schemas.microsoft.com/office/drawing/2014/main" id="{A04E440A-4E0F-45A5-BE51-0A4E6ED53C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7" name="Freeform 47">
                <a:extLst>
                  <a:ext uri="{FF2B5EF4-FFF2-40B4-BE49-F238E27FC236}">
                    <a16:creationId xmlns:a16="http://schemas.microsoft.com/office/drawing/2014/main" id="{1EAEE0B5-595D-4CC6-8307-9EAC8716AE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8" name="Oval 48">
                <a:extLst>
                  <a:ext uri="{FF2B5EF4-FFF2-40B4-BE49-F238E27FC236}">
                    <a16:creationId xmlns:a16="http://schemas.microsoft.com/office/drawing/2014/main" id="{1A72A5D4-CC28-47D7-9A88-D8660870D31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89" name="Oval 49">
                <a:extLst>
                  <a:ext uri="{FF2B5EF4-FFF2-40B4-BE49-F238E27FC236}">
                    <a16:creationId xmlns:a16="http://schemas.microsoft.com/office/drawing/2014/main" id="{2F95690E-CAA4-413D-8AE0-AA8B469E8A7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0" name="Oval 50">
                <a:extLst>
                  <a:ext uri="{FF2B5EF4-FFF2-40B4-BE49-F238E27FC236}">
                    <a16:creationId xmlns:a16="http://schemas.microsoft.com/office/drawing/2014/main" id="{2AB33CB6-BC7F-4DBD-99C1-53E8F70B1EF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1" name="Oval 51">
                <a:extLst>
                  <a:ext uri="{FF2B5EF4-FFF2-40B4-BE49-F238E27FC236}">
                    <a16:creationId xmlns:a16="http://schemas.microsoft.com/office/drawing/2014/main" id="{1C209891-5F13-4D70-9D96-F28971C13F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2" name="Oval 52">
                <a:extLst>
                  <a:ext uri="{FF2B5EF4-FFF2-40B4-BE49-F238E27FC236}">
                    <a16:creationId xmlns:a16="http://schemas.microsoft.com/office/drawing/2014/main" id="{8EF8031E-0DCE-4CF3-ACF1-E491AE795C7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3" name="Oval 53">
                <a:extLst>
                  <a:ext uri="{FF2B5EF4-FFF2-40B4-BE49-F238E27FC236}">
                    <a16:creationId xmlns:a16="http://schemas.microsoft.com/office/drawing/2014/main" id="{6D4BE1EF-83F3-4A88-81CC-28D260A5965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grpSp>
          <p:nvGrpSpPr>
            <p:cNvPr id="10294" name="Group 54">
              <a:extLst>
                <a:ext uri="{FF2B5EF4-FFF2-40B4-BE49-F238E27FC236}">
                  <a16:creationId xmlns:a16="http://schemas.microsoft.com/office/drawing/2014/main" id="{92BC5636-4DA3-4A0D-9768-A9069EF27A4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>
                <a:extLst>
                  <a:ext uri="{FF2B5EF4-FFF2-40B4-BE49-F238E27FC236}">
                    <a16:creationId xmlns:a16="http://schemas.microsoft.com/office/drawing/2014/main" id="{373BF712-99DF-4F87-BF80-1DDEAFDCBE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6" name="Freeform 56">
                <a:extLst>
                  <a:ext uri="{FF2B5EF4-FFF2-40B4-BE49-F238E27FC236}">
                    <a16:creationId xmlns:a16="http://schemas.microsoft.com/office/drawing/2014/main" id="{6A9BDAA3-E0AC-4410-9F7B-269B880D33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7" name="Freeform 57">
                <a:extLst>
                  <a:ext uri="{FF2B5EF4-FFF2-40B4-BE49-F238E27FC236}">
                    <a16:creationId xmlns:a16="http://schemas.microsoft.com/office/drawing/2014/main" id="{A18F8B7C-56B7-45DD-9DE1-F3C3DF8CEA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8" name="Freeform 58">
                <a:extLst>
                  <a:ext uri="{FF2B5EF4-FFF2-40B4-BE49-F238E27FC236}">
                    <a16:creationId xmlns:a16="http://schemas.microsoft.com/office/drawing/2014/main" id="{060F6ABE-D49A-4AB3-B0DB-417C1DCDFD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299" name="Freeform 59">
                <a:extLst>
                  <a:ext uri="{FF2B5EF4-FFF2-40B4-BE49-F238E27FC236}">
                    <a16:creationId xmlns:a16="http://schemas.microsoft.com/office/drawing/2014/main" id="{F764C853-CDDB-4AD2-A13A-D564DC7416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00" name="Freeform 60">
                <a:extLst>
                  <a:ext uri="{FF2B5EF4-FFF2-40B4-BE49-F238E27FC236}">
                    <a16:creationId xmlns:a16="http://schemas.microsoft.com/office/drawing/2014/main" id="{FC6176C3-6D72-46CC-B000-E002F5CA2D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10301" name="Freeform 61">
                <a:extLst>
                  <a:ext uri="{FF2B5EF4-FFF2-40B4-BE49-F238E27FC236}">
                    <a16:creationId xmlns:a16="http://schemas.microsoft.com/office/drawing/2014/main" id="{A758D70A-466E-466F-95E9-A9EE87FA0480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grpSp>
            <p:nvGrpSpPr>
              <p:cNvPr id="10302" name="Group 62">
                <a:extLst>
                  <a:ext uri="{FF2B5EF4-FFF2-40B4-BE49-F238E27FC236}">
                    <a16:creationId xmlns:a16="http://schemas.microsoft.com/office/drawing/2014/main" id="{782E6808-6B40-43F3-9EC3-4D3A1F6FBB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>
                  <a:extLst>
                    <a:ext uri="{FF2B5EF4-FFF2-40B4-BE49-F238E27FC236}">
                      <a16:creationId xmlns:a16="http://schemas.microsoft.com/office/drawing/2014/main" id="{C774EFD6-2EED-4A3B-8D16-BAAE2F72043D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304" name="Oval 64">
                  <a:extLst>
                    <a:ext uri="{FF2B5EF4-FFF2-40B4-BE49-F238E27FC236}">
                      <a16:creationId xmlns:a16="http://schemas.microsoft.com/office/drawing/2014/main" id="{67641F65-165E-46F9-8D7C-071577E8721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305" name="Oval 65">
                  <a:extLst>
                    <a:ext uri="{FF2B5EF4-FFF2-40B4-BE49-F238E27FC236}">
                      <a16:creationId xmlns:a16="http://schemas.microsoft.com/office/drawing/2014/main" id="{277E835B-AACA-4B20-ACD1-85CD6B2B37A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  <p:sp>
              <p:nvSpPr>
                <p:cNvPr id="10306" name="Oval 66">
                  <a:extLst>
                    <a:ext uri="{FF2B5EF4-FFF2-40B4-BE49-F238E27FC236}">
                      <a16:creationId xmlns:a16="http://schemas.microsoft.com/office/drawing/2014/main" id="{DD90196D-DDEB-4828-9AF6-504F44A63F46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</p:grpSp>
      <p:sp>
        <p:nvSpPr>
          <p:cNvPr id="10307" name="Rectangle 67">
            <a:extLst>
              <a:ext uri="{FF2B5EF4-FFF2-40B4-BE49-F238E27FC236}">
                <a16:creationId xmlns:a16="http://schemas.microsoft.com/office/drawing/2014/main" id="{B4CF7E68-3456-40BF-8561-EF4E97C90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308" name="Rectangle 68">
            <a:extLst>
              <a:ext uri="{FF2B5EF4-FFF2-40B4-BE49-F238E27FC236}">
                <a16:creationId xmlns:a16="http://schemas.microsoft.com/office/drawing/2014/main" id="{2C02D82D-2317-4474-9B8C-E24792FC4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309" name="Rectangle 69">
            <a:extLst>
              <a:ext uri="{FF2B5EF4-FFF2-40B4-BE49-F238E27FC236}">
                <a16:creationId xmlns:a16="http://schemas.microsoft.com/office/drawing/2014/main" id="{7E6C6849-9E99-406B-82B7-40EC48A81CF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0310" name="Rectangle 70">
            <a:extLst>
              <a:ext uri="{FF2B5EF4-FFF2-40B4-BE49-F238E27FC236}">
                <a16:creationId xmlns:a16="http://schemas.microsoft.com/office/drawing/2014/main" id="{161482D8-EB38-4E57-B957-6E4B3665B7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0311" name="Rectangle 71">
            <a:extLst>
              <a:ext uri="{FF2B5EF4-FFF2-40B4-BE49-F238E27FC236}">
                <a16:creationId xmlns:a16="http://schemas.microsoft.com/office/drawing/2014/main" id="{C567880A-2003-4A24-966B-C190068F93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B7178B1-46C3-42F9-BE1F-B9D953475DC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0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0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0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0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30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30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adt-koeln.de/wahleninkoeln/images/slowenien.gi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7836742-6EB6-4A4B-ADFF-30340D7124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1439862"/>
          </a:xfrm>
        </p:spPr>
        <p:txBody>
          <a:bodyPr/>
          <a:lstStyle/>
          <a:p>
            <a:r>
              <a:rPr lang="sl-SI" altLang="sl-SI" sz="7200" b="1"/>
              <a:t>SLOWENIEN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49AD518-4CC1-43C6-BF37-BF2A750981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4221163"/>
            <a:ext cx="7521575" cy="2376487"/>
          </a:xfrm>
        </p:spPr>
        <p:txBody>
          <a:bodyPr/>
          <a:lstStyle/>
          <a:p>
            <a:pPr algn="l"/>
            <a:r>
              <a:rPr lang="sl-SI" altLang="sl-SI" b="1"/>
              <a:t> </a:t>
            </a:r>
            <a:endParaRPr lang="sl-SI" altLang="sl-SI" b="1" dirty="0"/>
          </a:p>
          <a:p>
            <a:pPr algn="l"/>
            <a:endParaRPr lang="sl-SI" altLang="sl-SI" b="1" dirty="0"/>
          </a:p>
          <a:p>
            <a:pPr algn="l"/>
            <a:r>
              <a:rPr lang="sl-SI" altLang="sl-SI" b="1" dirty="0"/>
              <a:t>ČRNOMELJ, 2007</a:t>
            </a:r>
          </a:p>
          <a:p>
            <a:pPr algn="l"/>
            <a:endParaRPr lang="sl-SI" altLang="sl-SI" b="1" dirty="0"/>
          </a:p>
          <a:p>
            <a:endParaRPr lang="sl-SI" altLang="sl-SI" dirty="0"/>
          </a:p>
        </p:txBody>
      </p:sp>
      <p:pic>
        <p:nvPicPr>
          <p:cNvPr id="2053" name="Picture 5" descr="slowenien">
            <a:hlinkClick r:id="rId2"/>
            <a:extLst>
              <a:ext uri="{FF2B5EF4-FFF2-40B4-BE49-F238E27FC236}">
                <a16:creationId xmlns:a16="http://schemas.microsoft.com/office/drawing/2014/main" id="{93E539C6-07BF-4B72-92DC-867265440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544763"/>
            <a:ext cx="3455988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5E7B22F-0F26-415A-A03E-2C66EB6C9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Unser Heimatland Slowenien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04E7BE-9E9C-4295-9449-24E9DF306C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Die Hauptstadt</a:t>
            </a:r>
          </a:p>
          <a:p>
            <a:r>
              <a:rPr lang="sl-SI" altLang="sl-SI"/>
              <a:t>Kulturelle und toruristische Sehenswürdigkeiten</a:t>
            </a:r>
          </a:p>
        </p:txBody>
      </p:sp>
      <p:pic>
        <p:nvPicPr>
          <p:cNvPr id="14343" name="Picture 7" descr="ljubljanica">
            <a:extLst>
              <a:ext uri="{FF2B5EF4-FFF2-40B4-BE49-F238E27FC236}">
                <a16:creationId xmlns:a16="http://schemas.microsoft.com/office/drawing/2014/main" id="{30D3CFC0-E8A0-4902-9F5E-730FF4003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262313"/>
            <a:ext cx="4679950" cy="311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04B1A851-677E-4017-B46C-9ECD0A852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Die Nachbarstaaten von Slowenien sind:</a:t>
            </a:r>
          </a:p>
        </p:txBody>
      </p:sp>
      <p:pic>
        <p:nvPicPr>
          <p:cNvPr id="15365" name="Picture 5" descr="slowenien_xgross">
            <a:extLst>
              <a:ext uri="{FF2B5EF4-FFF2-40B4-BE49-F238E27FC236}">
                <a16:creationId xmlns:a16="http://schemas.microsoft.com/office/drawing/2014/main" id="{4DA997F8-0140-47F2-A4D0-463706E94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7273925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E9CFBF7-957E-461C-9354-39DD1359C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Die Naturparks bieten: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0D15B6B-5F41-4720-BF07-5827EA200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Erholung</a:t>
            </a:r>
          </a:p>
          <a:p>
            <a:r>
              <a:rPr lang="sl-SI" altLang="sl-SI"/>
              <a:t>Entspannung</a:t>
            </a:r>
          </a:p>
          <a:p>
            <a:r>
              <a:rPr lang="sl-SI" altLang="sl-SI"/>
              <a:t>vielfältige Aktivitäten</a:t>
            </a:r>
          </a:p>
        </p:txBody>
      </p:sp>
      <p:pic>
        <p:nvPicPr>
          <p:cNvPr id="17413" name="Picture 5" descr="pictureEscursioniZ">
            <a:extLst>
              <a:ext uri="{FF2B5EF4-FFF2-40B4-BE49-F238E27FC236}">
                <a16:creationId xmlns:a16="http://schemas.microsoft.com/office/drawing/2014/main" id="{E5887FA8-F38B-47C8-9B5D-3BD85C1F0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357563"/>
            <a:ext cx="4391025" cy="29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33D865A-9739-4042-8533-B4AD1E040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Europäischen Architekten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497ED56-F774-4182-A9F1-B47333466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Jože Plečnik</a:t>
            </a:r>
          </a:p>
        </p:txBody>
      </p:sp>
      <p:pic>
        <p:nvPicPr>
          <p:cNvPr id="18436" name="Picture 4" descr="Splosno-zgod-20st2">
            <a:extLst>
              <a:ext uri="{FF2B5EF4-FFF2-40B4-BE49-F238E27FC236}">
                <a16:creationId xmlns:a16="http://schemas.microsoft.com/office/drawing/2014/main" id="{090C4AFD-7D34-4E4E-9759-AA10E2D27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773238"/>
            <a:ext cx="4762500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BE02E7-5F64-4288-A957-BA242E068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7859713" cy="652463"/>
          </a:xfrm>
        </p:spPr>
        <p:txBody>
          <a:bodyPr/>
          <a:lstStyle/>
          <a:p>
            <a:r>
              <a:rPr lang="sl-SI" altLang="sl-SI" sz="4000"/>
              <a:t>200 Museen und Museumssammlungen             </a:t>
            </a:r>
            <a:br>
              <a:rPr lang="sl-SI" altLang="sl-SI" sz="4000"/>
            </a:br>
            <a:endParaRPr lang="sl-SI" altLang="sl-SI" sz="40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AC37CB7-0C05-4AB2-8FC6-F2F32A831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565400"/>
            <a:ext cx="8229600" cy="4525963"/>
          </a:xfrm>
        </p:spPr>
        <p:txBody>
          <a:bodyPr/>
          <a:lstStyle/>
          <a:p>
            <a:r>
              <a:rPr lang="sl-SI" altLang="sl-SI"/>
              <a:t> im Nationalmuseum</a:t>
            </a:r>
          </a:p>
          <a:p>
            <a:r>
              <a:rPr lang="sl-SI" altLang="sl-SI"/>
              <a:t>Im Slowenischen Etnographischen Museum</a:t>
            </a:r>
          </a:p>
          <a:p>
            <a:r>
              <a:rPr lang="sl-SI" altLang="sl-SI"/>
              <a:t>Im Naturkundemuseum Sloweniens</a:t>
            </a:r>
          </a:p>
          <a:p>
            <a:endParaRPr lang="sl-SI" altLang="sl-SI"/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BB5D6AE-A442-4A48-AD59-580044ADE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Galerien und Kunsthallen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5222D3F-628B-41C2-90A9-00108C41B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 die Nationalgalerie</a:t>
            </a:r>
          </a:p>
          <a:p>
            <a:r>
              <a:rPr lang="sl-SI" altLang="sl-SI"/>
              <a:t>die Moderne Galerie</a:t>
            </a:r>
          </a:p>
          <a:p>
            <a:r>
              <a:rPr lang="sl-SI" altLang="sl-SI"/>
              <a:t>Private Kunstgalerie</a:t>
            </a:r>
          </a:p>
          <a:p>
            <a:endParaRPr lang="sl-SI" altLang="sl-SI"/>
          </a:p>
        </p:txBody>
      </p:sp>
      <p:pic>
        <p:nvPicPr>
          <p:cNvPr id="20485" name="Picture 5" descr="Galerie_Zaar_-_12-600breit">
            <a:extLst>
              <a:ext uri="{FF2B5EF4-FFF2-40B4-BE49-F238E27FC236}">
                <a16:creationId xmlns:a16="http://schemas.microsoft.com/office/drawing/2014/main" id="{FD03D3FF-AA65-49B4-B70F-140DE7890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386138"/>
            <a:ext cx="479425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F1E5610-E0B9-47EA-B30D-3E54C9796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Sportverstaltungen statt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3819071-B31F-476A-926C-C8E656581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Kranjska gora</a:t>
            </a:r>
          </a:p>
          <a:p>
            <a:r>
              <a:rPr lang="sl-SI" altLang="sl-SI"/>
              <a:t>Pohorje</a:t>
            </a:r>
          </a:p>
          <a:p>
            <a:r>
              <a:rPr lang="sl-SI" altLang="sl-SI"/>
              <a:t>Planica</a:t>
            </a:r>
          </a:p>
          <a:p>
            <a:r>
              <a:rPr lang="sl-SI" altLang="sl-SI"/>
              <a:t>Pokljuka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21509" name="Picture 5" descr="HBWC58H6_Pxgen_r_467xA">
            <a:extLst>
              <a:ext uri="{FF2B5EF4-FFF2-40B4-BE49-F238E27FC236}">
                <a16:creationId xmlns:a16="http://schemas.microsoft.com/office/drawing/2014/main" id="{DABACFA7-97FB-470E-AAA7-54C3FA132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284538"/>
            <a:ext cx="4448175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dranje">
  <a:themeElements>
    <a:clrScheme name="Kodranj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odran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odranj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dranj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dranj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0</TotalTime>
  <Words>64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Kodranje</vt:lpstr>
      <vt:lpstr>SLOWENIEN</vt:lpstr>
      <vt:lpstr>Unser Heimatland Slowenien</vt:lpstr>
      <vt:lpstr>Die Nachbarstaaten von Slowenien sind:</vt:lpstr>
      <vt:lpstr>Die Naturparks bieten: </vt:lpstr>
      <vt:lpstr>Europäischen Architekten</vt:lpstr>
      <vt:lpstr>200 Museen und Museumssammlungen              </vt:lpstr>
      <vt:lpstr>Galerien und Kunsthallen</vt:lpstr>
      <vt:lpstr>Sportverstaltungen statt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2019-06-03T09:05:41Z</dcterms:created>
  <dcterms:modified xsi:type="dcterms:W3CDTF">2019-06-03T09:05:41Z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