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7" r:id="rId1"/>
    <p:sldMasterId id="2147483689" r:id="rId2"/>
    <p:sldMasterId id="2147483701" r:id="rId3"/>
  </p:sldMasterIdLst>
  <p:sldIdLst>
    <p:sldId id="256" r:id="rId4"/>
    <p:sldId id="257" r:id="rId5"/>
    <p:sldId id="283" r:id="rId6"/>
    <p:sldId id="284" r:id="rId7"/>
    <p:sldId id="258" r:id="rId8"/>
    <p:sldId id="261" r:id="rId9"/>
    <p:sldId id="262" r:id="rId10"/>
    <p:sldId id="291" r:id="rId11"/>
    <p:sldId id="292" r:id="rId12"/>
    <p:sldId id="293" r:id="rId13"/>
    <p:sldId id="294" r:id="rId14"/>
    <p:sldId id="295" r:id="rId15"/>
    <p:sldId id="267" r:id="rId16"/>
    <p:sldId id="269" r:id="rId17"/>
    <p:sldId id="271" r:id="rId18"/>
    <p:sldId id="272" r:id="rId19"/>
    <p:sldId id="273" r:id="rId20"/>
    <p:sldId id="275" r:id="rId21"/>
    <p:sldId id="277" r:id="rId22"/>
    <p:sldId id="279" r:id="rId23"/>
    <p:sldId id="280" r:id="rId24"/>
    <p:sldId id="286" r:id="rId25"/>
    <p:sldId id="287" r:id="rId26"/>
    <p:sldId id="296" r:id="rId27"/>
    <p:sldId id="288" r:id="rId28"/>
    <p:sldId id="289" r:id="rId29"/>
    <p:sldId id="290" r:id="rId30"/>
    <p:sldId id="282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>
        <p:scale>
          <a:sx n="75" d="100"/>
          <a:sy n="75" d="100"/>
        </p:scale>
        <p:origin x="-12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2CCC376-0E64-4FBE-9CC4-C6DB9B602F34}"/>
              </a:ext>
            </a:extLst>
          </p:cNvPr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6A2A57D-962A-4678-ABB8-DF79181DA71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3E5F2DAF-357C-461B-9A75-EC59DFB58AA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486 h 2182"/>
                <a:gd name="T4" fmla="*/ 5972 w 4897"/>
                <a:gd name="T5" fmla="*/ 1486 h 2182"/>
                <a:gd name="T6" fmla="*/ 597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5B775E9-43CF-4E39-B098-201335F5481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l-SI">
                <a:latin typeface="Arial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0B7B3F24-2409-40A9-B533-AE5976400F8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l-SI">
                <a:latin typeface="Arial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7F6A5C2-7EAB-4222-964F-64897D30C8B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l-SI">
                <a:latin typeface="Arial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8C86FD3-6DA8-432F-A45F-BAF40039EAD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l-SI">
                <a:latin typeface="Arial" charset="0"/>
              </a:endParaRPr>
            </a:p>
          </p:txBody>
        </p:sp>
      </p:grpSp>
      <p:sp>
        <p:nvSpPr>
          <p:cNvPr id="368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en-US" noProof="0"/>
              <a:t>Kliknite, če želite urediti slog naslova matrice</a:t>
            </a:r>
          </a:p>
        </p:txBody>
      </p:sp>
      <p:sp>
        <p:nvSpPr>
          <p:cNvPr id="3687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Kliknite, če želite urediti slog podnaslova matrice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3843E2CA-0626-460F-987D-B4C94CF9194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879E874-6A59-4536-BD55-7A5ADBAC89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34B336C8-0CEA-4AE0-B208-E1BC611CA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81F1B-54A8-4D1E-BE9B-4051ABCE32B9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599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A93C5662-731D-43FB-868E-8567613804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5DE49BB-C3C3-473A-B085-E63121CD4C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F941D3F-1E95-4C60-9CAF-8B7C43B303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426D4-2D7A-490E-9A97-0E92E49E821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564812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459F118-F28C-4334-A216-78382B4FF8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940F4F7-B2CD-4D16-BF37-F49629CDA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58C57ED-94CF-4BC0-B07A-6C309B42A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427DC-39AB-4700-84CB-68F0C222B8C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080717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kroži kota na diagonali pravokotnika 7">
            <a:extLst>
              <a:ext uri="{FF2B5EF4-FFF2-40B4-BE49-F238E27FC236}">
                <a16:creationId xmlns:a16="http://schemas.microsoft.com/office/drawing/2014/main" id="{61A7D7A3-7C70-496D-8660-E33050A6FD4A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5" name="Ograda datuma 9">
            <a:extLst>
              <a:ext uri="{FF2B5EF4-FFF2-40B4-BE49-F238E27FC236}">
                <a16:creationId xmlns:a16="http://schemas.microsoft.com/office/drawing/2014/main" id="{A5350ACA-8C4E-4551-BD65-9C7B554D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10">
            <a:extLst>
              <a:ext uri="{FF2B5EF4-FFF2-40B4-BE49-F238E27FC236}">
                <a16:creationId xmlns:a16="http://schemas.microsoft.com/office/drawing/2014/main" id="{9B8F4A15-9A21-4F31-8FE3-97B96EC8C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468B6BA2-0C19-4268-98BC-CC721FC634C5}" type="slidenum">
              <a:rPr lang="en-US" altLang="sl-SI"/>
              <a:pPr/>
              <a:t>‹#›</a:t>
            </a:fld>
            <a:endParaRPr lang="en-US" altLang="sl-SI"/>
          </a:p>
        </p:txBody>
      </p:sp>
      <p:sp>
        <p:nvSpPr>
          <p:cNvPr id="7" name="Ograda noge 11">
            <a:extLst>
              <a:ext uri="{FF2B5EF4-FFF2-40B4-BE49-F238E27FC236}">
                <a16:creationId xmlns:a16="http://schemas.microsoft.com/office/drawing/2014/main" id="{64FA41F8-467B-4FB5-A53C-60C70FD916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0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7">
            <a:extLst>
              <a:ext uri="{FF2B5EF4-FFF2-40B4-BE49-F238E27FC236}">
                <a16:creationId xmlns:a16="http://schemas.microsoft.com/office/drawing/2014/main" id="{E660DE68-B95C-4F63-9535-F6A75242F602}"/>
              </a:ext>
            </a:extLst>
          </p:cNvPr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BCBE64C9-9B53-4AC4-87E3-B6454489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16F19B59-BEF4-4BD1-AA57-A715A896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21FC2A2A-9292-4DB0-B3B3-C5CCAAA0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19B5C-35CD-4197-89A1-1C783B7159E5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895920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7">
            <a:extLst>
              <a:ext uri="{FF2B5EF4-FFF2-40B4-BE49-F238E27FC236}">
                <a16:creationId xmlns:a16="http://schemas.microsoft.com/office/drawing/2014/main" id="{71A5DFC5-5024-421C-A57C-32331B4FBD85}"/>
              </a:ext>
            </a:extLst>
          </p:cNvPr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7">
            <a:extLst>
              <a:ext uri="{FF2B5EF4-FFF2-40B4-BE49-F238E27FC236}">
                <a16:creationId xmlns:a16="http://schemas.microsoft.com/office/drawing/2014/main" id="{28328F09-CAD2-48D1-A56C-58B5766FD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8">
            <a:extLst>
              <a:ext uri="{FF2B5EF4-FFF2-40B4-BE49-F238E27FC236}">
                <a16:creationId xmlns:a16="http://schemas.microsoft.com/office/drawing/2014/main" id="{AB54716C-0D52-429C-8F3E-8D7BF49168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C81F25A3-6DC5-4EAB-941C-EC0E84E99B02}" type="slidenum">
              <a:rPr lang="en-US" altLang="sl-SI"/>
              <a:pPr/>
              <a:t>‹#›</a:t>
            </a:fld>
            <a:endParaRPr lang="en-US" altLang="sl-SI"/>
          </a:p>
        </p:txBody>
      </p:sp>
      <p:sp>
        <p:nvSpPr>
          <p:cNvPr id="7" name="Ograda noge 9">
            <a:extLst>
              <a:ext uri="{FF2B5EF4-FFF2-40B4-BE49-F238E27FC236}">
                <a16:creationId xmlns:a16="http://schemas.microsoft.com/office/drawing/2014/main" id="{EF78EB35-469A-4B94-8982-4A40252355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15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7">
            <a:extLst>
              <a:ext uri="{FF2B5EF4-FFF2-40B4-BE49-F238E27FC236}">
                <a16:creationId xmlns:a16="http://schemas.microsoft.com/office/drawing/2014/main" id="{9C184CDA-DBB9-4C5C-B7EB-C4044B7DA21A}"/>
              </a:ext>
            </a:extLst>
          </p:cNvPr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datuma 4">
            <a:extLst>
              <a:ext uri="{FF2B5EF4-FFF2-40B4-BE49-F238E27FC236}">
                <a16:creationId xmlns:a16="http://schemas.microsoft.com/office/drawing/2014/main" id="{D5326304-BC8C-417B-991E-D073D068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Ograda noge 5">
            <a:extLst>
              <a:ext uri="{FF2B5EF4-FFF2-40B4-BE49-F238E27FC236}">
                <a16:creationId xmlns:a16="http://schemas.microsoft.com/office/drawing/2014/main" id="{412C565E-A86C-42C8-9A56-ABF74C36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Ograda številke diapozitiva 6">
            <a:extLst>
              <a:ext uri="{FF2B5EF4-FFF2-40B4-BE49-F238E27FC236}">
                <a16:creationId xmlns:a16="http://schemas.microsoft.com/office/drawing/2014/main" id="{46CCF831-2E8D-4C34-9D00-9CBE4464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E5706A33-2057-42F5-AFAA-0B73D33C625B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431692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7">
            <a:extLst>
              <a:ext uri="{FF2B5EF4-FFF2-40B4-BE49-F238E27FC236}">
                <a16:creationId xmlns:a16="http://schemas.microsoft.com/office/drawing/2014/main" id="{D058803F-2ACD-42C3-BCC8-F036751B10BC}"/>
              </a:ext>
            </a:extLst>
          </p:cNvPr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endParaRPr lang="en-US"/>
          </a:p>
        </p:txBody>
      </p:sp>
      <p:sp>
        <p:nvSpPr>
          <p:cNvPr id="8" name="Pravokotnik 8">
            <a:extLst>
              <a:ext uri="{FF2B5EF4-FFF2-40B4-BE49-F238E27FC236}">
                <a16:creationId xmlns:a16="http://schemas.microsoft.com/office/drawing/2014/main" id="{0E956782-6270-4FA8-BD6A-BF8E5554CE68}"/>
              </a:ext>
            </a:extLst>
          </p:cNvPr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9" name="Ograda datuma 6">
            <a:extLst>
              <a:ext uri="{FF2B5EF4-FFF2-40B4-BE49-F238E27FC236}">
                <a16:creationId xmlns:a16="http://schemas.microsoft.com/office/drawing/2014/main" id="{089C02D9-B8F5-451C-B314-3D36173C7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Ograda noge 7">
            <a:extLst>
              <a:ext uri="{FF2B5EF4-FFF2-40B4-BE49-F238E27FC236}">
                <a16:creationId xmlns:a16="http://schemas.microsoft.com/office/drawing/2014/main" id="{0CFB944E-FDAC-44F4-9F77-C3127F2E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Ograda številke diapozitiva 8">
            <a:extLst>
              <a:ext uri="{FF2B5EF4-FFF2-40B4-BE49-F238E27FC236}">
                <a16:creationId xmlns:a16="http://schemas.microsoft.com/office/drawing/2014/main" id="{9FD45013-9248-442D-9E79-EF9BBFD38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3993E627-74F3-4A97-A280-E8F066C1D29D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913694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7">
            <a:extLst>
              <a:ext uri="{FF2B5EF4-FFF2-40B4-BE49-F238E27FC236}">
                <a16:creationId xmlns:a16="http://schemas.microsoft.com/office/drawing/2014/main" id="{310C9AC1-764C-4786-A7A0-926300AE0E61}"/>
              </a:ext>
            </a:extLst>
          </p:cNvPr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Ograda datuma 2">
            <a:extLst>
              <a:ext uri="{FF2B5EF4-FFF2-40B4-BE49-F238E27FC236}">
                <a16:creationId xmlns:a16="http://schemas.microsoft.com/office/drawing/2014/main" id="{53075C59-7878-49AF-8F85-B2127214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Ograda noge 3">
            <a:extLst>
              <a:ext uri="{FF2B5EF4-FFF2-40B4-BE49-F238E27FC236}">
                <a16:creationId xmlns:a16="http://schemas.microsoft.com/office/drawing/2014/main" id="{4DFBC979-297B-4C98-A427-BF0C8B376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4">
            <a:extLst>
              <a:ext uri="{FF2B5EF4-FFF2-40B4-BE49-F238E27FC236}">
                <a16:creationId xmlns:a16="http://schemas.microsoft.com/office/drawing/2014/main" id="{50A4450E-71E9-4F4B-876A-1214DAF2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3C03A-37C0-4262-B947-06E25C95D006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143830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2">
            <a:extLst>
              <a:ext uri="{FF2B5EF4-FFF2-40B4-BE49-F238E27FC236}">
                <a16:creationId xmlns:a16="http://schemas.microsoft.com/office/drawing/2014/main" id="{B4416C38-5561-48E1-ABCE-33E1BD2838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Ograda datuma 13">
            <a:extLst>
              <a:ext uri="{FF2B5EF4-FFF2-40B4-BE49-F238E27FC236}">
                <a16:creationId xmlns:a16="http://schemas.microsoft.com/office/drawing/2014/main" id="{7A0214DA-38C8-49B4-9B6C-37F22248278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Ograda številke diapozitiva 22">
            <a:extLst>
              <a:ext uri="{FF2B5EF4-FFF2-40B4-BE49-F238E27FC236}">
                <a16:creationId xmlns:a16="http://schemas.microsoft.com/office/drawing/2014/main" id="{28A32121-C72D-4982-9FD9-B3CE2C49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DFA28-B3C4-497A-90D7-33DFFA25919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57381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7">
            <a:extLst>
              <a:ext uri="{FF2B5EF4-FFF2-40B4-BE49-F238E27FC236}">
                <a16:creationId xmlns:a16="http://schemas.microsoft.com/office/drawing/2014/main" id="{A72E81EC-24A2-46F6-97F8-F89A3810225F}"/>
              </a:ext>
            </a:extLst>
          </p:cNvPr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datuma 8">
            <a:extLst>
              <a:ext uri="{FF2B5EF4-FFF2-40B4-BE49-F238E27FC236}">
                <a16:creationId xmlns:a16="http://schemas.microsoft.com/office/drawing/2014/main" id="{B37803BC-F25C-48FF-BA56-DFDA40CE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Ograda številke diapozitiva 9">
            <a:extLst>
              <a:ext uri="{FF2B5EF4-FFF2-40B4-BE49-F238E27FC236}">
                <a16:creationId xmlns:a16="http://schemas.microsoft.com/office/drawing/2014/main" id="{4FB74EFF-0788-489A-808D-A1BAF344B7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BCCA94E7-7891-40A1-A94C-E617C4A5A34E}" type="slidenum">
              <a:rPr lang="en-US" altLang="sl-SI"/>
              <a:pPr/>
              <a:t>‹#›</a:t>
            </a:fld>
            <a:endParaRPr lang="en-US" altLang="sl-SI"/>
          </a:p>
        </p:txBody>
      </p:sp>
      <p:sp>
        <p:nvSpPr>
          <p:cNvPr id="8" name="Ograda noge 10">
            <a:extLst>
              <a:ext uri="{FF2B5EF4-FFF2-40B4-BE49-F238E27FC236}">
                <a16:creationId xmlns:a16="http://schemas.microsoft.com/office/drawing/2014/main" id="{3E24B110-1234-4DA0-93D9-7B91181EAF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01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7C3CA8-5BBA-4C77-B5A1-AA42335D58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D0A2F8E-1258-44E5-9411-96304DDBA4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605D5D4-DBB0-4203-9998-9E02A7DE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11743-D9F1-443D-9EAE-ECE28E4F8D79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5071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Ograda slik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5" name="Ograda datuma 7">
            <a:extLst>
              <a:ext uri="{FF2B5EF4-FFF2-40B4-BE49-F238E27FC236}">
                <a16:creationId xmlns:a16="http://schemas.microsoft.com/office/drawing/2014/main" id="{1F826C24-245C-4581-9AF8-E927F8ED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8">
            <a:extLst>
              <a:ext uri="{FF2B5EF4-FFF2-40B4-BE49-F238E27FC236}">
                <a16:creationId xmlns:a16="http://schemas.microsoft.com/office/drawing/2014/main" id="{D9F0A9B3-8B12-4BA7-BCC5-BED9BDE0AE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83521E35-4D54-4B27-A2B7-08BB0CEE57D8}" type="slidenum">
              <a:rPr lang="en-US" altLang="sl-SI"/>
              <a:pPr/>
              <a:t>‹#›</a:t>
            </a:fld>
            <a:endParaRPr lang="en-US" altLang="sl-SI"/>
          </a:p>
        </p:txBody>
      </p:sp>
      <p:sp>
        <p:nvSpPr>
          <p:cNvPr id="7" name="Ograda noge 9">
            <a:extLst>
              <a:ext uri="{FF2B5EF4-FFF2-40B4-BE49-F238E27FC236}">
                <a16:creationId xmlns:a16="http://schemas.microsoft.com/office/drawing/2014/main" id="{3DEC68E2-0ADA-41E4-BF09-CF62EF7FF7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15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noge 2">
            <a:extLst>
              <a:ext uri="{FF2B5EF4-FFF2-40B4-BE49-F238E27FC236}">
                <a16:creationId xmlns:a16="http://schemas.microsoft.com/office/drawing/2014/main" id="{E21F6320-6005-4659-AF8C-D541F840DD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datuma 13">
            <a:extLst>
              <a:ext uri="{FF2B5EF4-FFF2-40B4-BE49-F238E27FC236}">
                <a16:creationId xmlns:a16="http://schemas.microsoft.com/office/drawing/2014/main" id="{011C368B-AC19-40CE-8859-88B13C2B71B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22">
            <a:extLst>
              <a:ext uri="{FF2B5EF4-FFF2-40B4-BE49-F238E27FC236}">
                <a16:creationId xmlns:a16="http://schemas.microsoft.com/office/drawing/2014/main" id="{1960F2F8-610D-48A1-A779-67104C4E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87502-2C48-42DF-86E7-8C100C9014A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138867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noge 2">
            <a:extLst>
              <a:ext uri="{FF2B5EF4-FFF2-40B4-BE49-F238E27FC236}">
                <a16:creationId xmlns:a16="http://schemas.microsoft.com/office/drawing/2014/main" id="{0AC6285B-1D27-4265-A69F-0B6CAEEA07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datuma 13">
            <a:extLst>
              <a:ext uri="{FF2B5EF4-FFF2-40B4-BE49-F238E27FC236}">
                <a16:creationId xmlns:a16="http://schemas.microsoft.com/office/drawing/2014/main" id="{B9FE23EB-75C2-4E8E-A281-F7465CFC892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22">
            <a:extLst>
              <a:ext uri="{FF2B5EF4-FFF2-40B4-BE49-F238E27FC236}">
                <a16:creationId xmlns:a16="http://schemas.microsoft.com/office/drawing/2014/main" id="{F2781996-871E-466F-B34A-581858CD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76260-4324-4442-A3E4-C1A857EFF73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032269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3E8938E9-D8E5-417A-8B5C-FD431C3BD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7339D37F-7BD4-47DC-B76B-F4A41F06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81D4F2CB-C89E-4428-800E-9AB83B5E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05E13-E0FC-415C-AE88-106DC994800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712553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5061355B-4028-42E1-ABF7-8740202C0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CA53DBBF-E9A1-467C-B448-4A04C551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90D40556-33D7-4707-8D1A-5C05B838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B0475-B573-465A-97DC-9893653F7B5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478680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21EC1BAB-24BA-4E17-8460-30630A78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B0368CC2-32D8-4A47-B4C7-470075818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81526274-FC45-4D35-879C-03E179B0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AA7A3-E0F9-48F4-B108-7F077DB9220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690751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1E102C4F-1B22-4203-948D-E9F8335E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E15B3B8F-0C1E-4AC8-A6CD-B2197C41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B1E384AA-2161-4DF6-9023-D72EC9D7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BFBB8-DC5F-4C09-A978-47980F0403C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634036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BAA3E637-6B94-463D-A3CC-BFF2ABBC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813AE7B1-913E-4E3A-AFFF-BBA4E613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F79231D4-5990-4ED0-926D-69DA8E76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978D7-D018-4ABF-8443-0AEBF3F299FE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58443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76D66F99-81DD-4C93-9C0D-5A8AE561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34842650-F3DA-466B-A76F-D2502B7C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BEBB4841-5B0A-4C81-A141-DAF75E97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9CE5B-66EC-481E-BE02-AA6945556B6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851896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C266D834-BA89-4D5E-9804-5CAD36B6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9A3771AF-1BE8-425C-ADA2-E1EC35FA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19DAB9C3-8F97-44D9-9478-52DB304F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15A80-E4F5-44B2-8746-0686073888B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8783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1732A0C-659A-4716-BB52-0C4F6B960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5C87118-7BC4-4C47-9FCF-D828C6066A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AA69A4A-73C5-4C05-B86D-8469A2754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231F8-9558-42FF-9DE9-D3254720199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388320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DFD2F5D8-49F0-4FFB-957E-CB01EE31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33D97FD5-3997-4947-9E8C-639FF78D5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4E29C58B-3328-466B-87B8-74D6D18D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7E514-A2A3-4D36-B17D-3B7AB72A38DF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885989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E51D9041-DF2B-4613-B28D-06372A18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D5C53C1B-DC1A-4EBA-8F8F-21AB5B3A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0F21E6C9-0E12-4E80-A047-5B6126BA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2046A-9E30-4778-8E0B-743EC29BDBC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608616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2A2DBB62-FDFC-4617-9590-E4FF9FC1A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994896D1-BE2B-4D51-BB8E-2F17C54B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3043822B-7E8C-46AA-8DFF-171E3DF6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59884-3FC1-4871-A8DC-4D275CDE766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860063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CCF6A67A-6B9A-4EDF-B7D1-E975117F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BCFD8EAA-A193-49E6-8E5E-1CEB8D3A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4DE07121-3D08-4253-8DF3-964D495C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C74E2-6B13-4E72-9EA9-0AD2969EA4A9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52246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55915271-656A-4FC3-8CC7-CC282897B9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0867133-720F-4FCF-ABCA-BF067BE5AC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EADF762-18E4-4A6C-8D83-410C9CAE5D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205EC-6DF2-4EFC-A9AE-CAA9B6FCC6B7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841393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D1305EA-911F-40D9-91CC-9861DC48C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6A68B08-9E1D-488B-A523-81283260CA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B20C40E4-4538-4784-92EA-022BE0937D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C2C9A-B1E2-4B85-AFA1-0FFD63FE077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54709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C587E789-B803-48D0-9D84-469BA36A9D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DD38244-EE03-4D7A-B6D0-620B6612A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72D2530-9C3F-4490-B5D8-CDC91DEE3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4AA59D-9D5D-4B7B-A22C-B3DC815D5AD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07527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7B6C9DED-459E-4FA9-9195-1A465A6300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14A8044E-2696-4476-9656-59B2E9DFDB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F50A2D6-10BC-4CEE-8E21-4939892728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2E1B05-0575-4BA2-8CE9-E9285B519FDD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67300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A091874-C403-4DDB-B93F-4B1F362794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1CA823C0-36F7-4089-9604-E2F4E8CB69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42BBF9C3-0790-4FDF-94A3-5769A1FD7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19534-0A1E-4175-B0FC-196490116B7D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420198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C32B80A-6BC5-4490-8E38-78E584A67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D59B246-8E3A-426D-B4FE-84C6882882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0796026-359A-440D-8CEB-7C41D9F7E7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A1397-CEE7-4AEB-9D33-4F3B97B3147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51013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5B92F979-C3F9-4658-968B-07FA9A9B9E33}"/>
              </a:ext>
            </a:extLst>
          </p:cNvPr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D46B8E8D-821B-4182-B475-E9EE8F1A591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590 h 2182"/>
                <a:gd name="T4" fmla="*/ 5972 w 4897"/>
                <a:gd name="T5" fmla="*/ 590 h 2182"/>
                <a:gd name="T6" fmla="*/ 597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50144A8D-9E75-4E04-8108-B2F438BD2D5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1034" name="Freeform 5">
              <a:extLst>
                <a:ext uri="{FF2B5EF4-FFF2-40B4-BE49-F238E27FC236}">
                  <a16:creationId xmlns:a16="http://schemas.microsoft.com/office/drawing/2014/main" id="{3384274A-A11C-42E2-A139-902B1FAD5C6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562 h 2182"/>
                <a:gd name="T4" fmla="*/ 5972 w 4897"/>
                <a:gd name="T5" fmla="*/ 562 h 2182"/>
                <a:gd name="T6" fmla="*/ 597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35846" name="Freeform 6">
              <a:extLst>
                <a:ext uri="{FF2B5EF4-FFF2-40B4-BE49-F238E27FC236}">
                  <a16:creationId xmlns:a16="http://schemas.microsoft.com/office/drawing/2014/main" id="{35CCEB42-3B6F-41D9-B554-A017CC8A744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l-SI">
                <a:latin typeface="Arial" charset="0"/>
              </a:endParaRPr>
            </a:p>
          </p:txBody>
        </p:sp>
        <p:sp>
          <p:nvSpPr>
            <p:cNvPr id="35847" name="Freeform 7">
              <a:extLst>
                <a:ext uri="{FF2B5EF4-FFF2-40B4-BE49-F238E27FC236}">
                  <a16:creationId xmlns:a16="http://schemas.microsoft.com/office/drawing/2014/main" id="{8CF642AF-88CC-4D33-B597-425D21EEC5C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l-SI">
                <a:latin typeface="Arial" charset="0"/>
              </a:endParaRPr>
            </a:p>
          </p:txBody>
        </p:sp>
        <p:sp>
          <p:nvSpPr>
            <p:cNvPr id="35848" name="Freeform 8">
              <a:extLst>
                <a:ext uri="{FF2B5EF4-FFF2-40B4-BE49-F238E27FC236}">
                  <a16:creationId xmlns:a16="http://schemas.microsoft.com/office/drawing/2014/main" id="{C500EA6E-8D1A-4A7A-982B-E60756A65A5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l-SI">
                <a:latin typeface="Arial" charset="0"/>
              </a:endParaRPr>
            </a:p>
          </p:txBody>
        </p:sp>
        <p:sp>
          <p:nvSpPr>
            <p:cNvPr id="35849" name="Freeform 9">
              <a:extLst>
                <a:ext uri="{FF2B5EF4-FFF2-40B4-BE49-F238E27FC236}">
                  <a16:creationId xmlns:a16="http://schemas.microsoft.com/office/drawing/2014/main" id="{D0FF7907-2854-47D6-9401-433E849D824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l-SI">
                <a:latin typeface="Arial" charset="0"/>
              </a:endParaRPr>
            </a:p>
          </p:txBody>
        </p:sp>
        <p:sp>
          <p:nvSpPr>
            <p:cNvPr id="35850" name="Freeform 10">
              <a:extLst>
                <a:ext uri="{FF2B5EF4-FFF2-40B4-BE49-F238E27FC236}">
                  <a16:creationId xmlns:a16="http://schemas.microsoft.com/office/drawing/2014/main" id="{41301841-633C-4982-8CA3-DD8A584FDA4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sl-SI">
                <a:latin typeface="Arial" charset="0"/>
              </a:endParaRPr>
            </a:p>
          </p:txBody>
        </p:sp>
      </p:grpSp>
      <p:sp>
        <p:nvSpPr>
          <p:cNvPr id="35851" name="Rectangle 11">
            <a:extLst>
              <a:ext uri="{FF2B5EF4-FFF2-40B4-BE49-F238E27FC236}">
                <a16:creationId xmlns:a16="http://schemas.microsoft.com/office/drawing/2014/main" id="{4D19581B-513B-4CD8-B897-8A5D5BFE115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52" name="Rectangle 12">
            <a:extLst>
              <a:ext uri="{FF2B5EF4-FFF2-40B4-BE49-F238E27FC236}">
                <a16:creationId xmlns:a16="http://schemas.microsoft.com/office/drawing/2014/main" id="{D6FD4A63-1684-48E6-9257-853ADC599A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53" name="Rectangle 13">
            <a:extLst>
              <a:ext uri="{FF2B5EF4-FFF2-40B4-BE49-F238E27FC236}">
                <a16:creationId xmlns:a16="http://schemas.microsoft.com/office/drawing/2014/main" id="{37DF390D-17DA-44D7-8B26-743E94E689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8BCB4F4-07FD-4782-9CC8-76FB4CB4CE02}" type="slidenum">
              <a:rPr lang="en-US" altLang="sl-SI"/>
              <a:pPr/>
              <a:t>‹#›</a:t>
            </a:fld>
            <a:endParaRPr lang="en-US" altLang="sl-SI"/>
          </a:p>
        </p:txBody>
      </p:sp>
      <p:sp>
        <p:nvSpPr>
          <p:cNvPr id="35854" name="Rectangle 14">
            <a:extLst>
              <a:ext uri="{FF2B5EF4-FFF2-40B4-BE49-F238E27FC236}">
                <a16:creationId xmlns:a16="http://schemas.microsoft.com/office/drawing/2014/main" id="{18A6DB2F-C153-4C87-A68C-9BB59F54F75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Kliknite, če želite urediti slog naslova matrice</a:t>
            </a:r>
          </a:p>
        </p:txBody>
      </p:sp>
      <p:sp>
        <p:nvSpPr>
          <p:cNvPr id="35855" name="Rectangle 15">
            <a:extLst>
              <a:ext uri="{FF2B5EF4-FFF2-40B4-BE49-F238E27FC236}">
                <a16:creationId xmlns:a16="http://schemas.microsoft.com/office/drawing/2014/main" id="{610945EB-BB85-4415-A737-EF5EB42C0792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Kliknite, če želite urediti sloge besedila matrice</a:t>
            </a:r>
          </a:p>
          <a:p>
            <a:pPr lvl="1"/>
            <a:r>
              <a:rPr lang="en-US"/>
              <a:t>Druga raven</a:t>
            </a:r>
          </a:p>
          <a:p>
            <a:pPr lvl="2"/>
            <a:r>
              <a:rPr lang="en-US"/>
              <a:t>Tretja raven</a:t>
            </a:r>
          </a:p>
          <a:p>
            <a:pPr lvl="3"/>
            <a:r>
              <a:rPr lang="en-US"/>
              <a:t>Četrta raven</a:t>
            </a:r>
          </a:p>
          <a:p>
            <a:pPr lvl="4"/>
            <a:r>
              <a:rPr lang="en-US"/>
              <a:t>Peta raven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kroži kota na diagonali pravokotnika 6">
            <a:extLst>
              <a:ext uri="{FF2B5EF4-FFF2-40B4-BE49-F238E27FC236}">
                <a16:creationId xmlns:a16="http://schemas.microsoft.com/office/drawing/2014/main" id="{44D046AB-C988-4FD8-BA15-2AEDDA8730DE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grada noge 2">
            <a:extLst>
              <a:ext uri="{FF2B5EF4-FFF2-40B4-BE49-F238E27FC236}">
                <a16:creationId xmlns:a16="http://schemas.microsoft.com/office/drawing/2014/main" id="{AFA6B913-413F-4775-9F42-880925A5D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Ograda datuma 13">
            <a:extLst>
              <a:ext uri="{FF2B5EF4-FFF2-40B4-BE49-F238E27FC236}">
                <a16:creationId xmlns:a16="http://schemas.microsoft.com/office/drawing/2014/main" id="{5E55C8C9-5142-4C8B-92A2-E4EFD0178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Ograda številke diapozitiva 22">
            <a:extLst>
              <a:ext uri="{FF2B5EF4-FFF2-40B4-BE49-F238E27FC236}">
                <a16:creationId xmlns:a16="http://schemas.microsoft.com/office/drawing/2014/main" id="{11021792-5443-4798-A095-EFC9CE8D2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FE0D4"/>
                </a:solidFill>
              </a:defRPr>
            </a:lvl1pPr>
          </a:lstStyle>
          <a:p>
            <a:fld id="{279B9CE1-D9B2-4A39-8A4B-89348EF8811F}" type="slidenum">
              <a:rPr lang="en-US" altLang="sl-SI"/>
              <a:pPr/>
              <a:t>‹#›</a:t>
            </a:fld>
            <a:endParaRPr lang="en-US" altLang="sl-SI"/>
          </a:p>
        </p:txBody>
      </p:sp>
      <p:sp>
        <p:nvSpPr>
          <p:cNvPr id="22" name="Ograda naslova 21">
            <a:extLst>
              <a:ext uri="{FF2B5EF4-FFF2-40B4-BE49-F238E27FC236}">
                <a16:creationId xmlns:a16="http://schemas.microsoft.com/office/drawing/2014/main" id="{12A8A666-3A39-472D-AF1D-722FB079E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2057" name="Ograda besedila 12">
            <a:extLst>
              <a:ext uri="{FF2B5EF4-FFF2-40B4-BE49-F238E27FC236}">
                <a16:creationId xmlns:a16="http://schemas.microsoft.com/office/drawing/2014/main" id="{43A47C38-D976-453C-A4DF-E50792A748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16" r:id="rId7"/>
    <p:sldLayoutId id="2147483837" r:id="rId8"/>
    <p:sldLayoutId id="2147483838" r:id="rId9"/>
    <p:sldLayoutId id="2147483817" r:id="rId10"/>
    <p:sldLayoutId id="2147483818" r:id="rId11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grada naslova 1">
            <a:extLst>
              <a:ext uri="{FF2B5EF4-FFF2-40B4-BE49-F238E27FC236}">
                <a16:creationId xmlns:a16="http://schemas.microsoft.com/office/drawing/2014/main" id="{49983943-E291-4A5B-9E10-3C8510ADC4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</a:p>
        </p:txBody>
      </p:sp>
      <p:sp>
        <p:nvSpPr>
          <p:cNvPr id="3075" name="Ograda besedila 2">
            <a:extLst>
              <a:ext uri="{FF2B5EF4-FFF2-40B4-BE49-F238E27FC236}">
                <a16:creationId xmlns:a16="http://schemas.microsoft.com/office/drawing/2014/main" id="{3804E737-BFFA-401D-AC30-86D927929F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EA26F72E-D0A8-46E1-936E-13233C50B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B6F95CB0-84F4-4815-8CA8-F7A7A8721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C8358F60-25C8-43A6-8359-6BD13D4BC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8BF8772-0407-4062-8239-65C3C8CFB991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extLst>
              <a:ext uri="{FF2B5EF4-FFF2-40B4-BE49-F238E27FC236}">
                <a16:creationId xmlns:a16="http://schemas.microsoft.com/office/drawing/2014/main" id="{C5200B1B-6CD5-4BB4-8114-7B6E5E529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0"/>
            <a:ext cx="9274175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BA83BBC1-729F-46B5-949B-80C5F7CC6C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dirty="0"/>
              <a:t>    </a:t>
            </a:r>
            <a:r>
              <a:rPr lang="sl-SI" sz="8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SLOWENIEN</a:t>
            </a:r>
            <a:endParaRPr lang="en-US" sz="8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265FA87-D926-4AE6-8EDB-3659C01A4C0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26D0649E-91E7-4AE6-B183-9B19EA127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D5A6929-D96A-427E-9655-1F98D0AF0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609600" indent="-6096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sl-SI" dirty="0">
                <a:solidFill>
                  <a:schemeClr val="bg1">
                    <a:lumMod val="95000"/>
                  </a:schemeClr>
                </a:solidFill>
              </a:rPr>
              <a:t>Mangart </a:t>
            </a:r>
            <a:r>
              <a:rPr lang="sl-SI" sz="3200" dirty="0">
                <a:solidFill>
                  <a:schemeClr val="bg1"/>
                </a:solidFill>
                <a:ea typeface="+mn-ea"/>
                <a:cs typeface="+mn-cs"/>
              </a:rPr>
              <a:t>(2679m)</a:t>
            </a:r>
            <a:br>
              <a:rPr lang="sl-SI" sz="3200" dirty="0">
                <a:solidFill>
                  <a:prstClr val="white">
                    <a:lumMod val="95000"/>
                  </a:prstClr>
                </a:solidFill>
                <a:ea typeface="+mn-ea"/>
                <a:cs typeface="+mn-cs"/>
              </a:rPr>
            </a:br>
            <a:endParaRPr lang="sl-SI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F1649B9F-9972-4A94-81C8-A5B1DCC0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77A9E8C-C4B6-4A7E-9BCE-013F4199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 rtlCol="0">
            <a:normAutofit fontScale="90000"/>
          </a:bodyPr>
          <a:lstStyle/>
          <a:p>
            <a:pPr marL="609600" indent="-6096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sl-SI" dirty="0"/>
              <a:t>Visoki rokav </a:t>
            </a:r>
            <a:r>
              <a:rPr lang="sl-SI" sz="3200" dirty="0">
                <a:ea typeface="+mn-ea"/>
                <a:cs typeface="+mn-cs"/>
              </a:rPr>
              <a:t>(2646m)</a:t>
            </a:r>
            <a:br>
              <a:rPr lang="en-US" sz="3200" dirty="0">
                <a:solidFill>
                  <a:prstClr val="white">
                    <a:lumMod val="95000"/>
                  </a:prstClr>
                </a:solidFill>
                <a:ea typeface="+mn-ea"/>
                <a:cs typeface="+mn-cs"/>
              </a:rPr>
            </a:br>
            <a:endParaRPr lang="sl-SI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A641323D-EEB0-471E-9EA6-1EC903454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6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29CF153-D845-49EF-B4C6-CB9EF1E3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dirty="0">
                <a:solidFill>
                  <a:schemeClr val="tx1">
                    <a:lumMod val="95000"/>
                    <a:lumOff val="5000"/>
                  </a:schemeClr>
                </a:solidFill>
              </a:rPr>
              <a:t>Klima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CD7BB69D-544A-4EBF-BD4B-55B4D3C9A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sl-SI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mediterranes</a:t>
            </a:r>
            <a:r>
              <a:rPr lang="sl-S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Klima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mit warmen Sommern und milden, feuchten Wintern</a:t>
            </a:r>
            <a:r>
              <a:rPr lang="sl-SI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im </a:t>
            </a:r>
            <a:r>
              <a:rPr lang="sl-SI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Südwesten</a:t>
            </a:r>
            <a:r>
              <a:rPr lang="sl-SI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sl-SI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kontinentales</a:t>
            </a:r>
            <a:r>
              <a:rPr lang="sl-S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Klima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mit warmen Sommern und Kälten Winter</a:t>
            </a:r>
            <a:r>
              <a:rPr lang="sl-SI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der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mitte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und östlich Sloweniens</a:t>
            </a:r>
            <a:endParaRPr lang="sl-SI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sl-SI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Die</a:t>
            </a:r>
            <a:r>
              <a:rPr lang="sl-SI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niedrigste</a:t>
            </a:r>
            <a:r>
              <a:rPr lang="sl-SI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Temperatur: </a:t>
            </a:r>
            <a:r>
              <a:rPr lang="sl-S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-49,1 C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sl-SI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Die</a:t>
            </a:r>
            <a:r>
              <a:rPr lang="sl-SI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höchste</a:t>
            </a:r>
            <a:r>
              <a:rPr lang="sl-SI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Temperatur: </a:t>
            </a:r>
            <a:r>
              <a:rPr lang="sl-S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40, 6 </a:t>
            </a:r>
            <a:r>
              <a:rPr lang="sl-SI" b="1" dirty="0"/>
              <a:t>C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>
            <a:extLst>
              <a:ext uri="{FF2B5EF4-FFF2-40B4-BE49-F238E27FC236}">
                <a16:creationId xmlns:a16="http://schemas.microsoft.com/office/drawing/2014/main" id="{C2284D9C-4B0D-4EB4-838A-F45F0FE8A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227013"/>
            <a:ext cx="11018838" cy="82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C95F9500-D8D4-4FC1-B95D-D76071E2B62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Sehens</a:t>
            </a:r>
            <a:r>
              <a:rPr lang="sl-SI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wü</a:t>
            </a:r>
            <a:r>
              <a:rPr lang="de-DE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rdi</a:t>
            </a:r>
            <a:r>
              <a:rPr lang="sl-SI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de-DE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keiten: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E1EFAD24-FBB4-4BA7-B365-366E8B5E1643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sl-SI" b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Robanov kot</a:t>
            </a:r>
            <a:r>
              <a:rPr lang="en-US" altLang="sl-SI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l-SI" altLang="sl-SI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>
            <a:extLst>
              <a:ext uri="{FF2B5EF4-FFF2-40B4-BE49-F238E27FC236}">
                <a16:creationId xmlns:a16="http://schemas.microsoft.com/office/drawing/2014/main" id="{CD4CA6DB-DA9A-4B25-8188-8F2CA80FB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5888"/>
            <a:ext cx="550862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9">
            <a:extLst>
              <a:ext uri="{FF2B5EF4-FFF2-40B4-BE49-F238E27FC236}">
                <a16:creationId xmlns:a16="http://schemas.microsoft.com/office/drawing/2014/main" id="{4B0ED875-0D2F-4196-9783-9EFEF03D5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73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2">
            <a:extLst>
              <a:ext uri="{FF2B5EF4-FFF2-40B4-BE49-F238E27FC236}">
                <a16:creationId xmlns:a16="http://schemas.microsoft.com/office/drawing/2014/main" id="{E04715FF-C10E-4C95-BF38-8CCF22B808C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Triglavski narodni park</a:t>
            </a:r>
          </a:p>
        </p:txBody>
      </p:sp>
      <p:pic>
        <p:nvPicPr>
          <p:cNvPr id="26629" name="Picture 6">
            <a:extLst>
              <a:ext uri="{FF2B5EF4-FFF2-40B4-BE49-F238E27FC236}">
                <a16:creationId xmlns:a16="http://schemas.microsoft.com/office/drawing/2014/main" id="{F3440AD0-7467-412B-942E-75BA0976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671888"/>
            <a:ext cx="47625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8">
            <a:extLst>
              <a:ext uri="{FF2B5EF4-FFF2-40B4-BE49-F238E27FC236}">
                <a16:creationId xmlns:a16="http://schemas.microsoft.com/office/drawing/2014/main" id="{3251DCC8-82E8-44C8-93B8-F5829E89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3352800"/>
            <a:ext cx="2600325" cy="37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10">
            <a:extLst>
              <a:ext uri="{FF2B5EF4-FFF2-40B4-BE49-F238E27FC236}">
                <a16:creationId xmlns:a16="http://schemas.microsoft.com/office/drawing/2014/main" id="{A52091E5-E611-4287-BBD6-84C877F3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3352800"/>
            <a:ext cx="1905000" cy="37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>
            <a:extLst>
              <a:ext uri="{FF2B5EF4-FFF2-40B4-BE49-F238E27FC236}">
                <a16:creationId xmlns:a16="http://schemas.microsoft.com/office/drawing/2014/main" id="{2B0ACE64-EC03-4346-BD01-FCA1FA07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Rectangle 2">
            <a:extLst>
              <a:ext uri="{FF2B5EF4-FFF2-40B4-BE49-F238E27FC236}">
                <a16:creationId xmlns:a16="http://schemas.microsoft.com/office/drawing/2014/main" id="{E7A7F1B0-BABB-4B9B-9DEE-83B74AD8A78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Notranjski Snežnik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6880E9F3-C316-498F-B1B1-BF3C47ABC8E2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dirty="0">
              <a:solidFill>
                <a:schemeClr val="tx2"/>
              </a:solidFill>
              <a:latin typeface="Papyrus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>
            <a:extLst>
              <a:ext uri="{FF2B5EF4-FFF2-40B4-BE49-F238E27FC236}">
                <a16:creationId xmlns:a16="http://schemas.microsoft.com/office/drawing/2014/main" id="{2BB581D1-B68A-44CD-9A11-A40A048F9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345613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FBFB380E-1905-4CF4-AF8E-207187BBBA3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Donačka gora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683A11F7-411B-4740-951A-6D289EAE8CD6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>
            <a:extLst>
              <a:ext uri="{FF2B5EF4-FFF2-40B4-BE49-F238E27FC236}">
                <a16:creationId xmlns:a16="http://schemas.microsoft.com/office/drawing/2014/main" id="{AF29185A-3E4D-410F-8642-C795C026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Rectangle 2">
            <a:extLst>
              <a:ext uri="{FF2B5EF4-FFF2-40B4-BE49-F238E27FC236}">
                <a16:creationId xmlns:a16="http://schemas.microsoft.com/office/drawing/2014/main" id="{2BB0F5B2-CEF1-4FF3-9376-1873F57CDC3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Kozlerjeva gošča</a:t>
            </a:r>
          </a:p>
        </p:txBody>
      </p:sp>
      <p:pic>
        <p:nvPicPr>
          <p:cNvPr id="29700" name="Picture 6">
            <a:extLst>
              <a:ext uri="{FF2B5EF4-FFF2-40B4-BE49-F238E27FC236}">
                <a16:creationId xmlns:a16="http://schemas.microsoft.com/office/drawing/2014/main" id="{8A186E4F-1FE1-46C1-94DC-7372D19A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084513"/>
            <a:ext cx="4897438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>
            <a:extLst>
              <a:ext uri="{FF2B5EF4-FFF2-40B4-BE49-F238E27FC236}">
                <a16:creationId xmlns:a16="http://schemas.microsoft.com/office/drawing/2014/main" id="{21A2F9F6-EAEA-4BE6-B81E-5A7BB4D5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8527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A298B992-A691-42EC-AC2B-24FCB106889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Divje jezero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AA4EC8D1-3B83-4CFF-A795-883D18E7229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30725" name="Picture 6">
            <a:extLst>
              <a:ext uri="{FF2B5EF4-FFF2-40B4-BE49-F238E27FC236}">
                <a16:creationId xmlns:a16="http://schemas.microsoft.com/office/drawing/2014/main" id="{4660AD26-91D9-46E1-A52A-408D1C8D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411538"/>
            <a:ext cx="425767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>
            <a:extLst>
              <a:ext uri="{FF2B5EF4-FFF2-40B4-BE49-F238E27FC236}">
                <a16:creationId xmlns:a16="http://schemas.microsoft.com/office/drawing/2014/main" id="{F04291FB-53FE-4F8B-AF59-8F69E9936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244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>
            <a:extLst>
              <a:ext uri="{FF2B5EF4-FFF2-40B4-BE49-F238E27FC236}">
                <a16:creationId xmlns:a16="http://schemas.microsoft.com/office/drawing/2014/main" id="{212EB2BC-CA59-4ECE-9E71-9129DECC976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73113" y="773113"/>
            <a:ext cx="8385175" cy="1431925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Tolminska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korita</a:t>
            </a:r>
            <a:r>
              <a:rPr lang="en-US" b="0" dirty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br>
              <a:rPr lang="en-US" sz="3200" b="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endParaRPr lang="sl-SI" dirty="0"/>
          </a:p>
        </p:txBody>
      </p:sp>
      <p:pic>
        <p:nvPicPr>
          <p:cNvPr id="31748" name="Picture 6">
            <a:extLst>
              <a:ext uri="{FF2B5EF4-FFF2-40B4-BE49-F238E27FC236}">
                <a16:creationId xmlns:a16="http://schemas.microsoft.com/office/drawing/2014/main" id="{9FA51B65-1968-4D40-BBB1-C65B7ABF2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205038"/>
            <a:ext cx="28384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lovenia-map_sl">
            <a:extLst>
              <a:ext uri="{FF2B5EF4-FFF2-40B4-BE49-F238E27FC236}">
                <a16:creationId xmlns:a16="http://schemas.microsoft.com/office/drawing/2014/main" id="{FCED68D6-FF24-47A8-927A-1D3139B3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9205913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02617CD4-EE2E-48B0-A6C9-EAD7818859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Allgemein</a:t>
            </a:r>
            <a:r>
              <a:rPr lang="sl-SI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57AF68DC-DE2B-4257-9DD8-C243166DACC3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Sie ist eine </a:t>
            </a:r>
            <a:r>
              <a:rPr lang="de-DE" altLang="sl-SI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Republi</a:t>
            </a:r>
            <a:r>
              <a:rPr lang="sl-SI" altLang="sl-SI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de-DE" altLang="sl-SI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Europa</a:t>
            </a:r>
            <a:endParaRPr lang="sl-SI" altLang="sl-SI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sl-SI" altLang="sl-SI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Sie grenzt an Italien, </a:t>
            </a:r>
            <a:r>
              <a:rPr lang="de-DE" altLang="sl-SI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Ös</a:t>
            </a:r>
            <a:r>
              <a:rPr lang="sl-SI" altLang="sl-SI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terreich, Ungarn, Kroatien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sl-SI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>
            <a:extLst>
              <a:ext uri="{FF2B5EF4-FFF2-40B4-BE49-F238E27FC236}">
                <a16:creationId xmlns:a16="http://schemas.microsoft.com/office/drawing/2014/main" id="{2716B81E-7E8D-43CD-8319-3457CD2F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8" name="Rectangle 2">
            <a:extLst>
              <a:ext uri="{FF2B5EF4-FFF2-40B4-BE49-F238E27FC236}">
                <a16:creationId xmlns:a16="http://schemas.microsoft.com/office/drawing/2014/main" id="{EA864CAB-312A-4466-8879-11EC9425E8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132138" y="2116138"/>
            <a:ext cx="6275387" cy="1312862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de-DE" dirty="0" err="1">
                <a:solidFill>
                  <a:srgbClr val="000000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Sečoveljske</a:t>
            </a:r>
            <a:r>
              <a:rPr lang="de-DE" dirty="0">
                <a:solidFill>
                  <a:srgbClr val="000000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Salinen</a:t>
            </a:r>
            <a:r>
              <a:rPr lang="en-US" dirty="0">
                <a:solidFill>
                  <a:srgbClr val="000000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br>
              <a:rPr lang="en-US" sz="3200" b="0" dirty="0">
                <a:solidFill>
                  <a:srgbClr val="FFFFB7"/>
                </a:solidFill>
                <a:latin typeface="Papyrus" pitchFamily="66" charset="0"/>
                <a:ea typeface="+mn-ea"/>
                <a:cs typeface="+mn-cs"/>
              </a:rPr>
            </a:br>
            <a:endParaRPr lang="sl-SI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>
            <a:extLst>
              <a:ext uri="{FF2B5EF4-FFF2-40B4-BE49-F238E27FC236}">
                <a16:creationId xmlns:a16="http://schemas.microsoft.com/office/drawing/2014/main" id="{FB732A0D-31D1-4EB0-9EEC-0F1F62C53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74163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Rectangle 2">
            <a:extLst>
              <a:ext uri="{FF2B5EF4-FFF2-40B4-BE49-F238E27FC236}">
                <a16:creationId xmlns:a16="http://schemas.microsoft.com/office/drawing/2014/main" id="{90011651-8CEE-4AA5-A71B-8F348E0547B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Slap Kozjak</a:t>
            </a:r>
          </a:p>
        </p:txBody>
      </p:sp>
      <p:pic>
        <p:nvPicPr>
          <p:cNvPr id="33796" name="Picture 8">
            <a:extLst>
              <a:ext uri="{FF2B5EF4-FFF2-40B4-BE49-F238E27FC236}">
                <a16:creationId xmlns:a16="http://schemas.microsoft.com/office/drawing/2014/main" id="{3363ABA5-67BB-437B-A0CC-A9F1CA74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2935287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>
            <a:extLst>
              <a:ext uri="{FF2B5EF4-FFF2-40B4-BE49-F238E27FC236}">
                <a16:creationId xmlns:a16="http://schemas.microsoft.com/office/drawing/2014/main" id="{48FF5164-3C97-4F20-9810-667D9119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98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2F42EED9-FE28-4F88-B39B-169403551F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124075" y="549275"/>
            <a:ext cx="8385175" cy="1431925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b="0" dirty="0" err="1">
                <a:solidFill>
                  <a:srgbClr val="000000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Krakovski</a:t>
            </a:r>
            <a:r>
              <a:rPr lang="en-US" b="0" dirty="0">
                <a:solidFill>
                  <a:srgbClr val="000000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gozd</a:t>
            </a:r>
            <a:br>
              <a:rPr lang="en-US" sz="3200" b="0" dirty="0">
                <a:solidFill>
                  <a:srgbClr val="FFFFB7"/>
                </a:solidFill>
                <a:latin typeface="Papyrus" pitchFamily="66" charset="0"/>
                <a:ea typeface="+mn-ea"/>
                <a:cs typeface="+mn-cs"/>
              </a:rPr>
            </a:br>
            <a:endParaRPr lang="sl-SI" dirty="0"/>
          </a:p>
        </p:txBody>
      </p:sp>
      <p:pic>
        <p:nvPicPr>
          <p:cNvPr id="34820" name="Picture 8">
            <a:extLst>
              <a:ext uri="{FF2B5EF4-FFF2-40B4-BE49-F238E27FC236}">
                <a16:creationId xmlns:a16="http://schemas.microsoft.com/office/drawing/2014/main" id="{AD8E76CE-4677-4A51-825F-A78D3EC63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149725"/>
            <a:ext cx="3582987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>
            <a:extLst>
              <a:ext uri="{FF2B5EF4-FFF2-40B4-BE49-F238E27FC236}">
                <a16:creationId xmlns:a16="http://schemas.microsoft.com/office/drawing/2014/main" id="{52CB8A65-E648-44BB-8E16-0BE4F144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Rectangle 2">
            <a:extLst>
              <a:ext uri="{FF2B5EF4-FFF2-40B4-BE49-F238E27FC236}">
                <a16:creationId xmlns:a16="http://schemas.microsoft.com/office/drawing/2014/main" id="{CB5F6439-1848-4A9C-A872-EE18625E667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Logarska dolina</a:t>
            </a:r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3BC0EF9F-4E84-4C19-9435-7A0618AB3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4437063"/>
            <a:ext cx="3614737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23776DEF-54F6-4213-8C47-1B827C8E3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3375"/>
            <a:ext cx="428625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Naslov 1">
            <a:extLst>
              <a:ext uri="{FF2B5EF4-FFF2-40B4-BE49-F238E27FC236}">
                <a16:creationId xmlns:a16="http://schemas.microsoft.com/office/drawing/2014/main" id="{0BC326DC-3323-460A-9D9C-151E71722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cs typeface="Calibri" panose="020F0502020204030204" pitchFamily="34" charset="0"/>
              </a:rPr>
              <a:t>Slowenishe rekorde</a:t>
            </a:r>
          </a:p>
        </p:txBody>
      </p:sp>
      <p:sp>
        <p:nvSpPr>
          <p:cNvPr id="36868" name="Ograda vsebine 2">
            <a:extLst>
              <a:ext uri="{FF2B5EF4-FFF2-40B4-BE49-F238E27FC236}">
                <a16:creationId xmlns:a16="http://schemas.microsoft.com/office/drawing/2014/main" id="{CA462412-B4A5-4012-94E5-7BFFF031C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altLang="sl-SI"/>
              <a:t>Das längste Slowenische Wort hat 26 buchstaben und heiβt dialéktičnomaterialístičen</a:t>
            </a:r>
            <a:endParaRPr lang="sl-SI" altLang="sl-SI"/>
          </a:p>
          <a:p>
            <a:pPr eaLnBrk="1" hangingPunct="1"/>
            <a:r>
              <a:rPr lang="de-DE" altLang="sl-SI"/>
              <a:t>Der groβte Slowener ist Primož Brezec, 218 cm</a:t>
            </a:r>
            <a:endParaRPr lang="sl-SI" altLang="sl-SI"/>
          </a:p>
          <a:p>
            <a:pPr eaLnBrk="1" hangingPunct="1"/>
            <a:r>
              <a:rPr lang="de-DE" altLang="sl-SI"/>
              <a:t>Das schlimmste Erdbeben war am 26. März um 14 ur</a:t>
            </a:r>
            <a:endParaRPr lang="sl-SI" altLang="sl-SI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>
            <a:extLst>
              <a:ext uri="{FF2B5EF4-FFF2-40B4-BE49-F238E27FC236}">
                <a16:creationId xmlns:a16="http://schemas.microsoft.com/office/drawing/2014/main" id="{E27470D9-0A6E-4918-A81A-54884864D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0"/>
            <a:ext cx="5364162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6">
            <a:extLst>
              <a:ext uri="{FF2B5EF4-FFF2-40B4-BE49-F238E27FC236}">
                <a16:creationId xmlns:a16="http://schemas.microsoft.com/office/drawing/2014/main" id="{A93C26A0-FEA8-4107-9AA2-086DB768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5400"/>
            <a:ext cx="377666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Rectangle 2">
            <a:extLst>
              <a:ext uri="{FF2B5EF4-FFF2-40B4-BE49-F238E27FC236}">
                <a16:creationId xmlns:a16="http://schemas.microsoft.com/office/drawing/2014/main" id="{38D4FD48-C44F-456E-A8A1-E0039B69AE2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68313" y="260350"/>
            <a:ext cx="8385175" cy="1431925"/>
          </a:xfrm>
        </p:spPr>
        <p:txBody>
          <a:bodyPr/>
          <a:lstStyle/>
          <a:p>
            <a:pPr eaLnBrk="1" hangingPunct="1"/>
            <a:r>
              <a:rPr lang="sl-SI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grö</a:t>
            </a:r>
            <a:r>
              <a:rPr lang="el-GR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sl-SI" altLang="sl-SI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 Eiche</a:t>
            </a:r>
            <a:endParaRPr lang="el-GR" altLang="sl-SI" b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3" name="Rectangle 4">
            <a:extLst>
              <a:ext uri="{FF2B5EF4-FFF2-40B4-BE49-F238E27FC236}">
                <a16:creationId xmlns:a16="http://schemas.microsoft.com/office/drawing/2014/main" id="{6D20D7CE-7171-4E5A-AE4F-98A68B13385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sl-SI">
                <a:solidFill>
                  <a:srgbClr val="000000"/>
                </a:solidFill>
                <a:effectLst/>
              </a:rPr>
              <a:t>8 Meter dick, 29 Meter hoch und hat eine 35 Meter breite Krone</a:t>
            </a:r>
            <a:endParaRPr lang="sl-SI" altLang="sl-SI">
              <a:solidFill>
                <a:srgbClr val="000000"/>
              </a:solidFill>
              <a:effectLst/>
            </a:endParaRPr>
          </a:p>
        </p:txBody>
      </p:sp>
      <p:pic>
        <p:nvPicPr>
          <p:cNvPr id="37894" name="Picture 5">
            <a:extLst>
              <a:ext uri="{FF2B5EF4-FFF2-40B4-BE49-F238E27FC236}">
                <a16:creationId xmlns:a16="http://schemas.microsoft.com/office/drawing/2014/main" id="{3248DC44-852B-4705-B8DC-F97820DFD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933825"/>
            <a:ext cx="3810001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>
            <a:extLst>
              <a:ext uri="{FF2B5EF4-FFF2-40B4-BE49-F238E27FC236}">
                <a16:creationId xmlns:a16="http://schemas.microsoft.com/office/drawing/2014/main" id="{B7E1D107-7CA2-4561-94EF-053968010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7575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92F62344-438D-4947-BD49-18EFED22CB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sl-SI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älteste Weinrebe </a:t>
            </a:r>
            <a:r>
              <a:rPr lang="sl-SI" altLang="sl-SI" b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Welt</a:t>
            </a:r>
            <a:endParaRPr lang="en-US" altLang="sl-SI" b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F4D023BE-263E-4A23-B0B2-C06542E28C46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22E5F74F-D33D-4384-B476-24ED954D73E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771525"/>
            <a:ext cx="4402138" cy="4175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Solkanski</a:t>
            </a:r>
            <a:r>
              <a:rPr lang="en-US" dirty="0"/>
              <a:t> most</a:t>
            </a:r>
            <a:br>
              <a:rPr lang="en-US" dirty="0">
                <a:latin typeface="Papyrus" pitchFamily="66" charset="0"/>
              </a:rPr>
            </a:br>
            <a:endParaRPr lang="en-US" dirty="0">
              <a:latin typeface="Papyrus" pitchFamily="66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09DD796-82FC-4D0A-89C4-1E7FA4DBF9A3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A0DE195E-074B-4661-BE80-11B934893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76B851CA-5714-4F69-A681-B8849F0D4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35610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>
            <a:extLst>
              <a:ext uri="{FF2B5EF4-FFF2-40B4-BE49-F238E27FC236}">
                <a16:creationId xmlns:a16="http://schemas.microsoft.com/office/drawing/2014/main" id="{871F594D-254F-4023-818F-5B33A210E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356100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>
            <a:extLst>
              <a:ext uri="{FF2B5EF4-FFF2-40B4-BE49-F238E27FC236}">
                <a16:creationId xmlns:a16="http://schemas.microsoft.com/office/drawing/2014/main" id="{26C9D41D-5B97-4E13-8017-79FCA911D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7938"/>
            <a:ext cx="9153525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Rectangle 3">
            <a:extLst>
              <a:ext uri="{FF2B5EF4-FFF2-40B4-BE49-F238E27FC236}">
                <a16:creationId xmlns:a16="http://schemas.microsoft.com/office/drawing/2014/main" id="{3F2A4316-2C43-4FAC-B3E2-7A3F0E0769F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692275" y="1916113"/>
            <a:ext cx="8007350" cy="21732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l-SI" sz="9600" b="1" dirty="0">
                <a:latin typeface="Calibri" pitchFamily="34" charset="0"/>
                <a:cs typeface="Calibri" pitchFamily="34" charset="0"/>
              </a:rPr>
              <a:t>DANKE!!!</a:t>
            </a:r>
            <a:endParaRPr lang="en-US" sz="96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>
            <a:extLst>
              <a:ext uri="{FF2B5EF4-FFF2-40B4-BE49-F238E27FC236}">
                <a16:creationId xmlns:a16="http://schemas.microsoft.com/office/drawing/2014/main" id="{20334B0E-FBBF-47F1-AC65-D4C5DFC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7FD8426D-23D7-4412-84AD-67B49E585CB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652463" y="765175"/>
            <a:ext cx="7839075" cy="1450975"/>
          </a:xfrm>
        </p:spPr>
        <p:txBody>
          <a:bodyPr/>
          <a:lstStyle/>
          <a:p>
            <a:pPr eaLnBrk="1" hangingPunct="1"/>
            <a:r>
              <a:rPr lang="sl-SI" altLang="sl-SI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Hauptstadt ist Ljubljana (Laibach) - 280 000 Einwohner</a:t>
            </a:r>
            <a:endParaRPr lang="en-US" altLang="sl-SI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B7AF88B-A8E8-49C8-B47B-73C70A7A244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03648" y="4581128"/>
            <a:ext cx="2809007" cy="936104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</a:rPr>
              <a:t>                    </a:t>
            </a:r>
            <a:r>
              <a:rPr lang="sl-SI" dirty="0">
                <a:solidFill>
                  <a:schemeClr val="tx1"/>
                </a:solidFill>
                <a:effectLst/>
              </a:rPr>
              <a:t> </a:t>
            </a:r>
            <a:r>
              <a:rPr lang="sl-SI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Danilo T</a:t>
            </a:r>
            <a:r>
              <a:rPr lang="el-GR" dirty="0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ϋ</a:t>
            </a:r>
            <a:r>
              <a:rPr lang="sl-SI" dirty="0" err="1"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rk</a:t>
            </a:r>
            <a:endParaRPr lang="el-GR" dirty="0"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D892028-5BE6-439B-8924-E91A032E00C9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316538" y="981075"/>
            <a:ext cx="2951162" cy="865188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sz="2800" dirty="0">
              <a:solidFill>
                <a:srgbClr val="0000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l-SI" sz="4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Borut</a:t>
            </a:r>
            <a:r>
              <a:rPr lang="sl-SI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sl-SI" sz="4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Pahor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sz="2800" dirty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sz="2800" dirty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sz="2800" dirty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sl-SI" sz="2800" dirty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sl-SI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Borut Pahor</a:t>
            </a:r>
            <a:endParaRPr lang="en-US" sz="2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5540" name="Picture 4">
            <a:extLst>
              <a:ext uri="{FF2B5EF4-FFF2-40B4-BE49-F238E27FC236}">
                <a16:creationId xmlns:a16="http://schemas.microsoft.com/office/drawing/2014/main" id="{6DE6DC21-64BA-4500-BF5F-5CC03360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284663" cy="3803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5542" name="Picture 6">
            <a:extLst>
              <a:ext uri="{FF2B5EF4-FFF2-40B4-BE49-F238E27FC236}">
                <a16:creationId xmlns:a16="http://schemas.microsoft.com/office/drawing/2014/main" id="{BB93AB3B-8710-44E0-9EB3-E4FE30F20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49820"/>
            <a:ext cx="3350518" cy="4385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>
            <a:extLst>
              <a:ext uri="{FF2B5EF4-FFF2-40B4-BE49-F238E27FC236}">
                <a16:creationId xmlns:a16="http://schemas.microsoft.com/office/drawing/2014/main" id="{94CEC2AA-C52E-4825-8665-32ED04B69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3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59242A30-11F6-49A5-812F-B9296A910C6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52463" y="1333500"/>
            <a:ext cx="8007350" cy="4191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1.5.2004 </a:t>
            </a: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wurde</a:t>
            </a:r>
            <a:r>
              <a:rPr lang="sl-SI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 </a:t>
            </a: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Mitglied</a:t>
            </a:r>
            <a:r>
              <a:rPr lang="sl-SI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 </a:t>
            </a: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der</a:t>
            </a:r>
            <a:r>
              <a:rPr lang="sl-SI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 EU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1.1.2007 </a:t>
            </a: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wurde</a:t>
            </a:r>
            <a:r>
              <a:rPr lang="sl-SI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 </a:t>
            </a: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der</a:t>
            </a:r>
            <a:r>
              <a:rPr lang="sl-SI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 </a:t>
            </a: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Euro</a:t>
            </a:r>
            <a:endParaRPr lang="sl-SI" dirty="0">
              <a:solidFill>
                <a:schemeClr val="tx1">
                  <a:lumMod val="85000"/>
                </a:schemeClr>
              </a:solidFill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sl-SI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   </a:t>
            </a: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eingef</a:t>
            </a:r>
            <a:r>
              <a:rPr lang="el-GR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ϋ</a:t>
            </a: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ft</a:t>
            </a:r>
            <a:endParaRPr lang="sl-SI" dirty="0">
              <a:solidFill>
                <a:schemeClr val="tx1">
                  <a:lumMod val="85000"/>
                </a:schemeClr>
              </a:solidFill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Vom 1. Januar bis 30. Juni 2008 hatte Slowenien die EU Ratspräsidentschaft</a:t>
            </a:r>
            <a:endParaRPr lang="sl-SI" dirty="0">
              <a:solidFill>
                <a:schemeClr val="tx1">
                  <a:lumMod val="85000"/>
                </a:schemeClr>
              </a:solidFill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Römisch</a:t>
            </a:r>
            <a:r>
              <a:rPr lang="sl-SI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-</a:t>
            </a: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Katholische</a:t>
            </a:r>
            <a:r>
              <a:rPr lang="sl-SI" dirty="0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 </a:t>
            </a:r>
            <a:r>
              <a:rPr lang="sl-SI" dirty="0" err="1">
                <a:solidFill>
                  <a:schemeClr val="tx1">
                    <a:lumMod val="85000"/>
                  </a:schemeClr>
                </a:solidFill>
                <a:cs typeface="Calibri" pitchFamily="34" charset="0"/>
              </a:rPr>
              <a:t>Kirche</a:t>
            </a:r>
            <a:endParaRPr lang="sl-SI" dirty="0">
              <a:solidFill>
                <a:schemeClr val="tx1">
                  <a:lumMod val="85000"/>
                </a:schemeClr>
              </a:solidFill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sl-SI" dirty="0">
              <a:latin typeface="Papyrus" pitchFamily="66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sl-SI" dirty="0">
              <a:latin typeface="Papyrus" pitchFamily="66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l-GR" dirty="0">
              <a:cs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lpe">
            <a:extLst>
              <a:ext uri="{FF2B5EF4-FFF2-40B4-BE49-F238E27FC236}">
                <a16:creationId xmlns:a16="http://schemas.microsoft.com/office/drawing/2014/main" id="{1C9EF0E7-031B-4663-B647-1117E2A4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10663" cy="711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979343D6-8D5A-4448-B689-A804C4027D7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l-SI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4F8EE953-EA17-4B29-84B0-E7E946483F2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905000"/>
            <a:ext cx="8521700" cy="3684588"/>
          </a:xfrm>
        </p:spPr>
        <p:txBody>
          <a:bodyPr/>
          <a:lstStyle/>
          <a:p>
            <a:pPr eaLnBrk="1" hangingPunct="1"/>
            <a:r>
              <a:rPr lang="de-DE" altLang="sl-SI">
                <a:solidFill>
                  <a:srgbClr val="000000"/>
                </a:solidFill>
                <a:effectLst/>
              </a:rPr>
              <a:t>Hochgebirgszüge der Julischen Alpen, Karawanken und Steiner Alpen</a:t>
            </a:r>
            <a:r>
              <a:rPr lang="sl-SI" altLang="sl-SI">
                <a:solidFill>
                  <a:srgbClr val="000000"/>
                </a:solidFill>
                <a:effectLst/>
              </a:rPr>
              <a:t> gehören </a:t>
            </a:r>
            <a:r>
              <a:rPr lang="de-DE" altLang="sl-SI">
                <a:solidFill>
                  <a:srgbClr val="000000"/>
                </a:solidFill>
                <a:effectLst/>
              </a:rPr>
              <a:t>geologisch zu den südlichen Kalkalpen </a:t>
            </a:r>
            <a:endParaRPr lang="sl-SI" altLang="sl-SI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>
            <a:extLst>
              <a:ext uri="{FF2B5EF4-FFF2-40B4-BE49-F238E27FC236}">
                <a16:creationId xmlns:a16="http://schemas.microsoft.com/office/drawing/2014/main" id="{BD3527DF-38A0-4BD9-A6BF-2B4AA3EA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247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Rectangle 2">
            <a:extLst>
              <a:ext uri="{FF2B5EF4-FFF2-40B4-BE49-F238E27FC236}">
                <a16:creationId xmlns:a16="http://schemas.microsoft.com/office/drawing/2014/main" id="{D644174D-5E1D-48BF-947C-0253EF5590C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3850" y="260350"/>
            <a:ext cx="8385175" cy="1431925"/>
          </a:xfrm>
        </p:spPr>
        <p:txBody>
          <a:bodyPr/>
          <a:lstStyle/>
          <a:p>
            <a:pPr eaLnBrk="1" hangingPunct="1"/>
            <a:r>
              <a:rPr lang="sl-SI" altLang="sl-SI">
                <a:solidFill>
                  <a:schemeClr val="bg1"/>
                </a:solidFill>
              </a:rPr>
              <a:t>BERGE:</a:t>
            </a:r>
            <a:endParaRPr lang="en-US" altLang="sl-SI">
              <a:solidFill>
                <a:schemeClr val="bg1"/>
              </a:solidFill>
            </a:endParaRP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B7428F89-58BE-49FF-A709-34D1AB0D0D79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39750" y="1628775"/>
            <a:ext cx="8234363" cy="50530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>
                <a:solidFill>
                  <a:schemeClr val="bg1">
                    <a:lumMod val="95000"/>
                  </a:schemeClr>
                </a:solidFill>
              </a:rPr>
              <a:t>TRIGLAV (2864m)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E81D5CB-6814-4F97-B46A-625AE7B3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74355C6-7F68-442F-970A-5F6C71F8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33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>
                <a:solidFill>
                  <a:schemeClr val="bg1">
                    <a:lumMod val="95000"/>
                  </a:schemeClr>
                </a:solidFill>
              </a:rPr>
              <a:t>Škrlatica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sz="3200" dirty="0">
                <a:solidFill>
                  <a:schemeClr val="bg1"/>
                </a:solidFill>
                <a:ea typeface="+mn-ea"/>
                <a:cs typeface="+mn-cs"/>
              </a:rPr>
              <a:t>(2740m)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0484" name="Ograda vsebine 2">
            <a:extLst>
              <a:ext uri="{FF2B5EF4-FFF2-40B4-BE49-F238E27FC236}">
                <a16:creationId xmlns:a16="http://schemas.microsoft.com/office/drawing/2014/main" id="{9827A913-BB2A-49A4-9E61-B32E0FD692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sp>
        <p:nvSpPr>
          <p:cNvPr id="20485" name="Ograda vsebine 3">
            <a:extLst>
              <a:ext uri="{FF2B5EF4-FFF2-40B4-BE49-F238E27FC236}">
                <a16:creationId xmlns:a16="http://schemas.microsoft.com/office/drawing/2014/main" id="{2B83DDC6-5096-4209-9032-8727DAE2D8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E8A00EE3-C3AD-404F-8D6A-AA2069BAF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793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FFF3517-460A-4D48-8099-389CC481A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609600" indent="-6096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sl-SI" dirty="0">
                <a:solidFill>
                  <a:schemeClr val="bg1">
                    <a:lumMod val="95000"/>
                  </a:schemeClr>
                </a:solidFill>
              </a:rPr>
              <a:t>Mali Triglav </a:t>
            </a:r>
            <a:r>
              <a:rPr lang="sl-SI" sz="3200" dirty="0">
                <a:solidFill>
                  <a:schemeClr val="bg1">
                    <a:lumMod val="95000"/>
                  </a:schemeClr>
                </a:solidFill>
                <a:ea typeface="+mn-ea"/>
                <a:cs typeface="+mn-cs"/>
              </a:rPr>
              <a:t>(2725m</a:t>
            </a:r>
            <a:r>
              <a:rPr lang="sl-SI" sz="3200" dirty="0">
                <a:solidFill>
                  <a:prstClr val="white">
                    <a:lumMod val="95000"/>
                  </a:prstClr>
                </a:solidFill>
                <a:ea typeface="+mn-ea"/>
                <a:cs typeface="+mn-cs"/>
              </a:rPr>
              <a:t>)</a:t>
            </a:r>
            <a:br>
              <a:rPr lang="sl-SI" sz="3200" dirty="0">
                <a:solidFill>
                  <a:prstClr val="white">
                    <a:lumMod val="95000"/>
                  </a:prstClr>
                </a:solidFill>
                <a:ea typeface="+mn-ea"/>
                <a:cs typeface="+mn-cs"/>
              </a:rPr>
            </a:br>
            <a:endParaRPr lang="sl-SI" dirty="0"/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lasti stekla">
  <a:themeElements>
    <a:clrScheme name="Plasti stekla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Plasti stekl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asti stekla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sti stekla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sti stekla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sti stekla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sti stekla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sti stekla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sti stekla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sti stekla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ivarna">
  <a:themeElements>
    <a:clrScheme name="Livarn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varn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varn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242</Words>
  <Application>Microsoft Office PowerPoint</Application>
  <PresentationFormat>On-screen Show (4:3)</PresentationFormat>
  <Paragraphs>52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Calibri</vt:lpstr>
      <vt:lpstr>Papyrus</vt:lpstr>
      <vt:lpstr>Rockwell</vt:lpstr>
      <vt:lpstr>Wingdings</vt:lpstr>
      <vt:lpstr>Wingdings 2</vt:lpstr>
      <vt:lpstr>Plasti stekla</vt:lpstr>
      <vt:lpstr>Livarna</vt:lpstr>
      <vt:lpstr>Officeova tema</vt:lpstr>
      <vt:lpstr>    SLOWENIEN</vt:lpstr>
      <vt:lpstr>Allgemein: </vt:lpstr>
      <vt:lpstr>PowerPoint Presentation</vt:lpstr>
      <vt:lpstr>                     Danilo Tϋrk</vt:lpstr>
      <vt:lpstr>PowerPoint Presentation</vt:lpstr>
      <vt:lpstr>PowerPoint Presentation</vt:lpstr>
      <vt:lpstr>BERGE:</vt:lpstr>
      <vt:lpstr>Škrlatica (2740m)</vt:lpstr>
      <vt:lpstr>Mali Triglav (2725m) </vt:lpstr>
      <vt:lpstr>Mangart (2679m) </vt:lpstr>
      <vt:lpstr>Visoki rokav (2646m) </vt:lpstr>
      <vt:lpstr>Klima</vt:lpstr>
      <vt:lpstr>Sehenswürdigkeiten:</vt:lpstr>
      <vt:lpstr>Triglavski narodni park</vt:lpstr>
      <vt:lpstr>Notranjski Snežnik</vt:lpstr>
      <vt:lpstr>Donačka gora</vt:lpstr>
      <vt:lpstr>Kozlerjeva gošča</vt:lpstr>
      <vt:lpstr>Divje jezero</vt:lpstr>
      <vt:lpstr>Tolminska korita  </vt:lpstr>
      <vt:lpstr>Sečoveljske Salinen  </vt:lpstr>
      <vt:lpstr>Slap Kozjak</vt:lpstr>
      <vt:lpstr>Krakovski gozd </vt:lpstr>
      <vt:lpstr>Logarska dolina</vt:lpstr>
      <vt:lpstr>Slowenishe rekorde</vt:lpstr>
      <vt:lpstr>Die gröβte Eiche</vt:lpstr>
      <vt:lpstr>Die älteste Weinrebe der Welt</vt:lpstr>
      <vt:lpstr>Solkanski most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2019-06-03T09:05:42Z</dcterms:created>
  <dcterms:modified xsi:type="dcterms:W3CDTF">2019-06-03T09:05:42Z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