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3AE4972-11F7-4689-891E-630B5644F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1314-8B32-4F37-BB44-985CDA53D5B9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147317D-3549-4091-BEB7-B508F445F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262DB63-BF36-4B0A-897D-FE31252B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E1D28-825F-4F9B-B9EF-FDCD624528E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35601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4DBD6077-36FF-4059-BE21-35031D8A5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2933E-93BC-4CA5-B296-DAFDE76C4AC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96B18C0F-3001-4506-94C3-2EF186015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87EA06D-1446-4230-ACD8-95F77E97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7A7D19-EFD5-44E8-85E1-19ACDF0C0B9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38759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9D126A0C-EA78-421E-A6B1-D2527D1F1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6C915-C650-49B0-A48D-80DBCAC4D89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C17D649-6EE0-468A-9D0B-FD2A1DF4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C0A4CB8-B2BA-44BA-BE20-87C1DFE6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5AD25D-8935-4570-814B-80DEEA36BA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1943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31CFCC98-6295-42D6-AF7A-856EFE52B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4A0CA-90DC-4E16-8C92-F77108529B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8AEFA27-3605-43CA-AD1D-65C0A016A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A5DF383E-2CE2-4CD6-9A0E-6818BFCE5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7162C-927A-4B25-A24F-9170A2A739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96252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15D4817A-81DF-4CBF-BA7F-E43E6F002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07536-82E0-4DF0-886A-C78E619AD9D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6C0DD4E4-496A-4694-A3D9-12EB8161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12120939-B981-48C8-8D54-BCA61873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346CEF-9019-45D6-B26F-88CC963086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8676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F135CF66-2A95-4547-98AE-1FEE5EB36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0079-FB15-4C08-817B-AA724878447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790946AB-2AAB-4684-93E1-EFE990F8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004A9D9-616B-47E3-89D6-CCB379A3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9AA47A-CF64-4F8F-BFD7-2200D163F2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435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35161FEA-0205-4DC9-A82C-0867C4F3D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8F28E-9C3B-49C3-9D9D-9883F76B44B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DCC85ABD-D44E-45A3-8B6C-83DE7B6AD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E36680CC-FF32-4FDD-9330-3248D4F0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3F4B25-7ECA-4229-9361-3A71488B300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57842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7DC22EBC-BD8B-4A3F-9A6B-D97759875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66792-1FFF-485F-9213-7A28A73FBF6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397D7664-E83A-4A92-AA1F-552D52539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D0962D15-5B90-4324-8CBD-0B71919E3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7756E-D2FC-4397-B01F-4BC4DAF0700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7200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0E380631-01A7-4000-8A81-411F44549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3ECBA-9EAC-4709-881B-25E388D52CB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8E9CFF05-8346-4C27-AB58-F66122437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BB844FCF-FE5B-4E47-AB31-A47AC5C60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386E2-0B45-4BD0-92CA-E79E3344F23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04747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82267017-1266-4327-94BF-E2B4A7C44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8F52F-CEDC-4746-9985-B37442D8769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5CBD8A2-BD7F-46E8-B01A-D8B3E0CD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27192155-28F9-4EC7-82D9-D1B5B36AD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63BF95-5A3D-4E0F-904E-5E926D8383D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15077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DF673E7-F8CC-4573-B925-44D4968F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435DD-33BF-43CD-8048-BA2E876ED78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87B48E9-F075-4CA6-8191-97AEB15AA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6FC6FD3-FA78-4131-B013-F4A3A41FA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1C85F-D537-46E0-93EC-9B32A2875206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8755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43C40F7B-601B-4346-BE4E-3F538F60D2B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C2A8DEF9-0319-4301-A5C9-B1923CB695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0463CD2-7B38-4241-B464-2376DF5EED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1B764D-9C1C-457F-B521-3259FCB8FEA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89880B7F-DE64-44E9-A3DB-5868216E3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6342274F-9A92-4E16-B5DE-1DC1A08E3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2D2E820-36C5-465A-8CBE-BE4BB1A6104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4421D8F2-183F-4F55-8AFB-00864E7816A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6" name="Picture 2" descr="http://www.e-poroka.com/img/Image/Brane/PLZ.jpg">
            <a:extLst>
              <a:ext uri="{FF2B5EF4-FFF2-40B4-BE49-F238E27FC236}">
                <a16:creationId xmlns:a16="http://schemas.microsoft.com/office/drawing/2014/main" id="{646A0083-8D6C-4A41-8DB2-B64313EEE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708920"/>
            <a:ext cx="5076562" cy="33843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A85A82DB-1E43-4E82-938A-972B3F823629}"/>
              </a:ext>
            </a:extLst>
          </p:cNvPr>
          <p:cNvSpPr/>
          <p:nvPr/>
        </p:nvSpPr>
        <p:spPr>
          <a:xfrm>
            <a:off x="467544" y="1700808"/>
            <a:ext cx="8154733" cy="2232248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8800" b="1" cap="all" dirty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DIE TRAUMREISE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46988850-4BD9-49D3-B81C-F498CABEC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1267" name="Ograda vsebine 2">
            <a:extLst>
              <a:ext uri="{FF2B5EF4-FFF2-40B4-BE49-F238E27FC236}">
                <a16:creationId xmlns:a16="http://schemas.microsoft.com/office/drawing/2014/main" id="{DB3DDFB3-7060-485E-B1FD-110CC4A8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A995FCD2-0DA0-4DDB-BC6D-E39C35E50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24CDD164-1B06-45FE-9F4B-48497D5AD3DB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11270" name="Ograda vsebine 2">
            <a:extLst>
              <a:ext uri="{FF2B5EF4-FFF2-40B4-BE49-F238E27FC236}">
                <a16:creationId xmlns:a16="http://schemas.microsoft.com/office/drawing/2014/main" id="{4615F40F-0BFA-457C-AB72-0244B4C0849D}"/>
              </a:ext>
            </a:extLst>
          </p:cNvPr>
          <p:cNvSpPr txBox="1">
            <a:spLocks/>
          </p:cNvSpPr>
          <p:nvPr/>
        </p:nvSpPr>
        <p:spPr bwMode="auto">
          <a:xfrm>
            <a:off x="539750" y="6237288"/>
            <a:ext cx="2232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sl-SI" altLang="sl-SI" sz="1600"/>
          </a:p>
        </p:txBody>
      </p:sp>
      <p:sp>
        <p:nvSpPr>
          <p:cNvPr id="7" name="Ograda vsebine 2">
            <a:extLst>
              <a:ext uri="{FF2B5EF4-FFF2-40B4-BE49-F238E27FC236}">
                <a16:creationId xmlns:a16="http://schemas.microsoft.com/office/drawing/2014/main" id="{AF4ECAF8-4945-42F3-AEEB-D746A44F358E}"/>
              </a:ext>
            </a:extLst>
          </p:cNvPr>
          <p:cNvSpPr txBox="1">
            <a:spLocks/>
          </p:cNvSpPr>
          <p:nvPr/>
        </p:nvSpPr>
        <p:spPr>
          <a:xfrm>
            <a:off x="900113" y="2420938"/>
            <a:ext cx="4248150" cy="5762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dirty="0" err="1">
                <a:latin typeface="+mn-lt"/>
              </a:rPr>
              <a:t>Chocolate</a:t>
            </a:r>
            <a:r>
              <a:rPr lang="sl-SI" sz="3200" dirty="0">
                <a:latin typeface="+mn-lt"/>
              </a:rPr>
              <a:t> </a:t>
            </a:r>
            <a:r>
              <a:rPr lang="sl-SI" sz="3200" dirty="0" err="1">
                <a:latin typeface="+mn-lt"/>
              </a:rPr>
              <a:t>Hills</a:t>
            </a:r>
            <a:endParaRPr lang="sl-SI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200" dirty="0">
              <a:latin typeface="+mn-lt"/>
            </a:endParaRPr>
          </a:p>
        </p:txBody>
      </p:sp>
      <p:pic>
        <p:nvPicPr>
          <p:cNvPr id="11272" name="Picture 1" descr="C:\Users\Alja\School\NEMŠČINA\slike\Philippine Natur - Bohol (Chocolate Hills).jpg">
            <a:extLst>
              <a:ext uri="{FF2B5EF4-FFF2-40B4-BE49-F238E27FC236}">
                <a16:creationId xmlns:a16="http://schemas.microsoft.com/office/drawing/2014/main" id="{687516A4-806F-4C2C-8C02-DDE33C3A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412875"/>
            <a:ext cx="4762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5" descr="http://www.travel-visit-places.com/wp-content/uploads/image/Chocolate%20Hills/natural-wonder-chocolate-hills.jpg">
            <a:extLst>
              <a:ext uri="{FF2B5EF4-FFF2-40B4-BE49-F238E27FC236}">
                <a16:creationId xmlns:a16="http://schemas.microsoft.com/office/drawing/2014/main" id="{3254EA9C-58EA-4749-97D7-C25E27F7F1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57563"/>
            <a:ext cx="48164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7791E8AC-D2EF-4588-91A0-F103EE40B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AD6D4361-3025-4F03-9BC8-5C932216A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FB688D46-4B6C-48D3-8C96-3DE28F2B4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1C7B66AA-8C9F-4C1C-9A8D-F33A7987CE06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12294" name="Ograda vsebine 2">
            <a:extLst>
              <a:ext uri="{FF2B5EF4-FFF2-40B4-BE49-F238E27FC236}">
                <a16:creationId xmlns:a16="http://schemas.microsoft.com/office/drawing/2014/main" id="{461A6478-C6CF-4F9A-864F-414280D2C497}"/>
              </a:ext>
            </a:extLst>
          </p:cNvPr>
          <p:cNvSpPr txBox="1">
            <a:spLocks/>
          </p:cNvSpPr>
          <p:nvPr/>
        </p:nvSpPr>
        <p:spPr bwMode="auto">
          <a:xfrm>
            <a:off x="539750" y="6237288"/>
            <a:ext cx="2232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sl-SI" altLang="sl-SI" sz="1600"/>
          </a:p>
        </p:txBody>
      </p:sp>
      <p:sp>
        <p:nvSpPr>
          <p:cNvPr id="7" name="Ograda vsebine 2">
            <a:extLst>
              <a:ext uri="{FF2B5EF4-FFF2-40B4-BE49-F238E27FC236}">
                <a16:creationId xmlns:a16="http://schemas.microsoft.com/office/drawing/2014/main" id="{C7BFDC35-4886-458E-A8D1-4E1C19031E5A}"/>
              </a:ext>
            </a:extLst>
          </p:cNvPr>
          <p:cNvSpPr txBox="1">
            <a:spLocks/>
          </p:cNvSpPr>
          <p:nvPr/>
        </p:nvSpPr>
        <p:spPr>
          <a:xfrm>
            <a:off x="3348038" y="6021388"/>
            <a:ext cx="5545137" cy="5762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sl-SI" sz="3200" dirty="0" err="1">
                <a:latin typeface="+mn-lt"/>
              </a:rPr>
              <a:t>die</a:t>
            </a:r>
            <a:r>
              <a:rPr lang="sl-SI" sz="3200" dirty="0">
                <a:latin typeface="+mn-lt"/>
              </a:rPr>
              <a:t> </a:t>
            </a:r>
            <a:r>
              <a:rPr lang="sl-SI" sz="3200" dirty="0" err="1">
                <a:latin typeface="+mn-lt"/>
              </a:rPr>
              <a:t>Grundnahrungsmittel</a:t>
            </a:r>
            <a:endParaRPr lang="sl-SI" sz="32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sl-SI" sz="3200" dirty="0">
              <a:latin typeface="+mn-lt"/>
            </a:endParaRPr>
          </a:p>
        </p:txBody>
      </p:sp>
      <p:pic>
        <p:nvPicPr>
          <p:cNvPr id="12296" name="Picture 1" descr="C:\Users\Alja\School\NEMŠČINA\slike\Philippinische Lebensmittel.jpg">
            <a:extLst>
              <a:ext uri="{FF2B5EF4-FFF2-40B4-BE49-F238E27FC236}">
                <a16:creationId xmlns:a16="http://schemas.microsoft.com/office/drawing/2014/main" id="{A683351F-026D-4A23-8168-0676EED65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05038"/>
            <a:ext cx="4762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http://cdn.thingsasian.com/ta2006/2/7/0/7/27073_lcon.jpg">
            <a:extLst>
              <a:ext uri="{FF2B5EF4-FFF2-40B4-BE49-F238E27FC236}">
                <a16:creationId xmlns:a16="http://schemas.microsoft.com/office/drawing/2014/main" id="{0F243542-47F7-4889-879F-F18615611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908050"/>
            <a:ext cx="35591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B29B57B1-0796-4775-B501-912FBE67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3315" name="Ograda vsebine 2">
            <a:extLst>
              <a:ext uri="{FF2B5EF4-FFF2-40B4-BE49-F238E27FC236}">
                <a16:creationId xmlns:a16="http://schemas.microsoft.com/office/drawing/2014/main" id="{112B7F55-2272-4A4E-BC38-F989B02ED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D3B7412D-CEB3-4D34-BC37-C0328A1B2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317" name="Ograda vsebine 2">
            <a:extLst>
              <a:ext uri="{FF2B5EF4-FFF2-40B4-BE49-F238E27FC236}">
                <a16:creationId xmlns:a16="http://schemas.microsoft.com/office/drawing/2014/main" id="{F8110B5E-8D68-4440-ACFE-EE986818BE43}"/>
              </a:ext>
            </a:extLst>
          </p:cNvPr>
          <p:cNvSpPr txBox="1">
            <a:spLocks/>
          </p:cNvSpPr>
          <p:nvPr/>
        </p:nvSpPr>
        <p:spPr bwMode="auto">
          <a:xfrm>
            <a:off x="539750" y="6237288"/>
            <a:ext cx="2232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sl-SI" altLang="sl-SI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47A35A24-41B9-4F55-9550-1809AC37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Pravokotnik 7">
            <a:extLst>
              <a:ext uri="{FF2B5EF4-FFF2-40B4-BE49-F238E27FC236}">
                <a16:creationId xmlns:a16="http://schemas.microsoft.com/office/drawing/2014/main" id="{8B51141C-8459-4418-802A-56D7E4792849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11" name="Ograda vsebine 2">
            <a:extLst>
              <a:ext uri="{FF2B5EF4-FFF2-40B4-BE49-F238E27FC236}">
                <a16:creationId xmlns:a16="http://schemas.microsoft.com/office/drawing/2014/main" id="{C9BC3C70-DAE2-43E2-A5E6-644F2941B5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2988" y="2276475"/>
            <a:ext cx="3611562" cy="1439863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der</a:t>
            </a:r>
            <a:r>
              <a:rPr lang="sl-SI" dirty="0"/>
              <a:t> </a:t>
            </a:r>
            <a:r>
              <a:rPr lang="sl-SI" dirty="0" err="1"/>
              <a:t>Staat</a:t>
            </a:r>
            <a:endParaRPr lang="sl-SI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r>
              <a:rPr lang="sl-SI" dirty="0" err="1"/>
              <a:t>der</a:t>
            </a:r>
            <a:r>
              <a:rPr lang="sl-SI" dirty="0"/>
              <a:t> </a:t>
            </a:r>
            <a:r>
              <a:rPr lang="sl-SI" dirty="0" err="1"/>
              <a:t>Archipel</a:t>
            </a:r>
            <a:endParaRPr lang="sl-SI" dirty="0"/>
          </a:p>
        </p:txBody>
      </p:sp>
      <p:pic>
        <p:nvPicPr>
          <p:cNvPr id="3077" name="Picture 9" descr="C:\Users\Alja\School\NEMŠČINA\slike\Philippinische Flagge.png">
            <a:extLst>
              <a:ext uri="{FF2B5EF4-FFF2-40B4-BE49-F238E27FC236}">
                <a16:creationId xmlns:a16="http://schemas.microsoft.com/office/drawing/2014/main" id="{0DA59461-7D34-47C5-821F-C4A0C8EDF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292600"/>
            <a:ext cx="38877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Ograda vsebine 2">
            <a:extLst>
              <a:ext uri="{FF2B5EF4-FFF2-40B4-BE49-F238E27FC236}">
                <a16:creationId xmlns:a16="http://schemas.microsoft.com/office/drawing/2014/main" id="{FA734A65-6B95-44E8-AA2A-AA378B2B5319}"/>
              </a:ext>
            </a:extLst>
          </p:cNvPr>
          <p:cNvSpPr txBox="1">
            <a:spLocks/>
          </p:cNvSpPr>
          <p:nvPr/>
        </p:nvSpPr>
        <p:spPr bwMode="auto">
          <a:xfrm>
            <a:off x="539750" y="6237288"/>
            <a:ext cx="2232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sl-SI" altLang="sl-SI" sz="1600"/>
              <a:t>Philippinische Flagge</a:t>
            </a:r>
          </a:p>
        </p:txBody>
      </p:sp>
      <p:pic>
        <p:nvPicPr>
          <p:cNvPr id="3079" name="Picture 10" descr="C:\Users\Alja\School\NEMŠČINA\slike\Philippine Wappen.png">
            <a:extLst>
              <a:ext uri="{FF2B5EF4-FFF2-40B4-BE49-F238E27FC236}">
                <a16:creationId xmlns:a16="http://schemas.microsoft.com/office/drawing/2014/main" id="{B9DD0309-F436-49D9-B7F3-75C611BE4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60350"/>
            <a:ext cx="28670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grada vsebine 2">
            <a:extLst>
              <a:ext uri="{FF2B5EF4-FFF2-40B4-BE49-F238E27FC236}">
                <a16:creationId xmlns:a16="http://schemas.microsoft.com/office/drawing/2014/main" id="{C40A6D9B-F75E-4CEB-940D-8580672161D1}"/>
              </a:ext>
            </a:extLst>
          </p:cNvPr>
          <p:cNvSpPr txBox="1">
            <a:spLocks/>
          </p:cNvSpPr>
          <p:nvPr/>
        </p:nvSpPr>
        <p:spPr>
          <a:xfrm>
            <a:off x="6227763" y="3500438"/>
            <a:ext cx="1728787" cy="36036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l-SI" sz="1600" dirty="0" err="1">
                <a:latin typeface="+mn-lt"/>
              </a:rPr>
              <a:t>Philippine</a:t>
            </a:r>
            <a:r>
              <a:rPr lang="sl-SI" sz="1600" dirty="0">
                <a:latin typeface="+mn-lt"/>
              </a:rPr>
              <a:t> </a:t>
            </a:r>
            <a:r>
              <a:rPr lang="sl-SI" sz="1600" dirty="0" err="1">
                <a:latin typeface="+mn-lt"/>
              </a:rPr>
              <a:t>Wappen</a:t>
            </a:r>
            <a:endParaRPr lang="sl-SI" sz="1600" dirty="0">
              <a:latin typeface="+mn-lt"/>
            </a:endParaRPr>
          </a:p>
        </p:txBody>
      </p:sp>
      <p:pic>
        <p:nvPicPr>
          <p:cNvPr id="3081" name="Picture 11" descr="C:\Users\Alja\School\NEMŠČINA\slike\Philippine Märchenhaft.jpg">
            <a:extLst>
              <a:ext uri="{FF2B5EF4-FFF2-40B4-BE49-F238E27FC236}">
                <a16:creationId xmlns:a16="http://schemas.microsoft.com/office/drawing/2014/main" id="{421B6F5C-3997-43DE-AA42-D214D932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05263"/>
            <a:ext cx="3419475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89D88123-6D02-492A-97F4-210C4DAE9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CCAD8071-4B2A-478C-AECF-94E6D8354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852738"/>
            <a:ext cx="4186237" cy="2376487"/>
          </a:xfrm>
        </p:spPr>
        <p:txBody>
          <a:bodyPr/>
          <a:lstStyle/>
          <a:p>
            <a:r>
              <a:rPr lang="sl-SI" altLang="sl-SI"/>
              <a:t>fünftgrößte Inselstaat in der Welt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/>
          </a:p>
          <a:p>
            <a:r>
              <a:rPr lang="sl-SI" altLang="sl-SI"/>
              <a:t>88.500 Einwohner </a:t>
            </a: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96D58EE1-FA95-42DC-8647-FAAC63CF0754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pic>
        <p:nvPicPr>
          <p:cNvPr id="4101" name="Picture 1" descr="C:\Users\Alja\School\NEMŠČINA\slike\filipini.png">
            <a:extLst>
              <a:ext uri="{FF2B5EF4-FFF2-40B4-BE49-F238E27FC236}">
                <a16:creationId xmlns:a16="http://schemas.microsoft.com/office/drawing/2014/main" id="{B37ADEE6-416C-4BF2-9E80-892EBA56D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" t="9634" r="1224" b="13297"/>
          <a:stretch>
            <a:fillRect/>
          </a:stretch>
        </p:blipFill>
        <p:spPr bwMode="auto">
          <a:xfrm>
            <a:off x="4932363" y="1557338"/>
            <a:ext cx="34559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F14BAA28-389E-4C75-A5FE-CAFB87CB5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7B2E1109-ED3E-4923-B67E-45FE2371D69C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pic>
        <p:nvPicPr>
          <p:cNvPr id="5124" name="Picture 2" descr="C:\Users\Alja\School\NEMŠČINA\slike\glavno mesto.png">
            <a:extLst>
              <a:ext uri="{FF2B5EF4-FFF2-40B4-BE49-F238E27FC236}">
                <a16:creationId xmlns:a16="http://schemas.microsoft.com/office/drawing/2014/main" id="{F8163E39-13E4-414D-BA45-CA4FAFE43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2924175"/>
            <a:ext cx="3046413" cy="357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avokotnik 6">
            <a:extLst>
              <a:ext uri="{FF2B5EF4-FFF2-40B4-BE49-F238E27FC236}">
                <a16:creationId xmlns:a16="http://schemas.microsoft.com/office/drawing/2014/main" id="{260A9D35-9F9E-4F07-A07A-625FBF737C0D}"/>
              </a:ext>
            </a:extLst>
          </p:cNvPr>
          <p:cNvSpPr/>
          <p:nvPr/>
        </p:nvSpPr>
        <p:spPr>
          <a:xfrm>
            <a:off x="1691680" y="2132856"/>
            <a:ext cx="345638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MANILA</a:t>
            </a:r>
          </a:p>
        </p:txBody>
      </p:sp>
      <p:pic>
        <p:nvPicPr>
          <p:cNvPr id="5126" name="Picture 1" descr="C:\Users\Alja\School\NEMŠČINA\slike\Philippinschen Hauptstadt.jpg">
            <a:extLst>
              <a:ext uri="{FF2B5EF4-FFF2-40B4-BE49-F238E27FC236}">
                <a16:creationId xmlns:a16="http://schemas.microsoft.com/office/drawing/2014/main" id="{9DAB52AB-674F-4C9E-B006-E766E6305F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284538"/>
            <a:ext cx="46132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3" descr="C:\Users\Alja\School\NEMŠČINA\slike\grb glavnega mesta.png">
            <a:extLst>
              <a:ext uri="{FF2B5EF4-FFF2-40B4-BE49-F238E27FC236}">
                <a16:creationId xmlns:a16="http://schemas.microsoft.com/office/drawing/2014/main" id="{F523D2C3-48C2-4A05-BC92-3597C3B6F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333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8849805B-F53E-4E06-8280-F33DA4DA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Ograda vsebine 2">
            <a:extLst>
              <a:ext uri="{FF2B5EF4-FFF2-40B4-BE49-F238E27FC236}">
                <a16:creationId xmlns:a16="http://schemas.microsoft.com/office/drawing/2014/main" id="{AC6C8B48-9B26-429C-B10E-5771AF6A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3284538"/>
            <a:ext cx="2663825" cy="5762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166.000 km</a:t>
            </a:r>
            <a:r>
              <a:rPr lang="sl-SI" baseline="30000" dirty="0"/>
              <a:t>2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8618E326-CD71-49E4-9CBE-C8A019553E56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:a16="http://schemas.microsoft.com/office/drawing/2014/main" id="{2F3A7768-604D-487A-BC93-50821FA90CD5}"/>
              </a:ext>
            </a:extLst>
          </p:cNvPr>
          <p:cNvSpPr/>
          <p:nvPr/>
        </p:nvSpPr>
        <p:spPr>
          <a:xfrm>
            <a:off x="1187624" y="1988840"/>
            <a:ext cx="4896544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+mn-lt"/>
              </a:rPr>
              <a:t>QUEZON CITY</a:t>
            </a:r>
          </a:p>
        </p:txBody>
      </p:sp>
      <p:pic>
        <p:nvPicPr>
          <p:cNvPr id="6150" name="Picture 1" descr="C:\Users\Alja\School\NEMŠČINA\slike\največje mestoo.png">
            <a:extLst>
              <a:ext uri="{FF2B5EF4-FFF2-40B4-BE49-F238E27FC236}">
                <a16:creationId xmlns:a16="http://schemas.microsoft.com/office/drawing/2014/main" id="{2BEC76F9-F336-49D6-BE32-BC156AA91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997200"/>
            <a:ext cx="28575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2" descr="C:\Users\Alja\School\NEMŠČINA\slike\Quezon_City.png">
            <a:extLst>
              <a:ext uri="{FF2B5EF4-FFF2-40B4-BE49-F238E27FC236}">
                <a16:creationId xmlns:a16="http://schemas.microsoft.com/office/drawing/2014/main" id="{E01BC902-31EF-4EC6-918E-794B09F26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4" b="31506"/>
          <a:stretch>
            <a:fillRect/>
          </a:stretch>
        </p:blipFill>
        <p:spPr bwMode="auto">
          <a:xfrm>
            <a:off x="6011863" y="1196975"/>
            <a:ext cx="2952750" cy="51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 descr="C:\Users\Alja\School\NEMŠČINA\slike\grb največjega mesta.PNG">
            <a:extLst>
              <a:ext uri="{FF2B5EF4-FFF2-40B4-BE49-F238E27FC236}">
                <a16:creationId xmlns:a16="http://schemas.microsoft.com/office/drawing/2014/main" id="{254BFC3D-3FB0-432C-925D-8A5BDDA2B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508500"/>
            <a:ext cx="2078037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136B5828-46BA-42BB-8E90-D9DC2038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B48266A4-9EE5-47D8-B275-D567DEFD6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BBC978E3-A1B9-4C16-ABA5-FA2269D89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5AE06DF4-DB2F-4404-B125-14E4361344A4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7174" name="Ograda vsebine 2">
            <a:extLst>
              <a:ext uri="{FF2B5EF4-FFF2-40B4-BE49-F238E27FC236}">
                <a16:creationId xmlns:a16="http://schemas.microsoft.com/office/drawing/2014/main" id="{FD4D7C30-4D42-49A9-894F-B40BD2FD3FF0}"/>
              </a:ext>
            </a:extLst>
          </p:cNvPr>
          <p:cNvSpPr txBox="1">
            <a:spLocks/>
          </p:cNvSpPr>
          <p:nvPr/>
        </p:nvSpPr>
        <p:spPr bwMode="auto">
          <a:xfrm>
            <a:off x="468313" y="2420938"/>
            <a:ext cx="3959225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3200"/>
              <a:t>7107 Inseln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3200"/>
              <a:t>Luzon ist die größte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l-SI" altLang="sl-SI" sz="3200"/>
          </a:p>
        </p:txBody>
      </p:sp>
      <p:pic>
        <p:nvPicPr>
          <p:cNvPr id="7175" name="Picture 8" descr="http://iguide.travel/illustrations/Philippines-8.png">
            <a:extLst>
              <a:ext uri="{FF2B5EF4-FFF2-40B4-BE49-F238E27FC236}">
                <a16:creationId xmlns:a16="http://schemas.microsoft.com/office/drawing/2014/main" id="{7C46F0D9-F8EC-441B-9BFA-E9C32B63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8243" r="5609"/>
          <a:stretch>
            <a:fillRect/>
          </a:stretch>
        </p:blipFill>
        <p:spPr bwMode="auto">
          <a:xfrm>
            <a:off x="5076825" y="1557338"/>
            <a:ext cx="3671888" cy="48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 descr="C:\Users\Alja\School\NEMŠČINA\slike\Inseldorf.jpg">
            <a:extLst>
              <a:ext uri="{FF2B5EF4-FFF2-40B4-BE49-F238E27FC236}">
                <a16:creationId xmlns:a16="http://schemas.microsoft.com/office/drawing/2014/main" id="{9EE4B54A-9C30-463E-96D3-7CA649874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16338"/>
            <a:ext cx="4032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E89D15DD-6735-450B-A52B-9479B985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C8C1358D-B3C9-4E51-8E95-488B1E36F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E1B165D3-B717-4A12-91CA-B899BA80447D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6" name="Ograda vsebine 2">
            <a:extLst>
              <a:ext uri="{FF2B5EF4-FFF2-40B4-BE49-F238E27FC236}">
                <a16:creationId xmlns:a16="http://schemas.microsoft.com/office/drawing/2014/main" id="{8AF4D9C8-3189-4679-89E1-414C0A550F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349500"/>
            <a:ext cx="7920037" cy="367188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Wetter</a:t>
            </a:r>
            <a:r>
              <a:rPr lang="sl-SI" dirty="0"/>
              <a:t>: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	</a:t>
            </a:r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Regenwetter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		(</a:t>
            </a:r>
            <a:r>
              <a:rPr lang="sl-SI" dirty="0" err="1"/>
              <a:t>Juni</a:t>
            </a:r>
            <a:r>
              <a:rPr lang="sl-SI" dirty="0"/>
              <a:t> - September)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	</a:t>
            </a:r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trockene</a:t>
            </a:r>
            <a:r>
              <a:rPr lang="sl-SI" dirty="0"/>
              <a:t> </a:t>
            </a:r>
            <a:r>
              <a:rPr lang="sl-SI" dirty="0" err="1"/>
              <a:t>Wetter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		(Oktober - Februar)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-	</a:t>
            </a:r>
            <a:r>
              <a:rPr lang="sl-SI" dirty="0" err="1"/>
              <a:t>das</a:t>
            </a:r>
            <a:r>
              <a:rPr lang="sl-SI" dirty="0"/>
              <a:t> </a:t>
            </a:r>
            <a:r>
              <a:rPr lang="sl-SI" dirty="0" err="1"/>
              <a:t>heiße</a:t>
            </a:r>
            <a:r>
              <a:rPr lang="sl-SI" dirty="0"/>
              <a:t> </a:t>
            </a:r>
            <a:r>
              <a:rPr lang="sl-SI" dirty="0" err="1"/>
              <a:t>Wetter</a:t>
            </a:r>
            <a:r>
              <a:rPr lang="sl-SI" dirty="0"/>
              <a:t>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dirty="0"/>
              <a:t>			(</a:t>
            </a:r>
            <a:r>
              <a:rPr lang="sl-SI" dirty="0" err="1"/>
              <a:t>März</a:t>
            </a:r>
            <a:r>
              <a:rPr lang="sl-SI" dirty="0"/>
              <a:t> - </a:t>
            </a:r>
            <a:r>
              <a:rPr lang="sl-SI" dirty="0" err="1"/>
              <a:t>Mai</a:t>
            </a:r>
            <a:r>
              <a:rPr lang="sl-SI" dirty="0"/>
              <a:t>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8198" name="Picture 2" descr="http://1.bp.blogspot.com/_SdKTJe8gSP8/TOW2rMRzzjI/AAAAAAAAAA8/DeA4hLtKamg/s1600/happy-rain-cloud.png">
            <a:extLst>
              <a:ext uri="{FF2B5EF4-FFF2-40B4-BE49-F238E27FC236}">
                <a16:creationId xmlns:a16="http://schemas.microsoft.com/office/drawing/2014/main" id="{7979198F-E6D3-41C9-A453-21F2CE720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04813"/>
            <a:ext cx="259238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://levcek.informatika.uni-mb.si/IVM/David_Hojnik/Vaje%201-10/slike/sonce.jpg">
            <a:extLst>
              <a:ext uri="{FF2B5EF4-FFF2-40B4-BE49-F238E27FC236}">
                <a16:creationId xmlns:a16="http://schemas.microsoft.com/office/drawing/2014/main" id="{E9C550F0-CED2-4239-9D50-12698B65A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429000"/>
            <a:ext cx="255746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>
            <a:extLst>
              <a:ext uri="{FF2B5EF4-FFF2-40B4-BE49-F238E27FC236}">
                <a16:creationId xmlns:a16="http://schemas.microsoft.com/office/drawing/2014/main" id="{286CE959-1788-480A-BAF8-F765AEE90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4182FC33-E613-46F9-A320-41AB9D8FB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A35AE750-737F-45D1-8576-A7EAD3270D3C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9221" name="Ograda vsebine 2">
            <a:extLst>
              <a:ext uri="{FF2B5EF4-FFF2-40B4-BE49-F238E27FC236}">
                <a16:creationId xmlns:a16="http://schemas.microsoft.com/office/drawing/2014/main" id="{FA026120-C0A1-47C4-AC79-EE55C23A2EE1}"/>
              </a:ext>
            </a:extLst>
          </p:cNvPr>
          <p:cNvSpPr txBox="1">
            <a:spLocks/>
          </p:cNvSpPr>
          <p:nvPr/>
        </p:nvSpPr>
        <p:spPr bwMode="auto">
          <a:xfrm>
            <a:off x="539750" y="6237288"/>
            <a:ext cx="2232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sl-SI" altLang="sl-SI" sz="1600"/>
          </a:p>
        </p:txBody>
      </p:sp>
      <p:pic>
        <p:nvPicPr>
          <p:cNvPr id="9222" name="Picture 3" descr="http://www.worldtourismplace.com/wp-content/uploads/2010/11/Nature-Tours-Banaue-Rice-Terrace.jpg">
            <a:extLst>
              <a:ext uri="{FF2B5EF4-FFF2-40B4-BE49-F238E27FC236}">
                <a16:creationId xmlns:a16="http://schemas.microsoft.com/office/drawing/2014/main" id="{AE7015ED-07B9-4219-A82B-AC09F8032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557338"/>
            <a:ext cx="47625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grada vsebine 2">
            <a:extLst>
              <a:ext uri="{FF2B5EF4-FFF2-40B4-BE49-F238E27FC236}">
                <a16:creationId xmlns:a16="http://schemas.microsoft.com/office/drawing/2014/main" id="{4742F904-9042-4917-971A-AC18B8862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2420938"/>
            <a:ext cx="4248150" cy="5762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/>
              <a:t>die</a:t>
            </a:r>
            <a:r>
              <a:rPr lang="sl-SI" dirty="0"/>
              <a:t> </a:t>
            </a:r>
            <a:r>
              <a:rPr lang="sl-SI" dirty="0" err="1"/>
              <a:t>Reisterrassen</a:t>
            </a:r>
            <a:endParaRPr lang="sl-SI" dirty="0"/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pic>
        <p:nvPicPr>
          <p:cNvPr id="9224" name="Picture 5" descr="Banaue Rice Terraces in Philippines - Rice terraces">
            <a:extLst>
              <a:ext uri="{FF2B5EF4-FFF2-40B4-BE49-F238E27FC236}">
                <a16:creationId xmlns:a16="http://schemas.microsoft.com/office/drawing/2014/main" id="{C2A4A312-5009-481B-9994-442D60595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29000"/>
            <a:ext cx="3937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4B0008BF-5A57-4BB5-B3F9-BE1725760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B9ADE0FD-EC76-4496-B36E-D45623D7A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Picture 2" descr="http://www.e-poroka.com/img/Image/Brane/PLZ.jpg">
            <a:extLst>
              <a:ext uri="{FF2B5EF4-FFF2-40B4-BE49-F238E27FC236}">
                <a16:creationId xmlns:a16="http://schemas.microsoft.com/office/drawing/2014/main" id="{0B93ACE8-FE53-4131-BDFD-1DFD96CFD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Pravokotnik 4">
            <a:extLst>
              <a:ext uri="{FF2B5EF4-FFF2-40B4-BE49-F238E27FC236}">
                <a16:creationId xmlns:a16="http://schemas.microsoft.com/office/drawing/2014/main" id="{4043C201-F81B-42BA-8B4A-F0A86EB6573D}"/>
              </a:ext>
            </a:extLst>
          </p:cNvPr>
          <p:cNvSpPr/>
          <p:nvPr/>
        </p:nvSpPr>
        <p:spPr>
          <a:xfrm>
            <a:off x="251520" y="548680"/>
            <a:ext cx="6264696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perspectiveHeroicExtremeRigh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PHILIPINNEN</a:t>
            </a:r>
          </a:p>
        </p:txBody>
      </p:sp>
      <p:sp>
        <p:nvSpPr>
          <p:cNvPr id="10246" name="Ograda vsebine 2">
            <a:extLst>
              <a:ext uri="{FF2B5EF4-FFF2-40B4-BE49-F238E27FC236}">
                <a16:creationId xmlns:a16="http://schemas.microsoft.com/office/drawing/2014/main" id="{863F9AB7-B621-4E7D-93EB-5C6FD30AB2DE}"/>
              </a:ext>
            </a:extLst>
          </p:cNvPr>
          <p:cNvSpPr txBox="1">
            <a:spLocks/>
          </p:cNvSpPr>
          <p:nvPr/>
        </p:nvSpPr>
        <p:spPr bwMode="auto">
          <a:xfrm>
            <a:off x="539750" y="6237288"/>
            <a:ext cx="223202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endParaRPr lang="sl-SI" altLang="sl-SI" sz="1600"/>
          </a:p>
        </p:txBody>
      </p:sp>
      <p:sp>
        <p:nvSpPr>
          <p:cNvPr id="10247" name="Ograda vsebine 2">
            <a:extLst>
              <a:ext uri="{FF2B5EF4-FFF2-40B4-BE49-F238E27FC236}">
                <a16:creationId xmlns:a16="http://schemas.microsoft.com/office/drawing/2014/main" id="{1E3458FB-0804-48AC-AE40-6BD406C14A37}"/>
              </a:ext>
            </a:extLst>
          </p:cNvPr>
          <p:cNvSpPr txBox="1">
            <a:spLocks/>
          </p:cNvSpPr>
          <p:nvPr/>
        </p:nvSpPr>
        <p:spPr bwMode="auto">
          <a:xfrm>
            <a:off x="1692275" y="2420938"/>
            <a:ext cx="55435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sl-SI" altLang="sl-SI" sz="3200"/>
              <a:t>Pinatubo, Taal, Mayon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sl-SI" altLang="sl-SI" sz="3200"/>
          </a:p>
        </p:txBody>
      </p:sp>
      <p:pic>
        <p:nvPicPr>
          <p:cNvPr id="10248" name="Picture 2" descr="http://365greatpinoystuff.files.wordpress.com/2010/02/pinatubo-eruption.jpg">
            <a:extLst>
              <a:ext uri="{FF2B5EF4-FFF2-40B4-BE49-F238E27FC236}">
                <a16:creationId xmlns:a16="http://schemas.microsoft.com/office/drawing/2014/main" id="{4956D582-40E3-4800-88BA-BCAD430D88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141663"/>
            <a:ext cx="50863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File:Taal volcano aerial.jpg">
            <a:extLst>
              <a:ext uri="{FF2B5EF4-FFF2-40B4-BE49-F238E27FC236}">
                <a16:creationId xmlns:a16="http://schemas.microsoft.com/office/drawing/2014/main" id="{37302D56-C565-4ECE-BEB7-7C9A44195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500438"/>
            <a:ext cx="35877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Officeova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2019-06-03T09:05:43Z</dcterms:created>
  <dcterms:modified xsi:type="dcterms:W3CDTF">2019-06-03T09:05:43Z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