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5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2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BDE07-2ADE-40BA-BBAC-27BA6169A3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DA253A-BA1D-444B-95F9-5861013A7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F05D8-E226-4591-9A24-F1877397F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648DF8-BB19-4D43-B8B6-02D6D679A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148D4-DA35-45C4-9BBF-34106AB23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8916B-2BE9-470A-97DB-67274357AE3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75801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919CD-168B-4884-8EC0-C474435D6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812899-2B9F-4A43-8747-A41A448DF0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FE63B-2F2F-493E-B955-3487B819F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52524-6B70-46BC-8094-C0141A30B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1F98E-41E1-4D04-A35B-C3807CCCD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3BDE9-B727-4485-B1DE-5CD5B31BAD1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6123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3FB731-8E63-4867-BDFE-61FA1E6834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92C51B-F122-4A62-9B4C-A5C5EC4857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9ADCA-53F8-4D99-9B8C-22AC869FB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D61E4-32C0-4BCA-A545-9DA50103C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BFF95-00A0-4D92-AC28-E06524B79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20566-5879-4C4F-8EC2-5C25ADC19AB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8189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63D0-B5A9-4A81-B6D8-45DDA84B0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63503-3D34-42E1-BD23-3C7AC94A8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421D3-43F1-4765-B9E0-B6D375DAB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272AC-5640-46AB-B0D8-ED51BC8EA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47EEA-0165-48DA-802F-0515AAAAB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402B0-CEF7-4753-92FE-CC6216B216E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08556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0DD34-3714-4220-AFFB-6F0AEFCAC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5A504F-192E-4FFE-B38A-C539B7022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62D17-0447-480A-AE93-BDAB5C7A6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CB84E-0348-4DBB-9428-5128986D7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3BE00-9408-477F-845F-5EC559D17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D0F08-3888-4570-99B2-93118AFE957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20190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6CAFB-1AC4-419F-9D8D-B75F29564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E2E37-98DD-4226-AB95-679F47CC74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622B86-5B55-478F-AE76-658A7E2DD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DB3D81-1905-41DE-B2BA-33D236E9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2698DC-EA59-4BB4-B8D1-E898DBBB6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703F52-ED86-409A-8DA1-CB909773D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10785-B207-4E77-88C3-AB34BF349F9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59638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59117-4F50-43D1-AD12-3335D93A5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5290E1-463E-41D9-81D9-85469937A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240E95-1FB3-4452-9666-5FDA46A736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CCE069-A130-44CE-811B-6F08D8D172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365A3E-06CC-4C10-96B1-419AB0B5A8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A72006-62DC-452D-9C11-F3ADC07D0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50B25-3C45-44D3-AC26-FC89116DD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70D1F2-B583-48BF-B4E6-704033FF9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7BC19-8302-4C03-B91C-F1C3A41AF29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57770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1CB81-7FEB-4125-B805-963FD9ABE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1BE777-EAC5-4E68-B94E-B7079699A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0E3917-BC0C-4100-9672-6F1865FE1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000126-2869-4149-B00C-F8872C304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6E9FE-6890-4EA4-AEA7-4E236BD763B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4833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589A7D-CF30-4D1E-80A6-B77AA3670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95BDD2-C6B1-4C47-B1D9-7A510EC29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914CA6-CB85-418E-B073-28A40E277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0EDBE-BB27-4967-994D-9FDCD6148E3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15586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EB4D9-58B1-433C-B771-6DC691A42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B786D-56B6-4ABA-84DD-C17801D43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406D0A-596F-4C9D-B512-4FEC9A40FD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98AAE-9861-4E45-850B-3D53310B9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DD48A-4245-4213-A899-FAF7D0591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D3875-0CE5-4CB6-8582-0E9B823C4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FC214-B9EC-41B7-BA3F-B6277CEAC1C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5666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D33C8-E852-4F2E-B385-F003DA9A5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683A32-33CD-4464-8CA1-AFD163C146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F67A0E-19E2-406E-AC6A-CA14AA421E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5D5CA2-703C-4668-B64C-F24536F91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E9E871-9B91-47A5-AA54-FDBC1469C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C22B4E-9C2A-423D-B901-ADDD53DA8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10FDE-3B09-4A29-A4E1-61ADDB30B5B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95481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27D34FC3-E8CE-4016-850E-F93C7AF8A4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59CB579-0B00-47E0-9D59-2D99BD4A53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A6739E71-BC90-45C7-8CF6-3A4F10356D1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2690EB55-175F-4990-BBBD-DF78FF5800E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C7B56825-9654-469B-84C7-306C674A8E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5979508-D0C2-42FE-8549-6B01DD342EB6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7612A97-8A19-4889-94BF-9B27DD59F48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sl-SI" altLang="sl-SI" sz="4400"/>
              <a:t>Wissenschaft und Technik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BBB89EC-0464-4A72-B1D7-BB3C654D5A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/>
              <a:t>Was ist Wissenschaft und Technik?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AD10187-E053-42A3-B7DD-BC3958EB07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neue Erkenntnisse bekommen</a:t>
            </a:r>
          </a:p>
          <a:p>
            <a:endParaRPr lang="sl-SI" altLang="sl-SI"/>
          </a:p>
          <a:p>
            <a:endParaRPr lang="sl-SI" altLang="sl-SI"/>
          </a:p>
          <a:p>
            <a:r>
              <a:rPr lang="sl-SI" altLang="sl-SI"/>
              <a:t>Techniker benutzen was die Wissenschafler gewinnen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67C4E06-6D2A-4F7A-9B28-D9C290D504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Die ersten Wissenschaftler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D4C5ACB-CFF6-4E1A-B949-7BA57FD744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Aus Ägypten und Mesopotamien</a:t>
            </a:r>
          </a:p>
          <a:p>
            <a:endParaRPr lang="sl-SI" altLang="sl-SI"/>
          </a:p>
          <a:p>
            <a:r>
              <a:rPr lang="sl-SI" altLang="sl-SI"/>
              <a:t>Pyramiden und Bewässerungssysteme</a:t>
            </a:r>
          </a:p>
          <a:p>
            <a:endParaRPr lang="sl-SI" altLang="sl-SI"/>
          </a:p>
          <a:p>
            <a:r>
              <a:rPr lang="sl-SI" altLang="sl-SI"/>
              <a:t>Mathematik, Physik, Geodäsie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91EC3CE-724F-45B1-99B0-4152E8B5EB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D2190DC-5731-4275-9AE9-92EFD3136D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8196" name="Picture 4" descr="egipt">
            <a:extLst>
              <a:ext uri="{FF2B5EF4-FFF2-40B4-BE49-F238E27FC236}">
                <a16:creationId xmlns:a16="http://schemas.microsoft.com/office/drawing/2014/main" id="{AA6D3D7E-958A-452D-9B24-6357B5DED8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98475"/>
            <a:ext cx="8640763" cy="596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6FF8628-F4DD-4290-935E-7541ADDF2B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I. Und II. industrielle Revolution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1F7937F-8D79-4479-8764-B57D8765FC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I. Dampfmaschine, Massproduktion</a:t>
            </a:r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</p:txBody>
      </p:sp>
      <p:pic>
        <p:nvPicPr>
          <p:cNvPr id="5124" name="Picture 4" descr="dampfmaschine">
            <a:extLst>
              <a:ext uri="{FF2B5EF4-FFF2-40B4-BE49-F238E27FC236}">
                <a16:creationId xmlns:a16="http://schemas.microsoft.com/office/drawing/2014/main" id="{D5ACBB67-2AE8-4040-9752-BC117C5CC5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492375"/>
            <a:ext cx="4772025" cy="345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jamewatt">
            <a:extLst>
              <a:ext uri="{FF2B5EF4-FFF2-40B4-BE49-F238E27FC236}">
                <a16:creationId xmlns:a16="http://schemas.microsoft.com/office/drawing/2014/main" id="{EAD154A4-3B05-45D7-8FFF-5E342565A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2420938"/>
            <a:ext cx="3009900" cy="373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3AB73E7B-F107-4E4D-82ED-7768011E0F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29600" cy="4525962"/>
          </a:xfrm>
        </p:spPr>
        <p:txBody>
          <a:bodyPr/>
          <a:lstStyle/>
          <a:p>
            <a:r>
              <a:rPr lang="sl-SI" altLang="sl-SI"/>
              <a:t>II. Maschinenbau (Nikola Tesla, Rudolf Diesel, Karl Benz)</a:t>
            </a:r>
          </a:p>
          <a:p>
            <a:pPr>
              <a:buFontTx/>
              <a:buNone/>
            </a:pPr>
            <a:endParaRPr lang="sl-SI" altLang="sl-SI"/>
          </a:p>
          <a:p>
            <a:endParaRPr lang="sl-SI" altLang="sl-SI"/>
          </a:p>
          <a:p>
            <a:endParaRPr lang="sl-SI" altLang="sl-SI"/>
          </a:p>
        </p:txBody>
      </p:sp>
      <p:pic>
        <p:nvPicPr>
          <p:cNvPr id="9220" name="Picture 4" descr="612px-Benz_Patent_Motorwagen_1886_(Replica)">
            <a:extLst>
              <a:ext uri="{FF2B5EF4-FFF2-40B4-BE49-F238E27FC236}">
                <a16:creationId xmlns:a16="http://schemas.microsoft.com/office/drawing/2014/main" id="{4D130983-0ECF-40F0-A4B6-032354C51E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628775"/>
            <a:ext cx="4570413" cy="4481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CarlBenz">
            <a:extLst>
              <a:ext uri="{FF2B5EF4-FFF2-40B4-BE49-F238E27FC236}">
                <a16:creationId xmlns:a16="http://schemas.microsoft.com/office/drawing/2014/main" id="{E9719A54-8ECC-4CD5-8C47-4106FFAF9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700213"/>
            <a:ext cx="2790825" cy="4033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FC4FA75-6442-420C-B5A2-C9F2A4FF5C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Arten von Wissenschaften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D61FA3A-9513-4A25-BED0-A0B1BD7947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Medizin, Baufach, Maschinenbau, Chemie, Physik, Mathematik, Elektrotechnik…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A24C944-3950-4821-8A53-7FD77BB47B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052513"/>
            <a:ext cx="8229600" cy="1143000"/>
          </a:xfrm>
        </p:spPr>
        <p:txBody>
          <a:bodyPr/>
          <a:lstStyle/>
          <a:p>
            <a:r>
              <a:rPr lang="sl-SI" altLang="sl-SI" sz="4000"/>
              <a:t>“</a:t>
            </a:r>
            <a:r>
              <a:rPr lang="sl-SI" altLang="sl-SI" sz="6600"/>
              <a:t>Technik macht unser Leben einfacher</a:t>
            </a:r>
            <a:r>
              <a:rPr lang="sl-SI" altLang="sl-SI" sz="4000"/>
              <a:t>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2">
      <a:dk1>
        <a:srgbClr val="2D2015"/>
      </a:dk1>
      <a:lt1>
        <a:srgbClr val="FFFFFF"/>
      </a:lt1>
      <a:dk2>
        <a:srgbClr val="523E26"/>
      </a:dk2>
      <a:lt2>
        <a:srgbClr val="DFC08D"/>
      </a:lt2>
      <a:accent1>
        <a:srgbClr val="8C7B70"/>
      </a:accent1>
      <a:accent2>
        <a:srgbClr val="8F5F2F"/>
      </a:accent2>
      <a:accent3>
        <a:srgbClr val="B3AFAC"/>
      </a:accent3>
      <a:accent4>
        <a:srgbClr val="DADADA"/>
      </a:accent4>
      <a:accent5>
        <a:srgbClr val="C5BFBB"/>
      </a:accent5>
      <a:accent6>
        <a:srgbClr val="81552A"/>
      </a:accent6>
      <a:hlink>
        <a:srgbClr val="CCB400"/>
      </a:hlink>
      <a:folHlink>
        <a:srgbClr val="8C9EA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82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Privzeti načrt</vt:lpstr>
      <vt:lpstr>Wissenschaft und Technik</vt:lpstr>
      <vt:lpstr>Was ist Wissenschaft und Technik?</vt:lpstr>
      <vt:lpstr>Die ersten Wissenschaftler</vt:lpstr>
      <vt:lpstr>PowerPoint Presentation</vt:lpstr>
      <vt:lpstr>I. Und II. industrielle Revolution</vt:lpstr>
      <vt:lpstr>PowerPoint Presentation</vt:lpstr>
      <vt:lpstr>Arten von Wissenschaften</vt:lpstr>
      <vt:lpstr>“Technik macht unser Leben einfacher”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2019-06-03T09:05:44Z</dcterms:created>
  <dcterms:modified xsi:type="dcterms:W3CDTF">2019-06-03T09:05:44Z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