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842DC-50D1-4EA4-B0CD-9BBF1F1D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3905-6EB8-461C-BF90-05A2AD28E4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378F6-ACFF-43CD-A6EE-20A82BA9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8A62-FE2B-48FB-9BB7-867F8F70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6A11E-DA12-42E1-ACB3-3559E54EC5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384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86FFF-BB2B-4226-8F96-C89D1C27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11F1-A242-4693-949E-DF137BE87FC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1BD4-AC04-4CBD-B431-1445AB67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B6FA-446A-4167-802A-84F53694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5A74-5354-48BA-A8F1-07D16D5510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07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EFC2E-3ED9-4A6B-A9C4-7AEE6402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FDED-B1EA-45A3-AAF7-78CB474E42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E0C1E-1D37-4F6E-87D3-7A0BCCD6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B7EB-CBC9-42DD-A928-49AEEE39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9CB4B-3283-41A7-B787-6F1F397ABD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740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0F6A-3F05-4628-8CB4-36ECA388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3D2-7F26-4A46-9C3A-FCC1C763CF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A6A22-4D50-4287-86C9-F5ED4174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2A608-52A9-4751-936B-B1F03617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8FC8-3CDE-4A44-A771-AEBD70A6BB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581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84EE-3578-4DD3-874D-D71F9BC1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2AEA-4F3A-4AFD-A9AE-F3BAA8059DD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ABDCA-EE25-4CC5-A20E-D65A9868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98CDF-2247-4109-A9EE-2E5D9B9A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9BBE0-9C51-44D8-A8FC-769AF28243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665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9272EE-C5C7-4C34-959A-7BAB521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9B98-EBC9-44A3-8FB5-44D4C87668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BE02F2-E45A-4A70-B016-615C971D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0C9F34-AA7A-4FD0-9CAE-355BEF77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DE6B-E290-4619-8D20-54AE8A202C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08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CB8F07-3617-4AA5-BFDD-02D98BFD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5163-F254-45E7-A767-E8CF0B514E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005381-3C18-48A2-88AC-3B78B437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53B942-39D3-425B-AACD-F22CEB3E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B810-E782-4823-A1A0-B899A3B5BE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35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E5BE8F-38A1-47C1-B036-96268751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288C-F317-4832-830B-BA092035911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5568EA-8EFD-4841-BA6E-90FDA71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979BA5-066F-445E-A183-8D95CCD9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E62AF-5377-4AA0-AB91-73CFDC3F44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007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DE1DD8-3F07-49C4-8C2B-4C129908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42B2-6F0F-4351-A5B4-EFF7FFD8EB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39962E-2CF8-4380-9E87-4D43AB81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8E3E01-E5D5-4B5D-B96B-0FCC1A45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4E147-F6E7-412C-982D-79C44C0638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85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3311D-0FC7-4D7A-8B26-D6B448B2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751B-C598-4253-9424-CC4E783AAF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C663E9-A7EC-468E-BBEE-F4160F85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3BD69F-4682-44A7-9973-5DA640EC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A3228-5876-49D0-9108-3B2C7B735C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892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0">
            <a:extLst>
              <a:ext uri="{FF2B5EF4-FFF2-40B4-BE49-F238E27FC236}">
                <a16:creationId xmlns:a16="http://schemas.microsoft.com/office/drawing/2014/main" id="{DA9EC6BF-9C6C-42E4-8840-6F004ED041DE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E3C05A-890F-4414-AD0F-2F3B701042B5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B36EF3-0226-4D05-A94F-A809FCBD947E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9386F9-AD9A-48E8-ACD8-4F26B9426A86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369CAD-F496-4E6E-859B-486BBE1BBEF5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01BC47-2C31-4832-B682-DC59A97B2E48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475410-4F3C-41EB-834F-2ECED1A5FC1A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C02334-A460-4188-904F-FAAC64785A75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1F64589-C640-43DD-88CA-B6B54D50BD48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F8FE40BD-B39E-4A23-94E0-713BC0F3DE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34A-DA4D-400C-BB8B-1ACFB3BB0F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89B2325B-2604-4D04-BFFA-AD0CED3E0B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2C08590-0128-4FFC-9D05-63E2B84664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289A64F-7838-4935-BB37-BE8D419B35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143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>
            <a:extLst>
              <a:ext uri="{FF2B5EF4-FFF2-40B4-BE49-F238E27FC236}">
                <a16:creationId xmlns:a16="http://schemas.microsoft.com/office/drawing/2014/main" id="{F9665F1A-8CC0-425A-8856-92DF3ECD54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>
              <a:extLst>
                <a:ext uri="{FF2B5EF4-FFF2-40B4-BE49-F238E27FC236}">
                  <a16:creationId xmlns:a16="http://schemas.microsoft.com/office/drawing/2014/main" id="{3EE23696-B8F8-4DFA-A472-C55700C73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>
                <a:extLst>
                  <a:ext uri="{FF2B5EF4-FFF2-40B4-BE49-F238E27FC236}">
                    <a16:creationId xmlns:a16="http://schemas.microsoft.com/office/drawing/2014/main" id="{FC0D727F-7A38-40C7-BA4E-B80B40867AF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A0B4A80A-5FCF-4101-A357-41E4D751D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D58F837C-DAD2-4502-9272-3507B1BEDB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C6BA7BC1-D2AE-4360-B3D6-F701E6232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05A261E6-2B32-48BF-99E4-BC08996B1A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>
                <a:extLst>
                  <a:ext uri="{FF2B5EF4-FFF2-40B4-BE49-F238E27FC236}">
                    <a16:creationId xmlns:a16="http://schemas.microsoft.com/office/drawing/2014/main" id="{349E01A0-80E1-4061-A1F3-57180F885F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8141A0B5-DC10-49CD-A9B3-1293B210F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001F690E-21F1-4883-A25B-D7729CD61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17C33811-AA6D-4EA5-B611-76603DA27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7868D6D1-39DB-47CD-AE7B-EA5C3390C4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>
                <a:extLst>
                  <a:ext uri="{FF2B5EF4-FFF2-40B4-BE49-F238E27FC236}">
                    <a16:creationId xmlns:a16="http://schemas.microsoft.com/office/drawing/2014/main" id="{C128C0D2-93E4-4DA1-A86C-8828F93DEA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118CD22D-E826-440F-BAED-430DAD18D2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8D77D8A4-205F-479B-9380-CA439FE74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6EBD1F6B-66CB-46AE-9A22-7EEBF1C60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8392101F-CE61-4D1B-8E45-5D8AF55655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>
                <a:extLst>
                  <a:ext uri="{FF2B5EF4-FFF2-40B4-BE49-F238E27FC236}">
                    <a16:creationId xmlns:a16="http://schemas.microsoft.com/office/drawing/2014/main" id="{3983075E-0E44-41BF-ACD3-B8F9324DA0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CB06DFC6-C499-48D6-A412-57CEB5689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CF30032A-9336-4067-9968-E096FEAAF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A246FB80-8F7E-4CF7-8B01-2E3B3344E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A4231AFA-BF87-48A7-A14A-FCFE39D0C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>
                <a:extLst>
                  <a:ext uri="{FF2B5EF4-FFF2-40B4-BE49-F238E27FC236}">
                    <a16:creationId xmlns:a16="http://schemas.microsoft.com/office/drawing/2014/main" id="{D417CEC2-C342-446F-BEBE-4A93474AD6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00E6CB35-B012-44B5-B1B1-B4DADF74C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FDB07CA5-A924-4E23-9811-0F156A9DC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35BACEDE-05BF-42B9-8952-3A3960904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53F42767-B41D-424E-B698-686F7E21E5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>
                <a:extLst>
                  <a:ext uri="{FF2B5EF4-FFF2-40B4-BE49-F238E27FC236}">
                    <a16:creationId xmlns:a16="http://schemas.microsoft.com/office/drawing/2014/main" id="{E5D542ED-EF54-4D68-9824-535E253181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5443D689-5ADA-4BA2-9C3C-5BE65EF1F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80A1C630-FB2E-4C5D-BE02-C9D2053A3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0B42B137-0E2C-44E8-9F55-47FFFAAF3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D129C1DA-D085-4516-9FC2-9E9F16E7B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>
              <a:extLst>
                <a:ext uri="{FF2B5EF4-FFF2-40B4-BE49-F238E27FC236}">
                  <a16:creationId xmlns:a16="http://schemas.microsoft.com/office/drawing/2014/main" id="{1E92613A-EAE3-4F85-AAF9-174F352B6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>
                <a:extLst>
                  <a:ext uri="{FF2B5EF4-FFF2-40B4-BE49-F238E27FC236}">
                    <a16:creationId xmlns:a16="http://schemas.microsoft.com/office/drawing/2014/main" id="{0BC93658-AD9D-4AAA-902D-66B3895D70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D8FF3C1F-B329-4A3F-AFC7-018D7A791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EFF93457-8ECF-4009-B667-52694206D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825A584F-FFC5-4EBE-B9C1-D3C9D8574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E27BDC7A-2EFF-430F-9DDE-FA9D5BB948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>
                <a:extLst>
                  <a:ext uri="{FF2B5EF4-FFF2-40B4-BE49-F238E27FC236}">
                    <a16:creationId xmlns:a16="http://schemas.microsoft.com/office/drawing/2014/main" id="{A291AEC5-60AA-4F81-8FF0-FA1062BE6B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0C445506-5165-4309-A50F-CCDB980A0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EF929AFC-119B-4E5A-993F-7080EA730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0B172D38-E19C-45D6-BAA0-9585B6C96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5D118709-7EBE-4DD2-AB04-5C43391FB1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3BA8F363-BD1A-444F-AD83-83AE069CA2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>
                <a:extLst>
                  <a:ext uri="{FF2B5EF4-FFF2-40B4-BE49-F238E27FC236}">
                    <a16:creationId xmlns:a16="http://schemas.microsoft.com/office/drawing/2014/main" id="{C82EF3A8-A01B-4EEB-935F-F9E8AAC694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EA01FA05-846B-4763-B534-9330D7E07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4DF58A86-9DD2-4F7E-A672-DCB7870B2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6F28D360-3ADA-4064-A02B-F78201AFB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F9CFA918-4959-47E6-84EE-58EF58B480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>
                <a:extLst>
                  <a:ext uri="{FF2B5EF4-FFF2-40B4-BE49-F238E27FC236}">
                    <a16:creationId xmlns:a16="http://schemas.microsoft.com/office/drawing/2014/main" id="{876172E0-A315-4E1F-9E06-E1F233E636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AF78712A-15AC-4871-9B3B-718833468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0EEB5805-B09E-4070-A634-77367E0F3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C0D928F1-E3BC-4A7B-9A7E-96BE5B028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9FF3812A-5CC1-443E-A403-F0D8A00B1D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>
                <a:extLst>
                  <a:ext uri="{FF2B5EF4-FFF2-40B4-BE49-F238E27FC236}">
                    <a16:creationId xmlns:a16="http://schemas.microsoft.com/office/drawing/2014/main" id="{8A8A8D34-E77F-4AAA-BABE-0F27663BB7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E46D8F6E-CE25-41BE-AEF7-AB40B9BE0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DE1E220E-8A51-4D14-BDA2-23960AA50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9248D474-E2EE-4DD5-991C-647F0F43A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F5F52C1E-1F5B-477A-9112-01436FD4FF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>
                <a:extLst>
                  <a:ext uri="{FF2B5EF4-FFF2-40B4-BE49-F238E27FC236}">
                    <a16:creationId xmlns:a16="http://schemas.microsoft.com/office/drawing/2014/main" id="{312A6A41-F842-429E-8291-DC8FE69C73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8D0DF0AB-219E-4337-8990-D59753D769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75D0AB1A-7460-4EEC-BFA7-8DEB89058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5C9F2AD4-13DD-4F2C-B9CC-D331D70CA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4F702D8F-1B7C-42CA-9E92-028A49C7F1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>
                <a:extLst>
                  <a:ext uri="{FF2B5EF4-FFF2-40B4-BE49-F238E27FC236}">
                    <a16:creationId xmlns:a16="http://schemas.microsoft.com/office/drawing/2014/main" id="{2BA74F35-E419-4522-A1E9-DD46C05FE2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8A956DA8-C944-4026-96CB-1F07F99F4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F8FB4CD7-E432-4FA4-9422-63D632F4D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DAE3A554-DD2B-453C-A1DC-199A3A6B7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3A443138-2BA2-49B2-9C42-A9F556C6E1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>
                <a:extLst>
                  <a:ext uri="{FF2B5EF4-FFF2-40B4-BE49-F238E27FC236}">
                    <a16:creationId xmlns:a16="http://schemas.microsoft.com/office/drawing/2014/main" id="{11B04E99-A62B-42D1-8B84-0A8E87CA69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1A669016-A39C-4396-B852-E83DDBDCE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36C9E045-FE15-4CE2-B9CA-14241C182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EA2968F3-81FC-4C2C-A7ED-7EBA4FB08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A14F5446-92F7-41DF-9DC3-2AED220A8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>
              <a:extLst>
                <a:ext uri="{FF2B5EF4-FFF2-40B4-BE49-F238E27FC236}">
                  <a16:creationId xmlns:a16="http://schemas.microsoft.com/office/drawing/2014/main" id="{727D35E8-C2F8-4C93-B2AC-BDCE8F13C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>
                <a:extLst>
                  <a:ext uri="{FF2B5EF4-FFF2-40B4-BE49-F238E27FC236}">
                    <a16:creationId xmlns:a16="http://schemas.microsoft.com/office/drawing/2014/main" id="{2E45CFD8-E115-4C57-9702-E1C5B1FFAA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D7E27C2F-183E-48BE-841D-531DD07AC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3418FC34-39F5-4219-8D3B-D4D27EC67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2FC532F4-2C7D-42B1-AC4D-C8060674D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22FB1DF9-B8BC-42C5-9552-D55F27F746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D1462B79-3EE8-45B9-93F1-0CF97BC0DC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>
                <a:extLst>
                  <a:ext uri="{FF2B5EF4-FFF2-40B4-BE49-F238E27FC236}">
                    <a16:creationId xmlns:a16="http://schemas.microsoft.com/office/drawing/2014/main" id="{0B99691E-C074-4E35-95CC-8C78B3F21B1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066854AC-C85D-4D7C-B64D-6A0BD0D8F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09681EB7-6B88-4DD6-ACBC-644D76F0FF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>
                <a:extLst>
                  <a:ext uri="{FF2B5EF4-FFF2-40B4-BE49-F238E27FC236}">
                    <a16:creationId xmlns:a16="http://schemas.microsoft.com/office/drawing/2014/main" id="{ED132B5A-6859-4E2A-A945-6C998664E4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B3CF1C04-57DB-4214-9CCD-51CB2F7C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BD0D077A-AE76-41E2-A18A-B5B176B87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C9F1BEDC-01A8-4B99-B71E-79EBB8A49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8336FA9A-A55C-4269-8F13-6BEF1D4219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>
                <a:extLst>
                  <a:ext uri="{FF2B5EF4-FFF2-40B4-BE49-F238E27FC236}">
                    <a16:creationId xmlns:a16="http://schemas.microsoft.com/office/drawing/2014/main" id="{777C050F-566A-4BEF-BC1B-88CCF30469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969DF859-2F1A-4A47-AE2C-26DBF2999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186DCCD4-9489-4008-9625-BC48CD67A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4666DEA6-54DC-4B11-91ED-4B9E43D82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5C8EEF6B-1D1A-4811-8115-C5D838EAE6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>
                <a:extLst>
                  <a:ext uri="{FF2B5EF4-FFF2-40B4-BE49-F238E27FC236}">
                    <a16:creationId xmlns:a16="http://schemas.microsoft.com/office/drawing/2014/main" id="{4DBBFE57-EF5D-4418-818E-6A1F171A61C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6975A829-A05E-4D16-8F69-A38A65C65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2E12757A-D7B1-4859-A725-860B7C490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4817D7B4-DBAB-44CC-A9FD-F3B6613F9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F0C60E87-C737-4103-8530-2D705C0003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>
                <a:extLst>
                  <a:ext uri="{FF2B5EF4-FFF2-40B4-BE49-F238E27FC236}">
                    <a16:creationId xmlns:a16="http://schemas.microsoft.com/office/drawing/2014/main" id="{0DEA08E3-F4FD-4991-8E7A-435A05D415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532BC396-F95D-40B1-B990-8551AC67D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A01D7E18-989C-4A62-B5B7-FF1C2D355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467C73C6-EA96-4384-8959-0DA68C4C5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A1FD14A8-2F7F-439C-9AA6-4D6C9E9FF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>
                <a:extLst>
                  <a:ext uri="{FF2B5EF4-FFF2-40B4-BE49-F238E27FC236}">
                    <a16:creationId xmlns:a16="http://schemas.microsoft.com/office/drawing/2014/main" id="{9C98FCA1-3DF8-4549-9D27-EDB38CCB31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121E0DA3-1AD5-47DA-90AE-301531CD7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DADFC74D-3654-4A46-A771-C4A655E4E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E15D23D2-C0DE-4AB2-97EC-ACE3B5B32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628075BF-1827-4103-9312-0C0BA95005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>
                <a:extLst>
                  <a:ext uri="{FF2B5EF4-FFF2-40B4-BE49-F238E27FC236}">
                    <a16:creationId xmlns:a16="http://schemas.microsoft.com/office/drawing/2014/main" id="{A61BDB28-459C-44ED-BFAF-EB43118F0E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7EA1A9D4-C713-49E8-9E61-F6B874401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635F30AB-6881-4C02-A9E8-37CA74C29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31A04A4B-BA25-4C98-AE3F-4BE5579BF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DA55768A-B4ED-40A0-81AF-79FD4FF1A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7AF9A8B-9A89-44CA-855C-9251E92F38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0360020-631D-4204-88E5-FA3716BEE9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35F32-5306-4440-B1FB-075B56682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2D3AF-F3F6-488A-BA2C-EEBFF21370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53A9F-9540-428C-B384-382AF9718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BBD03-6F75-4B7A-8243-388EEEC46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4580DDB4-403E-481A-8FD6-BE394892C5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605A9AD5-FA27-4BB4-AABC-AECFF5F09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988" y="3933825"/>
            <a:ext cx="7118350" cy="1470025"/>
          </a:xfrm>
        </p:spPr>
        <p:txBody>
          <a:bodyPr/>
          <a:lstStyle/>
          <a:p>
            <a:r>
              <a:rPr lang="sl-SI" altLang="sl-SI" sz="7200">
                <a:cs typeface="Trebuchet MS" panose="020B0603020202020204" pitchFamily="34" charset="0"/>
              </a:rPr>
              <a:t>EQUIPMENT AND TOOLS</a:t>
            </a:r>
            <a:br>
              <a:rPr lang="sl-SI" altLang="sl-SI" sz="7200">
                <a:cs typeface="Trebuchet MS" panose="020B0603020202020204" pitchFamily="34" charset="0"/>
              </a:rPr>
            </a:br>
            <a:br>
              <a:rPr lang="sl-SI" altLang="sl-SI" sz="7200">
                <a:cs typeface="Trebuchet MS" panose="020B0603020202020204" pitchFamily="34" charset="0"/>
              </a:rPr>
            </a:br>
            <a:r>
              <a:rPr lang="sl-SI" altLang="sl-SI" sz="7200">
                <a:cs typeface="Trebuchet MS" panose="020B0603020202020204" pitchFamily="34" charset="0"/>
              </a:rPr>
              <a:t>DAS ZÜBEHOR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jeZBesedilom 1">
            <a:extLst>
              <a:ext uri="{FF2B5EF4-FFF2-40B4-BE49-F238E27FC236}">
                <a16:creationId xmlns:a16="http://schemas.microsoft.com/office/drawing/2014/main" id="{C6023ECD-231A-4749-B47E-F1E149E6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21669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razor</a:t>
            </a:r>
          </a:p>
          <a:p>
            <a:endParaRPr lang="sl-SI" altLang="sl-SI" sz="3200"/>
          </a:p>
          <a:p>
            <a:r>
              <a:rPr lang="sl-SI" altLang="sl-SI" sz="3200"/>
              <a:t>der Razor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6C1C5A82-E095-4645-BAFE-DFD75658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5432425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jeZBesedilom 1">
            <a:extLst>
              <a:ext uri="{FF2B5EF4-FFF2-40B4-BE49-F238E27FC236}">
                <a16:creationId xmlns:a16="http://schemas.microsoft.com/office/drawing/2014/main" id="{7B401AD7-7C4A-4883-91A1-4862634C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192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clips</a:t>
            </a:r>
          </a:p>
          <a:p>
            <a:endParaRPr lang="sl-SI" altLang="sl-SI" sz="3200"/>
          </a:p>
          <a:p>
            <a:r>
              <a:rPr lang="sl-SI" altLang="sl-SI" sz="3200"/>
              <a:t>die Clips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FFC7EAC9-19F5-4221-B582-5FCC6863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476408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jeZBesedilom 1">
            <a:extLst>
              <a:ext uri="{FF2B5EF4-FFF2-40B4-BE49-F238E27FC236}">
                <a16:creationId xmlns:a16="http://schemas.microsoft.com/office/drawing/2014/main" id="{E798DB7E-6C0B-463F-BC94-D034CE00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727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gown</a:t>
            </a:r>
          </a:p>
          <a:p>
            <a:endParaRPr lang="sl-SI" altLang="sl-SI" sz="3200"/>
          </a:p>
          <a:p>
            <a:r>
              <a:rPr lang="sl-SI" altLang="sl-SI" sz="3200"/>
              <a:t>der Umhang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D233CBB1-F858-47C1-A8E7-4D6D35A8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43148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jeZBesedilom 1">
            <a:extLst>
              <a:ext uri="{FF2B5EF4-FFF2-40B4-BE49-F238E27FC236}">
                <a16:creationId xmlns:a16="http://schemas.microsoft.com/office/drawing/2014/main" id="{702C4BDC-D228-45C0-9314-853B0C67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38052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hood-dryer</a:t>
            </a:r>
          </a:p>
          <a:p>
            <a:endParaRPr lang="sl-SI" altLang="sl-SI" sz="3200"/>
          </a:p>
          <a:p>
            <a:r>
              <a:rPr lang="sl-SI" altLang="sl-SI" sz="3200"/>
              <a:t>die Trockenhaube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1063E13E-BD15-4721-B3FF-C83CE54C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5888"/>
            <a:ext cx="31623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jeZBesedilom 1">
            <a:extLst>
              <a:ext uri="{FF2B5EF4-FFF2-40B4-BE49-F238E27FC236}">
                <a16:creationId xmlns:a16="http://schemas.microsoft.com/office/drawing/2014/main" id="{1B020007-4398-4AFC-A12E-D3A45EA7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790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trolley</a:t>
            </a:r>
          </a:p>
          <a:p>
            <a:endParaRPr lang="sl-SI" altLang="sl-SI" sz="3200"/>
          </a:p>
          <a:p>
            <a:r>
              <a:rPr lang="sl-SI" altLang="sl-SI" sz="3200"/>
              <a:t>der Arbeitswagen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98E9C2F1-16D2-48E7-B5D0-3A4D08D9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464661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jeZBesedilom 1">
            <a:extLst>
              <a:ext uri="{FF2B5EF4-FFF2-40B4-BE49-F238E27FC236}">
                <a16:creationId xmlns:a16="http://schemas.microsoft.com/office/drawing/2014/main" id="{E95607BE-1437-4460-983A-8468E21F0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2271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comb</a:t>
            </a:r>
          </a:p>
          <a:p>
            <a:endParaRPr lang="sl-SI" altLang="sl-SI" sz="3200"/>
          </a:p>
          <a:p>
            <a:r>
              <a:rPr lang="sl-SI" altLang="sl-SI" sz="3200"/>
              <a:t>die Kämm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A7A2B0E8-EA5D-4584-AC95-20E9F526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133600"/>
            <a:ext cx="52260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jeZBesedilom 1">
            <a:extLst>
              <a:ext uri="{FF2B5EF4-FFF2-40B4-BE49-F238E27FC236}">
                <a16:creationId xmlns:a16="http://schemas.microsoft.com/office/drawing/2014/main" id="{DD9E590F-D8AA-4657-8C59-E0711ADF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300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bowl</a:t>
            </a:r>
          </a:p>
          <a:p>
            <a:endParaRPr lang="sl-SI" altLang="sl-SI" sz="3200"/>
          </a:p>
          <a:p>
            <a:r>
              <a:rPr lang="sl-SI" altLang="sl-SI" sz="3200"/>
              <a:t>die Schale</a:t>
            </a:r>
          </a:p>
        </p:txBody>
      </p:sp>
      <p:sp>
        <p:nvSpPr>
          <p:cNvPr id="18435" name="PoljeZBesedilom 2">
            <a:extLst>
              <a:ext uri="{FF2B5EF4-FFF2-40B4-BE49-F238E27FC236}">
                <a16:creationId xmlns:a16="http://schemas.microsoft.com/office/drawing/2014/main" id="{32DAB8C7-622F-42F4-9933-E30208D42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157788"/>
            <a:ext cx="21939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brush</a:t>
            </a:r>
          </a:p>
          <a:p>
            <a:endParaRPr lang="sl-SI" altLang="sl-SI" sz="3200"/>
          </a:p>
          <a:p>
            <a:r>
              <a:rPr lang="sl-SI" altLang="sl-SI" sz="3200"/>
              <a:t>der Pinsel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F37D760E-41A9-4F54-9797-CF584C69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53832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jeZBesedilom 1">
            <a:extLst>
              <a:ext uri="{FF2B5EF4-FFF2-40B4-BE49-F238E27FC236}">
                <a16:creationId xmlns:a16="http://schemas.microsoft.com/office/drawing/2014/main" id="{ADC4FFB1-BAD5-41FE-98C2-ADEF1B13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3824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wash-basin</a:t>
            </a:r>
          </a:p>
          <a:p>
            <a:endParaRPr lang="sl-SI" altLang="sl-SI" sz="3200"/>
          </a:p>
          <a:p>
            <a:r>
              <a:rPr lang="sl-SI" altLang="sl-SI" sz="3200"/>
              <a:t>das Waschbecken</a:t>
            </a:r>
          </a:p>
        </p:txBody>
      </p:sp>
      <p:sp>
        <p:nvSpPr>
          <p:cNvPr id="19459" name="PoljeZBesedilom 2">
            <a:extLst>
              <a:ext uri="{FF2B5EF4-FFF2-40B4-BE49-F238E27FC236}">
                <a16:creationId xmlns:a16="http://schemas.microsoft.com/office/drawing/2014/main" id="{EFED3E53-7F96-4374-9E40-1F6A017D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092700"/>
            <a:ext cx="3279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chair</a:t>
            </a:r>
          </a:p>
          <a:p>
            <a:endParaRPr lang="sl-SI" altLang="sl-SI" sz="3200"/>
          </a:p>
          <a:p>
            <a:r>
              <a:rPr lang="sl-SI" altLang="sl-SI" sz="3200"/>
              <a:t>der Frisierstuhl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8EC2521A-1566-4A25-95BB-C78D1686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388461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jeZBesedilom 1">
            <a:extLst>
              <a:ext uri="{FF2B5EF4-FFF2-40B4-BE49-F238E27FC236}">
                <a16:creationId xmlns:a16="http://schemas.microsoft.com/office/drawing/2014/main" id="{D5310D4F-72AE-493E-9B80-4DED0DFF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25130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mirror</a:t>
            </a:r>
          </a:p>
          <a:p>
            <a:endParaRPr lang="sl-SI" altLang="sl-SI" sz="3200"/>
          </a:p>
          <a:p>
            <a:r>
              <a:rPr lang="sl-SI" altLang="sl-SI" sz="3200"/>
              <a:t>der Spiegel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50E7AD4E-919A-4E63-A406-BE9230E2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633912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jeZBesedilom 1">
            <a:extLst>
              <a:ext uri="{FF2B5EF4-FFF2-40B4-BE49-F238E27FC236}">
                <a16:creationId xmlns:a16="http://schemas.microsoft.com/office/drawing/2014/main" id="{5D779A3B-A3E3-4DE8-8C6A-6C1BD443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1613"/>
            <a:ext cx="3611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thinning scissors</a:t>
            </a:r>
          </a:p>
          <a:p>
            <a:endParaRPr lang="sl-SI" altLang="sl-SI" sz="3200"/>
          </a:p>
          <a:p>
            <a:r>
              <a:rPr lang="sl-SI" altLang="sl-SI" sz="3200"/>
              <a:t>die Effilierschere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31F38693-63E5-4CB0-81CF-38407609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71500"/>
            <a:ext cx="4638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jeZBesedilom 1">
            <a:extLst>
              <a:ext uri="{FF2B5EF4-FFF2-40B4-BE49-F238E27FC236}">
                <a16:creationId xmlns:a16="http://schemas.microsoft.com/office/drawing/2014/main" id="{CCF5888C-5D10-44AD-8205-85F7904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2360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scissors</a:t>
            </a:r>
          </a:p>
          <a:p>
            <a:endParaRPr lang="sl-SI" altLang="sl-SI" sz="3200"/>
          </a:p>
          <a:p>
            <a:r>
              <a:rPr lang="sl-SI" altLang="sl-SI" sz="3200"/>
              <a:t>die Schere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04AF1658-E6C3-4421-83C9-1B5E2C0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92375"/>
            <a:ext cx="762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jeZBesedilom 1">
            <a:extLst>
              <a:ext uri="{FF2B5EF4-FFF2-40B4-BE49-F238E27FC236}">
                <a16:creationId xmlns:a16="http://schemas.microsoft.com/office/drawing/2014/main" id="{ED6B7D19-7D17-493B-B7FC-E3EFFF344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2540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brushes</a:t>
            </a:r>
          </a:p>
          <a:p>
            <a:endParaRPr lang="sl-SI" altLang="sl-SI" sz="3200"/>
          </a:p>
          <a:p>
            <a:r>
              <a:rPr lang="sl-SI" altLang="sl-SI" sz="3200"/>
              <a:t>die Bürsten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16D8AA53-8D9C-433C-B407-92D5DFFC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41463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1">
            <a:extLst>
              <a:ext uri="{FF2B5EF4-FFF2-40B4-BE49-F238E27FC236}">
                <a16:creationId xmlns:a16="http://schemas.microsoft.com/office/drawing/2014/main" id="{F0D08813-CD69-41A2-B77E-AE565254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37036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hairdryer</a:t>
            </a:r>
          </a:p>
          <a:p>
            <a:endParaRPr lang="sl-SI" altLang="sl-SI" sz="3200"/>
          </a:p>
          <a:p>
            <a:r>
              <a:rPr lang="sl-SI" altLang="sl-SI" sz="3200"/>
              <a:t>der Haartrockner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3DA565AC-2945-4725-80A1-317A9AE6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51101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jeZBesedilom 1">
            <a:extLst>
              <a:ext uri="{FF2B5EF4-FFF2-40B4-BE49-F238E27FC236}">
                <a16:creationId xmlns:a16="http://schemas.microsoft.com/office/drawing/2014/main" id="{3F8E8AD8-AEE6-4C79-96E1-7F85166F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700"/>
            <a:ext cx="3836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straightening iron</a:t>
            </a:r>
          </a:p>
          <a:p>
            <a:endParaRPr lang="sl-SI" altLang="sl-SI" sz="3200"/>
          </a:p>
          <a:p>
            <a:r>
              <a:rPr lang="sl-SI" altLang="sl-SI" sz="3200"/>
              <a:t>das Glätteisen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ECAFE1D9-62D7-4B6C-A019-B9B5ADAF1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4313237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1">
            <a:extLst>
              <a:ext uri="{FF2B5EF4-FFF2-40B4-BE49-F238E27FC236}">
                <a16:creationId xmlns:a16="http://schemas.microsoft.com/office/drawing/2014/main" id="{485E90FA-ECF0-45AC-A536-BDBBE053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24495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curlers</a:t>
            </a:r>
          </a:p>
          <a:p>
            <a:endParaRPr lang="sl-SI" altLang="sl-SI" sz="3200"/>
          </a:p>
          <a:p>
            <a:r>
              <a:rPr lang="sl-SI" altLang="sl-SI" sz="3200"/>
              <a:t>die Wickler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3170F37E-DA61-401B-8E77-5E0DB347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44053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jeZBesedilom 1">
            <a:extLst>
              <a:ext uri="{FF2B5EF4-FFF2-40B4-BE49-F238E27FC236}">
                <a16:creationId xmlns:a16="http://schemas.microsoft.com/office/drawing/2014/main" id="{40B4C1E0-0C5C-44C9-BD53-1059FEC0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25511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clipper</a:t>
            </a:r>
          </a:p>
          <a:p>
            <a:endParaRPr lang="sl-SI" altLang="sl-SI" sz="3200"/>
          </a:p>
          <a:p>
            <a:r>
              <a:rPr lang="sl-SI" altLang="sl-SI" sz="3200"/>
              <a:t>der Knipser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2FAD731A-D7FB-4F76-9129-1598645D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200"/>
            <a:ext cx="3198813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ljeZBesedilom 1">
            <a:extLst>
              <a:ext uri="{FF2B5EF4-FFF2-40B4-BE49-F238E27FC236}">
                <a16:creationId xmlns:a16="http://schemas.microsoft.com/office/drawing/2014/main" id="{D2D7F848-BB9D-46CD-B72A-3DAF458C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3813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l-SI" altLang="sl-SI" sz="3200"/>
              <a:t>tongs</a:t>
            </a:r>
          </a:p>
          <a:p>
            <a:endParaRPr lang="sl-SI" altLang="sl-SI" sz="3200"/>
          </a:p>
          <a:p>
            <a:r>
              <a:rPr lang="sl-SI" altLang="sl-SI" sz="3200"/>
              <a:t>die Lockenwickler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6F52F20D-3455-4A2E-A0B8-F3A32582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6688"/>
            <a:ext cx="60293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TC102455596[[fn=Pomlad]]</Template>
  <TotalTime>0</TotalTime>
  <Words>62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Verdana</vt:lpstr>
      <vt:lpstr>Wingdings 2</vt:lpstr>
      <vt:lpstr>Spring</vt:lpstr>
      <vt:lpstr>EQUIPMENT AND TOOLS  DAS ZÜBEHOR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2019-06-03T09:05:46Z</dcterms:created>
  <dcterms:modified xsi:type="dcterms:W3CDTF">2019-06-03T09:05:46Z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