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3A68010B-D2A7-4E86-8BED-73174364F15D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aven konektor 8">
            <a:extLst>
              <a:ext uri="{FF2B5EF4-FFF2-40B4-BE49-F238E27FC236}">
                <a16:creationId xmlns:a16="http://schemas.microsoft.com/office/drawing/2014/main" id="{5017B7BD-DB54-4EDB-978B-A42FD431C32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0">
            <a:extLst>
              <a:ext uri="{FF2B5EF4-FFF2-40B4-BE49-F238E27FC236}">
                <a16:creationId xmlns:a16="http://schemas.microsoft.com/office/drawing/2014/main" id="{8C11745D-1A97-4EF0-BC49-68A689CF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77BAE1-01D1-4E13-ACC5-E4D86B7585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7">
            <a:extLst>
              <a:ext uri="{FF2B5EF4-FFF2-40B4-BE49-F238E27FC236}">
                <a16:creationId xmlns:a16="http://schemas.microsoft.com/office/drawing/2014/main" id="{0B389732-C897-4191-8FC0-9E5C337F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8">
            <a:extLst>
              <a:ext uri="{FF2B5EF4-FFF2-40B4-BE49-F238E27FC236}">
                <a16:creationId xmlns:a16="http://schemas.microsoft.com/office/drawing/2014/main" id="{6FC95121-5B02-4039-B255-E366AB0D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C205EF-9221-4CFA-AB11-18D1D53A17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4203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D5E31709-A2D5-4573-A1F0-5B67C1A2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AA018-7B00-43E2-9BC3-B21CE643EBE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0620808E-859B-45AE-897C-A2BF31A3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4589EF51-E618-43FD-879A-5F351958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2047D-B86E-44E8-8323-EA6B3A4BCD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505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F39FD7F-3F23-44C7-A2A9-C7D4B228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D424-4ED5-4447-BA75-3C83318919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C99A732-C88A-4340-B458-1E19BACC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9B3747E-04CE-4142-9C5C-835935F7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FDD24356-A2F5-4DFD-B915-18381A1A58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582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97F40324-B94A-4404-B1CC-ED62F5A8D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9B92-68E6-4299-8590-4DAE2256BA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07141947-BE13-4776-B1C7-22CEB851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E9D587A3-3304-4FC8-80AA-6EBED75B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ADF7A-0D28-475A-A832-2DFC2648E3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379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71E43F4-3B66-4A5F-A343-89124AF9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A9F429-44CB-4F2F-AEF7-E5094AA61E3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F3C21CD-4A3C-4778-B930-96F1D0DF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672AEF9-7491-4683-8991-BFF33CDC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E0C12F65-0C3A-4CAC-A245-AD880513F7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6401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6F357174-C54C-484C-9457-B94EE5EA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01539-00E2-43B0-AC34-CB64D918AA0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E984906B-5B5D-4824-B7BB-02D8FF1E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76519F3E-AACB-4414-B1E8-97BEFC7C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19C9F-D8B3-4482-BA9E-91667C4D9F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523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26">
            <a:extLst>
              <a:ext uri="{FF2B5EF4-FFF2-40B4-BE49-F238E27FC236}">
                <a16:creationId xmlns:a16="http://schemas.microsoft.com/office/drawing/2014/main" id="{AF2AFAB0-7EA7-4923-8E87-D6F47564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5DFD5-4F2C-4784-974D-5D9BA7B626D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3">
            <a:extLst>
              <a:ext uri="{FF2B5EF4-FFF2-40B4-BE49-F238E27FC236}">
                <a16:creationId xmlns:a16="http://schemas.microsoft.com/office/drawing/2014/main" id="{4FA1FB77-8B80-4CB4-962F-BD33B0D2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937E8918-6C4E-4A25-B95E-3921A6A8E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110A6-4802-4DBB-8B44-720EAEC43C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985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6">
            <a:extLst>
              <a:ext uri="{FF2B5EF4-FFF2-40B4-BE49-F238E27FC236}">
                <a16:creationId xmlns:a16="http://schemas.microsoft.com/office/drawing/2014/main" id="{18D21A9B-056D-4D3A-82DB-686676BEC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C32C1-8994-4376-9A3A-373CD331182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BEACECBD-E3A5-47C5-9BD4-CB25CC7A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5">
            <a:extLst>
              <a:ext uri="{FF2B5EF4-FFF2-40B4-BE49-F238E27FC236}">
                <a16:creationId xmlns:a16="http://schemas.microsoft.com/office/drawing/2014/main" id="{767C2ECC-608E-4235-AB1B-C92C446F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B7140-2E08-4483-BDE8-E780ABADE5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637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6">
            <a:extLst>
              <a:ext uri="{FF2B5EF4-FFF2-40B4-BE49-F238E27FC236}">
                <a16:creationId xmlns:a16="http://schemas.microsoft.com/office/drawing/2014/main" id="{8BB4B652-0802-4374-A027-0E883700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0A2B-23B1-43E2-8FFD-AC654739B53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3">
            <a:extLst>
              <a:ext uri="{FF2B5EF4-FFF2-40B4-BE49-F238E27FC236}">
                <a16:creationId xmlns:a16="http://schemas.microsoft.com/office/drawing/2014/main" id="{5C1E6837-480D-421D-B29A-16DB32C0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5">
            <a:extLst>
              <a:ext uri="{FF2B5EF4-FFF2-40B4-BE49-F238E27FC236}">
                <a16:creationId xmlns:a16="http://schemas.microsoft.com/office/drawing/2014/main" id="{20E13AFF-9E1B-4B50-A105-65D3426C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63FAD-7FB9-420C-8DD9-2837E0946B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875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C07B7529-71F3-4609-8EB3-11C65A161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EA574-57E0-466C-9E1B-CEF4CEAA51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45772D26-F741-4CB8-8B71-3F6F9D74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CA47F4E5-A2B9-4148-ABF8-D1B4E24D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826D1-E721-4EEC-920D-9CAA359377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604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B057A4E3-1DA8-4CDB-A328-16369D043FF3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B6E4BD9B-E3FC-4A10-A286-5240BF3A5068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0" name="Ograda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9926884F-EA73-4A97-8A3D-B67F6E25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B941-EEB1-4F41-A341-E615321BE7E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4CFCCDA8-2FEB-4217-8E36-63605BE5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0870AEEF-5B35-4D08-A6E7-5CEC93F3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631FC-CE1F-4DBA-BD75-85227C3DF3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7904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>
            <a:extLst>
              <a:ext uri="{FF2B5EF4-FFF2-40B4-BE49-F238E27FC236}">
                <a16:creationId xmlns:a16="http://schemas.microsoft.com/office/drawing/2014/main" id="{329A4E6B-D023-4AD9-9823-A1B468EA7194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aslova 2">
            <a:extLst>
              <a:ext uri="{FF2B5EF4-FFF2-40B4-BE49-F238E27FC236}">
                <a16:creationId xmlns:a16="http://schemas.microsoft.com/office/drawing/2014/main" id="{347907A5-CCC0-4629-9053-27F634C39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30">
            <a:extLst>
              <a:ext uri="{FF2B5EF4-FFF2-40B4-BE49-F238E27FC236}">
                <a16:creationId xmlns:a16="http://schemas.microsoft.com/office/drawing/2014/main" id="{C9F58F23-EA5B-4516-BDB7-8813B5377A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7" name="Ograda datuma 26">
            <a:extLst>
              <a:ext uri="{FF2B5EF4-FFF2-40B4-BE49-F238E27FC236}">
                <a16:creationId xmlns:a16="http://schemas.microsoft.com/office/drawing/2014/main" id="{A621E634-DFE1-43D1-AFCB-6E3B9748F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00F4118-71CF-4461-98AA-E082054792C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8582062C-059C-4718-9669-5D65C5AEA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6" name="Ograda številke diapozitiva 15">
            <a:extLst>
              <a:ext uri="{FF2B5EF4-FFF2-40B4-BE49-F238E27FC236}">
                <a16:creationId xmlns:a16="http://schemas.microsoft.com/office/drawing/2014/main" id="{F877B79B-BFB3-4C40-988E-233633AD6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FDD4EEE-8E44-4652-BE55-758A79D4B79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0" r:id="rId2"/>
    <p:sldLayoutId id="2147483708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9" r:id="rId9"/>
    <p:sldLayoutId id="2147483706" r:id="rId10"/>
    <p:sldLayoutId id="21474837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7089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7089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A0F7A-DB21-4E9D-B5FD-697156AF3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Kmetijstvo - pridelava hrane</a:t>
            </a:r>
          </a:p>
        </p:txBody>
      </p:sp>
      <p:sp>
        <p:nvSpPr>
          <p:cNvPr id="6147" name="Podnaslov 2">
            <a:extLst>
              <a:ext uri="{FF2B5EF4-FFF2-40B4-BE49-F238E27FC236}">
                <a16:creationId xmlns:a16="http://schemas.microsoft.com/office/drawing/2014/main" id="{54859C55-CBDE-4501-8FB5-3F54B4F02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62C296-B288-4E7D-80EA-3802B9281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je kmetijstvo?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09848014-69F9-4800-8216-CA4599F3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Kmetijstvo ali agrikultura</a:t>
            </a:r>
          </a:p>
          <a:p>
            <a:r>
              <a:rPr lang="sl-SI" altLang="sl-SI"/>
              <a:t>osnovna in prvotna človeška dejavnost</a:t>
            </a:r>
          </a:p>
          <a:p>
            <a:r>
              <a:rPr lang="sl-SI" altLang="sl-SI"/>
              <a:t>delitev: poljedelstvo, živinoreja, sadjarstvo, vinogradništvo</a:t>
            </a:r>
          </a:p>
          <a:p>
            <a:r>
              <a:rPr lang="sl-SI" altLang="sl-SI"/>
              <a:t>Veda: agronomija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D850E7-7062-4AC8-80BC-CC1A630B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Vrste kmetijstva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3B7589FE-9C63-4FE7-8046-E9EEAD08B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Ekstenzivno kmetijstvo</a:t>
            </a:r>
          </a:p>
          <a:p>
            <a:r>
              <a:rPr lang="sl-SI" altLang="sl-SI"/>
              <a:t>Intenzivno kmetijstvo</a:t>
            </a:r>
          </a:p>
          <a:p>
            <a:r>
              <a:rPr lang="sl-SI" altLang="sl-SI"/>
              <a:t>Specializirano kmetijstvo</a:t>
            </a:r>
          </a:p>
          <a:p>
            <a:r>
              <a:rPr lang="sl-SI" altLang="sl-SI"/>
              <a:t>Samooskrbno kmetijstvo</a:t>
            </a:r>
          </a:p>
          <a:p>
            <a:r>
              <a:rPr lang="sl-SI" altLang="sl-SI"/>
              <a:t>Tržno kmetijstvo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2711B2-AA32-47E2-AC43-6FC31249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Kmetijstvo nekoč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A001670C-3C33-44FD-A4A7-C4E0391EE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1BD15C-CDE7-4667-B6EA-112BB81D6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Certifikat</a:t>
            </a:r>
          </a:p>
        </p:txBody>
      </p:sp>
      <p:pic>
        <p:nvPicPr>
          <p:cNvPr id="10243" name="Ograda vsebine 3" descr="fad31ecf026563fbd5a9d25ea8f227fc.jpg">
            <a:extLst>
              <a:ext uri="{FF2B5EF4-FFF2-40B4-BE49-F238E27FC236}">
                <a16:creationId xmlns:a16="http://schemas.microsoft.com/office/drawing/2014/main" id="{98D892AA-BCB0-4B40-B948-49AB15352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412875"/>
            <a:ext cx="3887788" cy="3887788"/>
          </a:xfrm>
        </p:spPr>
      </p:pic>
      <p:pic>
        <p:nvPicPr>
          <p:cNvPr id="10244" name="Slika 4" descr="Znak_EU_za_ekoloko_kmetijstvo.jpg">
            <a:extLst>
              <a:ext uri="{FF2B5EF4-FFF2-40B4-BE49-F238E27FC236}">
                <a16:creationId xmlns:a16="http://schemas.microsoft.com/office/drawing/2014/main" id="{F1B0318B-1FFA-4E61-A0A7-B59C640C0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44675"/>
            <a:ext cx="4032250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Po meri 3">
      <a:dk1>
        <a:srgbClr val="002060"/>
      </a:dk1>
      <a:lt1>
        <a:srgbClr val="92D050"/>
      </a:lt1>
      <a:dk2>
        <a:srgbClr val="00B050"/>
      </a:dk2>
      <a:lt2>
        <a:srgbClr val="002060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azkošn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azkošn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 meri 3">
    <a:dk1>
      <a:srgbClr val="002060"/>
    </a:dk1>
    <a:lt1>
      <a:srgbClr val="92D050"/>
    </a:lt1>
    <a:dk2>
      <a:srgbClr val="00B050"/>
    </a:dk2>
    <a:lt2>
      <a:srgbClr val="002060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Trebuchet MS</vt:lpstr>
      <vt:lpstr>Wingdings</vt:lpstr>
      <vt:lpstr>Wingdings 2</vt:lpstr>
      <vt:lpstr>Tema1</vt:lpstr>
      <vt:lpstr>Kmetijstvo - pridelava hrane</vt:lpstr>
      <vt:lpstr>Kaj je kmetijstvo?</vt:lpstr>
      <vt:lpstr>Vrste kmetijstva</vt:lpstr>
      <vt:lpstr>Kmetijstvo nekoč</vt:lpstr>
      <vt:lpstr>Certifikat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2019-06-03T09:05:47Z</dcterms:created>
  <dcterms:modified xsi:type="dcterms:W3CDTF">2019-06-03T09:05:47Z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