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0" r:id="rId7"/>
    <p:sldId id="257" r:id="rId8"/>
    <p:sldId id="261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CEB3D3FD-6025-4674-9577-CBA3AA8FF25C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7">
            <a:extLst>
              <a:ext uri="{FF2B5EF4-FFF2-40B4-BE49-F238E27FC236}">
                <a16:creationId xmlns:a16="http://schemas.microsoft.com/office/drawing/2014/main" id="{157E0757-1E08-43BA-8829-A104EC678C67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8">
            <a:extLst>
              <a:ext uri="{FF2B5EF4-FFF2-40B4-BE49-F238E27FC236}">
                <a16:creationId xmlns:a16="http://schemas.microsoft.com/office/drawing/2014/main" id="{6EF10440-F670-46B5-A560-072944D7CB2B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D9E84BE7-4500-4D2A-9F60-1D53F3A3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A398-0A20-4625-BE40-FE0217F99B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3DE18C97-DDBA-465C-AEB5-A9BD0B3BB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D84B71-E99A-430D-8310-1AF02324B1D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1CD972D8-ADDF-4DA3-A011-DFF15CD391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521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304CE8B1-DF6D-4D4D-8C1C-56E62822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C88B-5FC1-4BAE-8DDF-5C97342451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DAA5464-1B80-4677-A04F-645A06A3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52ECF0A-2358-4FD2-AE10-AE938868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9210F-D5A5-4114-91E9-620C2B0E3A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032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645A5FF-691F-43F2-83AF-788B02BE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CE90-E5C7-4D92-9058-BC5D07899F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22ECA73-ED5F-479C-8394-F2688D40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C6A813C-51FA-4E67-92E2-EA124A38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9C40F-E499-4CB4-91B6-D98C00308A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836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EF18C4BD-B96F-4CCD-85E7-A182CE8B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4E3B-C009-4A99-9816-0F50366CC3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BD0CC1E5-FF1D-4502-92A4-7C4DBEDE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ED2910E-4300-483A-AD7A-FAC62211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6D922-ACCD-4C9D-A6E7-ED5ADCC29F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740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B83A2E1D-B779-4AA3-A2E0-D0B3A50EE244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6847C9-44A2-497B-B7BE-21CC78F5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D618-7D06-4E6B-B505-BBE684B763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6DACEF7-01FA-4B5B-A665-6843844B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7E2BF98-3ED2-4336-8167-FF36A0B7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3540D-A5E3-4092-914D-AB9D3BB6D4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900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6B6CD701-4C0F-4BCE-8BAA-B18792E7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4A09-DF4D-4225-B88C-F81383F844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5CB4A305-A26A-498E-AB42-4446CAE4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CB428BE9-0ACB-4755-A46D-20420267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6DC34-6D13-4883-B112-8E148F7FD1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756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6A7FC022-7AA9-49B6-8064-A5A51927494E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F1F14014-FCEE-4301-AA76-60679013DBD4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ACA1B87-26C6-492A-89F6-82455057F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179F1C-3DAF-4243-BB8F-D034F054149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763C4664-FBD2-43A3-8BBD-F2854E40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170BC887-CC0D-490F-A6E1-8F7BC79E02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35E2-7594-4881-9196-88427EB9D4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92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023EC85-BE7E-40B0-9F9F-EAFE1DF0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2122-07C9-4692-949D-640E57C8EE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F483748E-A87A-4FA8-818A-E4754044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5C827937-2A22-45C7-9DF7-EFB14C12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EAE5F-9D83-4852-825A-30ED10A162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001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355E6297-DFE9-45E3-A9F0-158E4FC9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6478-3E97-47AB-8FCB-9512395F01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9595C2D6-C056-49E1-9C14-C647A362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5CC064D8-F059-45C3-9C18-5BC5FEB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96BB-085B-482F-B5BE-70384D53D5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8161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3CFEEF2A-E1A8-4727-A104-3D5CCD67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7C01-5C51-4845-8226-81A4B8E215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5497B865-C5E5-4D38-9FE9-05C6B9B5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13534521-6E9D-4207-8AAB-C10970D2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E2DA-6108-4BE4-8049-1F5D37365C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28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8F20D3C5-B9B3-4910-B64B-320DB0DA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80DF-DA9A-4C97-BB4D-037A2086E0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2FED0C5-8913-40B5-A014-C02ED414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FB05DD63-0DAE-4A56-BCD3-FE2EB4CC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EA1C-E12A-4043-82A9-5538F21BFE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0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E57708F1-26FC-464A-924F-9947727AD9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CCB83C10-1138-4BFE-8C21-4B1D5A21F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5234C-B6E8-4B28-A2DC-D34D83D32D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3D6D0B60-2DDF-4C65-922A-9BE0B2244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19B50E97-AB58-4BC8-9183-B366DBA45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F784F80E-58A0-4C32-B194-ABF454DDBA3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11E540D6-ED8D-4015-9452-91200705F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1" r:id="rId2"/>
    <p:sldLayoutId id="2147483700" r:id="rId3"/>
    <p:sldLayoutId id="2147483692" r:id="rId4"/>
    <p:sldLayoutId id="214748370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4" descr="gozdar.jpg">
            <a:extLst>
              <a:ext uri="{FF2B5EF4-FFF2-40B4-BE49-F238E27FC236}">
                <a16:creationId xmlns:a16="http://schemas.microsoft.com/office/drawing/2014/main" id="{EDDD6B94-68E8-44AA-8678-F84CE44A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3606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160B0D4-9578-414F-B451-E9E11B36A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922238">
            <a:off x="539552" y="4005064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9600" b="1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cs typeface="IrisUPC" pitchFamily="34" charset="-34"/>
              </a:rPr>
              <a:t>GOZDAR</a:t>
            </a:r>
            <a:endParaRPr lang="sl-SI" sz="9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cs typeface="IrisUPC" pitchFamily="34" charset="-34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2D45CD-3E81-49EC-A8EB-20CA222D4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93415">
            <a:off x="467544" y="908720"/>
            <a:ext cx="8305800" cy="856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000">
                <a:latin typeface="Kristen ITC" pitchFamily="66" charset="0"/>
              </a:rPr>
              <a:t>OPIS POKLICA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156FA99-37C2-46C8-8BC9-8402EF747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83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3 leta šolanja, uspešno opravljen zaključni izpit  OŠ. Postojna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Dijaki  ki zaključijo program gozdar, lahko nadaljnjo šolajo v šoli  v različnih programih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Gozdarski tehnik (3+2)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Hortikulturni tehnik(3+2)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Kmetijsko podjetniški tehnik ( 3+2)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1FEF6D8-C92A-4D41-A2D3-D95395B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l-SI"/>
            </a:b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ŠOLANJE </a:t>
            </a:r>
          </a:p>
        </p:txBody>
      </p:sp>
      <p:pic>
        <p:nvPicPr>
          <p:cNvPr id="6148" name="Picture 3" descr="C:\Users\Andraž\Desktop\gozdar\img925.jpeg">
            <a:extLst>
              <a:ext uri="{FF2B5EF4-FFF2-40B4-BE49-F238E27FC236}">
                <a16:creationId xmlns:a16="http://schemas.microsoft.com/office/drawing/2014/main" id="{E271B5DF-2DC9-4B3E-8220-A85D99F6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2145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40F18B0-069D-42A2-9DC3-7A7EE071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Gozdar : podira,klesti,žaga,  pripravlja nadaljnjo obdelavo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Sadi,varuje  rastlinske nasade, druga gozdna varstvena dela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Podrta drevesa klesti,olupi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Izdela sečni red ( ustrezno zlaganje vej 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Sadi različne vrste dreves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b="1" dirty="0">
              <a:solidFill>
                <a:schemeClr val="bg1"/>
              </a:solidFill>
              <a:latin typeface="Gabriola" pitchFamily="8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b="1" dirty="0">
                <a:solidFill>
                  <a:schemeClr val="bg1"/>
                </a:solidFill>
                <a:latin typeface="Gabriola" pitchFamily="82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C005B0A-E798-4901-B1F6-87C05AC1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OPIS POKLICA</a:t>
            </a:r>
          </a:p>
        </p:txBody>
      </p:sp>
      <p:pic>
        <p:nvPicPr>
          <p:cNvPr id="7172" name="Slika 3" descr="Ax_man.gif">
            <a:extLst>
              <a:ext uri="{FF2B5EF4-FFF2-40B4-BE49-F238E27FC236}">
                <a16:creationId xmlns:a16="http://schemas.microsoft.com/office/drawing/2014/main" id="{9ED94066-865D-4319-B755-5FA5FB12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2877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1">
            <a:extLst>
              <a:ext uri="{FF2B5EF4-FFF2-40B4-BE49-F238E27FC236}">
                <a16:creationId xmlns:a16="http://schemas.microsoft.com/office/drawing/2014/main" id="{2EC6A98D-7F21-40F4-A928-98CB2F4A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Hude telesne poškodbe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Plašenje živali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Bolezni (klopi)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Terensko delo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Vremenske razmere</a:t>
            </a:r>
          </a:p>
          <a:p>
            <a:pPr eaLnBrk="1" hangingPunct="1"/>
            <a:endParaRPr lang="sl-SI" altLang="sl-SI" b="1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A5504D0-2F0A-4511-B95C-3BAE98D7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NEGATIVNE STRANI</a:t>
            </a:r>
            <a:b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endParaRPr lang="sl-SI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8196" name="Picture 2" descr="C:\Users\Andraž\Desktop\gozdar\klop200a.jpg">
            <a:extLst>
              <a:ext uri="{FF2B5EF4-FFF2-40B4-BE49-F238E27FC236}">
                <a16:creationId xmlns:a16="http://schemas.microsoft.com/office/drawing/2014/main" id="{CF15FF35-8B46-4608-AEC6-CE60ECAB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65400"/>
            <a:ext cx="25701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21C79B9B-2662-4E93-B99B-46ECDD37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Delo v naravi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Dosti dela (dosti gozdov)</a:t>
            </a:r>
          </a:p>
          <a:p>
            <a:pPr eaLnBrk="1" hangingPunct="1"/>
            <a:r>
              <a:rPr lang="sl-SI" altLang="sl-SI" sz="3400" b="1">
                <a:solidFill>
                  <a:schemeClr val="bg1"/>
                </a:solidFill>
                <a:latin typeface="Gabriola" panose="04040605051002020D02" pitchFamily="82" charset="0"/>
              </a:rPr>
              <a:t>Delovni čas (lastna izbira)</a:t>
            </a:r>
          </a:p>
          <a:p>
            <a:pPr eaLnBrk="1" hangingPunct="1"/>
            <a:endParaRPr lang="sl-SI" altLang="sl-SI" sz="340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D8A19B0-3DFE-443F-A264-07737417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POZITIVNE STRANI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51FD5-5448-4A27-8276-1C0B929B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2399">
            <a:off x="755576" y="3645024"/>
            <a:ext cx="3250131" cy="2126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B97B0D9-A7A2-47B2-8E2A-C62AE35B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0981">
            <a:off x="5292080" y="1484784"/>
            <a:ext cx="281290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89E48C9-D39B-4C06-8B66-8A5FFF9F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ORODJE </a:t>
            </a:r>
          </a:p>
        </p:txBody>
      </p:sp>
      <p:pic>
        <p:nvPicPr>
          <p:cNvPr id="10243" name="Picture 6" descr="C:\Users\Andraž\Desktop\gozdar\gozdarski-pas-z-orodjem-55c9fd5c.png">
            <a:extLst>
              <a:ext uri="{FF2B5EF4-FFF2-40B4-BE49-F238E27FC236}">
                <a16:creationId xmlns:a16="http://schemas.microsoft.com/office/drawing/2014/main" id="{EDD834FF-B598-4A50-9F95-F849ADE2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36861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C:\Users\Andraž\Desktop\gozdar\klini-za-podiranje-7c0cadfc.png">
            <a:extLst>
              <a:ext uri="{FF2B5EF4-FFF2-40B4-BE49-F238E27FC236}">
                <a16:creationId xmlns:a16="http://schemas.microsoft.com/office/drawing/2014/main" id="{265811DE-D0FA-4615-A8F4-FDE729C1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917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C:\Users\Andraž\Desktop\gozdar\435-284adaf6.png">
            <a:extLst>
              <a:ext uri="{FF2B5EF4-FFF2-40B4-BE49-F238E27FC236}">
                <a16:creationId xmlns:a16="http://schemas.microsoft.com/office/drawing/2014/main" id="{C11F5413-B868-419A-9262-487219818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3709988" cy="2317750"/>
          </a:xfrm>
        </p:spPr>
      </p:pic>
      <p:pic>
        <p:nvPicPr>
          <p:cNvPr id="10246" name="Picture 10" descr="C:\Users\Andraž\Desktop\gozdar\vecnamenska-sekira-4d37feec.png">
            <a:extLst>
              <a:ext uri="{FF2B5EF4-FFF2-40B4-BE49-F238E27FC236}">
                <a16:creationId xmlns:a16="http://schemas.microsoft.com/office/drawing/2014/main" id="{5A29C160-7486-48EF-A4A7-A4902998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387">
            <a:off x="387350" y="3179763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FB6BFE4-99AA-4758-A328-144F22E4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ZAŠČITNA</a:t>
            </a:r>
            <a:r>
              <a:rPr lang="sl-SI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sl-SI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OPREMA</a:t>
            </a:r>
          </a:p>
        </p:txBody>
      </p:sp>
      <p:pic>
        <p:nvPicPr>
          <p:cNvPr id="11267" name="Picture 5" descr="C:\Users\Andraž\Desktop\gozdar\zascitna-celada,-fluorescentna-730618ee.png">
            <a:extLst>
              <a:ext uri="{FF2B5EF4-FFF2-40B4-BE49-F238E27FC236}">
                <a16:creationId xmlns:a16="http://schemas.microsoft.com/office/drawing/2014/main" id="{FB24E638-2751-4974-A94B-3D852AF895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3850" y="1484313"/>
            <a:ext cx="3490913" cy="2182812"/>
          </a:xfrm>
        </p:spPr>
      </p:pic>
      <p:pic>
        <p:nvPicPr>
          <p:cNvPr id="11268" name="Picture 6" descr="C:\Users\Andraž\Desktop\gozdar\hlace-z-naramnicami,-oranzne-in-z-zascit-2e98b69b.png">
            <a:extLst>
              <a:ext uri="{FF2B5EF4-FFF2-40B4-BE49-F238E27FC236}">
                <a16:creationId xmlns:a16="http://schemas.microsoft.com/office/drawing/2014/main" id="{566237A0-BD02-4EEF-B133-316E9942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1484313"/>
            <a:ext cx="2565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C:\Users\Andraž\Desktop\gozdar\jakna-za-vsako-vreme,-typhone-50ae6562.png">
            <a:extLst>
              <a:ext uri="{FF2B5EF4-FFF2-40B4-BE49-F238E27FC236}">
                <a16:creationId xmlns:a16="http://schemas.microsoft.com/office/drawing/2014/main" id="{B7BEF912-F5C6-45D6-B11B-88D92C2C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285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:\Users\Andraž\Desktop\gozdar\zascitni-skornji-outlast-28-126cb27b.png">
            <a:extLst>
              <a:ext uri="{FF2B5EF4-FFF2-40B4-BE49-F238E27FC236}">
                <a16:creationId xmlns:a16="http://schemas.microsoft.com/office/drawing/2014/main" id="{E9C9588C-78B7-4772-8426-D4C665B4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4149725"/>
            <a:ext cx="3917951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C:\Users\Andraž\Desktop\gozdar\husqvarna-rokavice-36f9b59f.png">
            <a:extLst>
              <a:ext uri="{FF2B5EF4-FFF2-40B4-BE49-F238E27FC236}">
                <a16:creationId xmlns:a16="http://schemas.microsoft.com/office/drawing/2014/main" id="{C0E3B9D4-B26C-4798-BD28-D258F0F1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89413"/>
            <a:ext cx="4268788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7FBF540-F845-4D92-94E8-9D5FFF30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abic Typesetting" pitchFamily="66" charset="-78"/>
              </a:rPr>
              <a:t>HVALA ZA VAŠO POZORNOST !!!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12291" name="Picture 2" descr="C:\Users\Andraž\Desktop\gozdar\u66115-98311_medvedka-v-gozdu_blogshow.jpg">
            <a:extLst>
              <a:ext uri="{FF2B5EF4-FFF2-40B4-BE49-F238E27FC236}">
                <a16:creationId xmlns:a16="http://schemas.microsoft.com/office/drawing/2014/main" id="{5A728A0C-B107-48DE-82FC-F9532248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737">
            <a:off x="2195513" y="2636838"/>
            <a:ext cx="4321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126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Constantia</vt:lpstr>
      <vt:lpstr>Gabriola</vt:lpstr>
      <vt:lpstr>Kristen ITC</vt:lpstr>
      <vt:lpstr>Snap ITC</vt:lpstr>
      <vt:lpstr>Wingdings 2</vt:lpstr>
      <vt:lpstr>Papir</vt:lpstr>
      <vt:lpstr>OPIS POKLICA </vt:lpstr>
      <vt:lpstr> ŠOLANJE </vt:lpstr>
      <vt:lpstr>OPIS POKLICA</vt:lpstr>
      <vt:lpstr>NEGATIVNE STRANI </vt:lpstr>
      <vt:lpstr>POZITIVNE STRANI </vt:lpstr>
      <vt:lpstr>ORODJE </vt:lpstr>
      <vt:lpstr>ZAŠČITNA OPREMA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2019-06-03T09:05:47Z</dcterms:created>
  <dcterms:modified xsi:type="dcterms:W3CDTF">2019-06-03T09:05:47Z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