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av" ContentType="audio/x-wav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1CFCD"/>
    <a:srgbClr val="D1CDD1"/>
    <a:srgbClr val="663300"/>
    <a:srgbClr val="996633"/>
    <a:srgbClr val="3399FF"/>
    <a:srgbClr val="3366FF"/>
    <a:srgbClr val="F4CBAA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8527" autoAdjust="0"/>
  </p:normalViewPr>
  <p:slideViewPr>
    <p:cSldViewPr>
      <p:cViewPr>
        <p:scale>
          <a:sx n="66" d="100"/>
          <a:sy n="66" d="100"/>
        </p:scale>
        <p:origin x="-636" y="-3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151C69-D223-4D5A-A17C-90F70AFC0F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A371BBA-52BE-4336-8759-0B7B526C66A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5865F4-1AA1-4A89-939B-14960A1A67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6C982C-E4E7-4755-B319-EB42693F3A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4B2E11-89A9-48FA-9EB0-616852E2DB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B2E140-D32E-4E52-9011-B5CFB5670BE3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3470232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7240D2-F6FF-436D-90C1-58DCADC6B4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6C6EECE-5724-4C64-BDA5-6DEDC41363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7F0421-D046-43C9-8E14-D52B0E1F96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FDE112-FF27-4FC9-BAD7-B1ED9680F6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3E7DDB-3CDE-4496-8633-44AFDEA37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15E241-2F7B-47DB-8303-D363E7C1DEE7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3804156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5352802-F3B1-43D6-9D79-787C6E075BE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CB2EBBE-1E43-4BE0-8DB0-31D5F3C4DB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1BE9AC-5747-4937-8F03-2DD93EB93E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2E0BD9-A84E-4557-9BCB-CEA3915BF9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00ADB7-67DA-4A96-ACB7-AEB2FF2A1A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B07B18-8659-46DB-82EF-1D856F0C17CC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9435819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E5A93D-72C8-4978-B209-1DD27BF7D3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253704-19D1-400A-80DE-8DA52D02F5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9087E9-8F1E-416B-B652-E7CDC829B7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A24E22-B9E7-4CB9-B949-C3A1C65849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1D5898-4972-4AA6-8A12-80F081B4B2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AD12A4-667D-4E90-AB7F-96F13394303B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2363250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3F496A-9F3C-4683-9EED-D0AC9206AC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C8D5D5-89C4-4A71-A4CD-0E98F6BEBB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1B4FD6-41FA-4D3E-B39E-FC107F139F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10171C-B1B4-46A1-B3E2-EF78688892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3EAFE5-5624-40B3-B6C7-4F645C5AF3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A33E1E-0289-4B1B-81C3-2206519B66D1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0146639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86960D-06C6-4B5A-AFB1-7C1A3A3EF8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03B5A6-3225-47C4-8458-4CE923A20B7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441E19F-6382-423C-BC00-23DF5F51AD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1AB348-B124-4875-A3A9-1F3EF984F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5D0373D-6298-401A-84B7-BD045BDB5C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7F9B307-E7EB-4B82-B32B-5A59E743EA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26581B-8DC8-437A-B41A-EA05267439EC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503694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CC75E7-7B72-48B3-B53D-3AB36DC2F4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7D1722-60A6-4493-A15D-A8A990C551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3D031B7-424B-43D1-BD28-21C5449A07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1235C67-4BA1-4A27-B1BD-9EABE415563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C5BEEA9-2267-4892-A691-96CED777020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BD854EB-A222-40B9-B1C3-540DFD1CDF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D661275-4698-4E4F-A34B-2BF8DCBC23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20B9EBA-200D-41B6-8384-232FCC790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731633-954F-45EA-B5A1-C74F4914458E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515729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34FE11-16A7-4EEE-B1D7-070766A46E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B205FDE-98FE-4F31-8901-02BBFDF5EA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9EC751A-1030-4D11-8DED-73AD8D34C7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C977BD0-52D9-4D28-9684-CDC88F566F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786E6E-C7EA-4853-8C88-E14FCCD65AB2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1654006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FD27EBA-AFD4-4719-BF9B-09246A7F9D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378A0DA-F694-4820-8EAF-BF1A511BA0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74C1A66-0B29-4BAF-96FE-5C096F39C7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73D83F-F897-42CA-A8BC-364D5916C153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9635288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D0E810-CFFB-46BB-B9E7-B3233E9148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E39BCF-890C-40EC-8DCB-ECAFFB9491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28D216D-3A21-4DB3-BC06-2817B2F2CA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0804369-C54A-454D-BA70-C7249A2F44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07E4A42-562E-4EB8-98F9-51B8E69A58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BFE7E6-261D-400B-BABD-828ADEA517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0BFFA4-3480-42FB-B4EE-DA31A7B8015D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740209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9B5164-F541-43C2-B47C-6C6FF875B5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7E51146-A2B3-41DC-A377-48C5AFDD880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9C9C0C1-F0B5-4FB6-9711-2E20AF81DF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6F8D926-F305-4F97-A126-7107B2AD59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EB4ACA2-920D-4176-9467-324A0B513F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D524D3-1200-4092-B3D5-496DC0E561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E7DAE6-8AB6-4C00-8328-97866A117470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8742623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36610B0F-E136-44B0-924D-13D7ED4515C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 naslova matrice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446523D1-E885-42FD-9EED-FF7CA5BD4A8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sloge besedila matrice</a:t>
            </a:r>
          </a:p>
          <a:p>
            <a:pPr lvl="1"/>
            <a:r>
              <a:rPr lang="sl-SI" altLang="sl-SI"/>
              <a:t>Druga raven</a:t>
            </a:r>
          </a:p>
          <a:p>
            <a:pPr lvl="2"/>
            <a:r>
              <a:rPr lang="sl-SI" altLang="sl-SI"/>
              <a:t>Tretja raven</a:t>
            </a:r>
          </a:p>
          <a:p>
            <a:pPr lvl="3"/>
            <a:r>
              <a:rPr lang="sl-SI" altLang="sl-SI"/>
              <a:t>Četrta raven</a:t>
            </a:r>
          </a:p>
          <a:p>
            <a:pPr lvl="4"/>
            <a:r>
              <a:rPr lang="sl-SI" altLang="sl-SI"/>
              <a:t>Peta raven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83A5ECF1-8216-4673-907E-9E38BDE486CE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sl-SI" altLang="sl-SI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903F19B8-DFE9-4890-A903-9D39D611233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sl-SI" altLang="sl-SI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FAA92371-A63D-4F86-9DB2-30489312029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AB8E83C-5D05-45CA-970F-B5A9B17DD264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image" Target="../media/image5.wmf"/><Relationship Id="rId7" Type="http://schemas.openxmlformats.org/officeDocument/2006/relationships/image" Target="../media/image9.wmf"/><Relationship Id="rId2" Type="http://schemas.openxmlformats.org/officeDocument/2006/relationships/audio" Target="../media/audio9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wmf"/><Relationship Id="rId11" Type="http://schemas.openxmlformats.org/officeDocument/2006/relationships/image" Target="../media/image13.wmf"/><Relationship Id="rId5" Type="http://schemas.openxmlformats.org/officeDocument/2006/relationships/image" Target="../media/image7.wmf"/><Relationship Id="rId10" Type="http://schemas.openxmlformats.org/officeDocument/2006/relationships/image" Target="../media/image12.wmf"/><Relationship Id="rId4" Type="http://schemas.openxmlformats.org/officeDocument/2006/relationships/image" Target="../media/image6.wmf"/><Relationship Id="rId9" Type="http://schemas.openxmlformats.org/officeDocument/2006/relationships/image" Target="../media/image11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audio" Target="../media/audio10.wav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8.wav"/><Relationship Id="rId2" Type="http://schemas.openxmlformats.org/officeDocument/2006/relationships/audio" Target="../media/audio10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wmf"/><Relationship Id="rId5" Type="http://schemas.openxmlformats.org/officeDocument/2006/relationships/image" Target="../media/image13.wmf"/><Relationship Id="rId4" Type="http://schemas.openxmlformats.org/officeDocument/2006/relationships/audio" Target="../media/audio7.wav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audio" Target="../media/audio11.wav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1.wav"/><Relationship Id="rId2" Type="http://schemas.openxmlformats.org/officeDocument/2006/relationships/audio" Target="../media/audio12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7.wav"/><Relationship Id="rId2" Type="http://schemas.openxmlformats.org/officeDocument/2006/relationships/audio" Target="../media/audio6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wmf"/><Relationship Id="rId4" Type="http://schemas.openxmlformats.org/officeDocument/2006/relationships/audio" Target="../media/audio8.wav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8.wav"/><Relationship Id="rId2" Type="http://schemas.openxmlformats.org/officeDocument/2006/relationships/audio" Target="../media/audio7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888B41BA-7525-4EAE-A547-131ABE7546F6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539750" y="2349500"/>
            <a:ext cx="7772400" cy="1614488"/>
          </a:xfrm>
        </p:spPr>
        <p:txBody>
          <a:bodyPr anchor="ctr"/>
          <a:lstStyle/>
          <a:p>
            <a:r>
              <a:rPr lang="sl-SI" altLang="sl-SI" sz="4400"/>
              <a:t>Rop Banke</a:t>
            </a:r>
            <a:br>
              <a:rPr lang="sl-SI" altLang="sl-SI" sz="4400"/>
            </a:br>
            <a:endParaRPr lang="sl-SI" altLang="sl-SI" sz="4400"/>
          </a:p>
        </p:txBody>
      </p:sp>
    </p:spTree>
  </p:cSld>
  <p:clrMapOvr>
    <a:masterClrMapping/>
  </p:clrMapOvr>
  <p:transition spd="slow" advClick="0" advTm="2000">
    <p:zoom/>
    <p:sndAc>
      <p:stSnd>
        <p:snd r:embed="rId2" name="cashreg.wav"/>
      </p:stSnd>
    </p:sndAc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1CFC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292" name="Group 4">
            <a:extLst>
              <a:ext uri="{FF2B5EF4-FFF2-40B4-BE49-F238E27FC236}">
                <a16:creationId xmlns:a16="http://schemas.microsoft.com/office/drawing/2014/main" id="{82EEBEDF-226A-48E9-A838-0223EF5A715F}"/>
              </a:ext>
            </a:extLst>
          </p:cNvPr>
          <p:cNvGrpSpPr>
            <a:grpSpLocks/>
          </p:cNvGrpSpPr>
          <p:nvPr/>
        </p:nvGrpSpPr>
        <p:grpSpPr bwMode="auto">
          <a:xfrm>
            <a:off x="-2413000" y="4300538"/>
            <a:ext cx="1847850" cy="2557462"/>
            <a:chOff x="2677" y="8617"/>
            <a:chExt cx="3420" cy="5230"/>
          </a:xfrm>
        </p:grpSpPr>
        <p:grpSp>
          <p:nvGrpSpPr>
            <p:cNvPr id="12293" name="Group 5">
              <a:extLst>
                <a:ext uri="{FF2B5EF4-FFF2-40B4-BE49-F238E27FC236}">
                  <a16:creationId xmlns:a16="http://schemas.microsoft.com/office/drawing/2014/main" id="{F1174B0B-7B16-4829-B005-C4294BEB9CC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377" y="10057"/>
              <a:ext cx="720" cy="550"/>
              <a:chOff x="2677" y="12757"/>
              <a:chExt cx="720" cy="550"/>
            </a:xfrm>
          </p:grpSpPr>
          <p:grpSp>
            <p:nvGrpSpPr>
              <p:cNvPr id="12294" name="Group 6">
                <a:extLst>
                  <a:ext uri="{FF2B5EF4-FFF2-40B4-BE49-F238E27FC236}">
                    <a16:creationId xmlns:a16="http://schemas.microsoft.com/office/drawing/2014/main" id="{B4410196-A12B-42CC-A765-1C5B27A66C96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677" y="12937"/>
                <a:ext cx="720" cy="370"/>
                <a:chOff x="2677" y="12937"/>
                <a:chExt cx="720" cy="370"/>
              </a:xfrm>
            </p:grpSpPr>
            <p:sp>
              <p:nvSpPr>
                <p:cNvPr id="12295" name="Line 7">
                  <a:extLst>
                    <a:ext uri="{FF2B5EF4-FFF2-40B4-BE49-F238E27FC236}">
                      <a16:creationId xmlns:a16="http://schemas.microsoft.com/office/drawing/2014/main" id="{B91B3054-159D-4369-B100-5C5F2091E7B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677" y="12937"/>
                  <a:ext cx="0" cy="36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sl-SI"/>
                </a:p>
              </p:txBody>
            </p:sp>
            <p:sp>
              <p:nvSpPr>
                <p:cNvPr id="12296" name="Line 8">
                  <a:extLst>
                    <a:ext uri="{FF2B5EF4-FFF2-40B4-BE49-F238E27FC236}">
                      <a16:creationId xmlns:a16="http://schemas.microsoft.com/office/drawing/2014/main" id="{B89CAFCD-2C70-4B73-B982-222154DE7CB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677" y="12937"/>
                  <a:ext cx="720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sl-SI"/>
                </a:p>
              </p:txBody>
            </p:sp>
            <p:sp>
              <p:nvSpPr>
                <p:cNvPr id="12297" name="Line 9">
                  <a:extLst>
                    <a:ext uri="{FF2B5EF4-FFF2-40B4-BE49-F238E27FC236}">
                      <a16:creationId xmlns:a16="http://schemas.microsoft.com/office/drawing/2014/main" id="{AB4A07A1-DB58-4F9F-B6D6-0F39337CFA6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57" y="13117"/>
                  <a:ext cx="540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sl-SI"/>
                </a:p>
              </p:txBody>
            </p:sp>
            <p:sp>
              <p:nvSpPr>
                <p:cNvPr id="12298" name="Line 10">
                  <a:extLst>
                    <a:ext uri="{FF2B5EF4-FFF2-40B4-BE49-F238E27FC236}">
                      <a16:creationId xmlns:a16="http://schemas.microsoft.com/office/drawing/2014/main" id="{10F5DE31-FBCB-41F7-96D2-B5DBB5FF701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57" y="13117"/>
                  <a:ext cx="0" cy="18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sl-SI"/>
                </a:p>
              </p:txBody>
            </p:sp>
            <p:sp>
              <p:nvSpPr>
                <p:cNvPr id="12299" name="Line 11">
                  <a:extLst>
                    <a:ext uri="{FF2B5EF4-FFF2-40B4-BE49-F238E27FC236}">
                      <a16:creationId xmlns:a16="http://schemas.microsoft.com/office/drawing/2014/main" id="{87CA52FF-B1BD-40A1-B09B-D467AFF61D1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397" y="12937"/>
                  <a:ext cx="0" cy="18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sl-SI"/>
                </a:p>
              </p:txBody>
            </p:sp>
            <p:sp>
              <p:nvSpPr>
                <p:cNvPr id="12300" name="Line 12">
                  <a:extLst>
                    <a:ext uri="{FF2B5EF4-FFF2-40B4-BE49-F238E27FC236}">
                      <a16:creationId xmlns:a16="http://schemas.microsoft.com/office/drawing/2014/main" id="{E00A6722-F6E8-4292-A1D6-197EF3E02D0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687" y="13307"/>
                  <a:ext cx="180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sl-SI"/>
                </a:p>
              </p:txBody>
            </p:sp>
            <p:sp>
              <p:nvSpPr>
                <p:cNvPr id="12301" name="Rectangle 13">
                  <a:extLst>
                    <a:ext uri="{FF2B5EF4-FFF2-40B4-BE49-F238E27FC236}">
                      <a16:creationId xmlns:a16="http://schemas.microsoft.com/office/drawing/2014/main" id="{BD8DCD48-4AF5-43E1-BEFA-CD77A9EB753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77" y="12937"/>
                  <a:ext cx="720" cy="180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sl-SI"/>
                </a:p>
              </p:txBody>
            </p:sp>
            <p:sp>
              <p:nvSpPr>
                <p:cNvPr id="12302" name="Rectangle 14">
                  <a:extLst>
                    <a:ext uri="{FF2B5EF4-FFF2-40B4-BE49-F238E27FC236}">
                      <a16:creationId xmlns:a16="http://schemas.microsoft.com/office/drawing/2014/main" id="{44CBA006-C21F-4C1C-9548-A80ADF7FBDA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77" y="12937"/>
                  <a:ext cx="180" cy="360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sl-SI"/>
                </a:p>
              </p:txBody>
            </p:sp>
          </p:grpSp>
          <p:sp>
            <p:nvSpPr>
              <p:cNvPr id="12303" name="Line 15">
                <a:extLst>
                  <a:ext uri="{FF2B5EF4-FFF2-40B4-BE49-F238E27FC236}">
                    <a16:creationId xmlns:a16="http://schemas.microsoft.com/office/drawing/2014/main" id="{1CA5C805-F56D-4D7F-9218-47DF86B5569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217" y="12757"/>
                <a:ext cx="0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</p:grpSp>
        <p:grpSp>
          <p:nvGrpSpPr>
            <p:cNvPr id="12304" name="Group 16">
              <a:extLst>
                <a:ext uri="{FF2B5EF4-FFF2-40B4-BE49-F238E27FC236}">
                  <a16:creationId xmlns:a16="http://schemas.microsoft.com/office/drawing/2014/main" id="{8A242209-6B54-4203-B514-482E9B1BE41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577" y="8617"/>
              <a:ext cx="1270" cy="1273"/>
              <a:chOff x="1066" y="2614"/>
              <a:chExt cx="226" cy="181"/>
            </a:xfrm>
          </p:grpSpPr>
          <p:sp>
            <p:nvSpPr>
              <p:cNvPr id="12305" name="Oval 17">
                <a:extLst>
                  <a:ext uri="{FF2B5EF4-FFF2-40B4-BE49-F238E27FC236}">
                    <a16:creationId xmlns:a16="http://schemas.microsoft.com/office/drawing/2014/main" id="{F25AF59C-6589-47C5-BD0F-83149954C11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66" y="2614"/>
                <a:ext cx="226" cy="181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anchor="ctr"/>
              <a:lstStyle/>
              <a:p>
                <a:endParaRPr lang="sl-SI"/>
              </a:p>
            </p:txBody>
          </p:sp>
          <p:sp>
            <p:nvSpPr>
              <p:cNvPr id="12306" name="Oval 18">
                <a:extLst>
                  <a:ext uri="{FF2B5EF4-FFF2-40B4-BE49-F238E27FC236}">
                    <a16:creationId xmlns:a16="http://schemas.microsoft.com/office/drawing/2014/main" id="{DA3E42BE-267C-4D8F-9391-393EF086FC1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11" y="2659"/>
                <a:ext cx="46" cy="45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anchor="ctr"/>
              <a:lstStyle/>
              <a:p>
                <a:endParaRPr lang="sl-SI"/>
              </a:p>
            </p:txBody>
          </p:sp>
          <p:sp>
            <p:nvSpPr>
              <p:cNvPr id="12307" name="Oval 19">
                <a:extLst>
                  <a:ext uri="{FF2B5EF4-FFF2-40B4-BE49-F238E27FC236}">
                    <a16:creationId xmlns:a16="http://schemas.microsoft.com/office/drawing/2014/main" id="{AF55E1A2-1CEA-4C71-AE74-F0253F61CE4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02" y="2659"/>
                <a:ext cx="46" cy="46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anchor="ctr"/>
              <a:lstStyle/>
              <a:p>
                <a:endParaRPr lang="sl-SI"/>
              </a:p>
            </p:txBody>
          </p:sp>
          <p:sp>
            <p:nvSpPr>
              <p:cNvPr id="12308" name="Oval 20">
                <a:extLst>
                  <a:ext uri="{FF2B5EF4-FFF2-40B4-BE49-F238E27FC236}">
                    <a16:creationId xmlns:a16="http://schemas.microsoft.com/office/drawing/2014/main" id="{BB459109-EDA0-4F15-96BD-BC8BF8BE144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11" y="2704"/>
                <a:ext cx="136" cy="46"/>
              </a:xfrm>
              <a:prstGeom prst="ellipse">
                <a:avLst/>
              </a:prstGeom>
              <a:solidFill>
                <a:srgbClr val="FF99CC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anchor="ctr"/>
              <a:lstStyle/>
              <a:p>
                <a:endParaRPr lang="sl-SI"/>
              </a:p>
            </p:txBody>
          </p:sp>
        </p:grpSp>
        <p:sp>
          <p:nvSpPr>
            <p:cNvPr id="12309" name="Rectangle 21">
              <a:extLst>
                <a:ext uri="{FF2B5EF4-FFF2-40B4-BE49-F238E27FC236}">
                  <a16:creationId xmlns:a16="http://schemas.microsoft.com/office/drawing/2014/main" id="{C870A5C6-8EFC-4857-AD82-4438BD42BC2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46656584">
              <a:off x="3037" y="13114"/>
              <a:ext cx="1260" cy="18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2310" name="Rectangle 22">
              <a:extLst>
                <a:ext uri="{FF2B5EF4-FFF2-40B4-BE49-F238E27FC236}">
                  <a16:creationId xmlns:a16="http://schemas.microsoft.com/office/drawing/2014/main" id="{CB89F550-9052-4C57-9DBD-B4B8C98A178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34" y="11497"/>
              <a:ext cx="360" cy="108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2311" name="Line 23">
              <a:extLst>
                <a:ext uri="{FF2B5EF4-FFF2-40B4-BE49-F238E27FC236}">
                  <a16:creationId xmlns:a16="http://schemas.microsoft.com/office/drawing/2014/main" id="{2B9BB7D9-A7D6-413E-9CE2-72E94E9241D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57" y="10417"/>
              <a:ext cx="54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2312" name="Line 24">
              <a:extLst>
                <a:ext uri="{FF2B5EF4-FFF2-40B4-BE49-F238E27FC236}">
                  <a16:creationId xmlns:a16="http://schemas.microsoft.com/office/drawing/2014/main" id="{FD911D07-AB37-44A7-82B8-27B79E52EDC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017" y="10417"/>
              <a:ext cx="36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2313" name="Rectangle 25">
              <a:extLst>
                <a:ext uri="{FF2B5EF4-FFF2-40B4-BE49-F238E27FC236}">
                  <a16:creationId xmlns:a16="http://schemas.microsoft.com/office/drawing/2014/main" id="{4F8E5AB0-37E2-4ACD-AB5D-97AFA8B97C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57" y="9877"/>
              <a:ext cx="720" cy="162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2314" name="Rectangle 26">
              <a:extLst>
                <a:ext uri="{FF2B5EF4-FFF2-40B4-BE49-F238E27FC236}">
                  <a16:creationId xmlns:a16="http://schemas.microsoft.com/office/drawing/2014/main" id="{5ABC481F-A9A3-4058-B23A-D88854FD0F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14" y="10240"/>
              <a:ext cx="1800" cy="36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2315" name="Rectangle 27">
              <a:extLst>
                <a:ext uri="{FF2B5EF4-FFF2-40B4-BE49-F238E27FC236}">
                  <a16:creationId xmlns:a16="http://schemas.microsoft.com/office/drawing/2014/main" id="{B5D9289E-CA3D-45D3-8CC0-F9667CBB1ADE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61399431">
              <a:off x="3934" y="13114"/>
              <a:ext cx="1260" cy="18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2316" name="Rectangle 28">
              <a:extLst>
                <a:ext uri="{FF2B5EF4-FFF2-40B4-BE49-F238E27FC236}">
                  <a16:creationId xmlns:a16="http://schemas.microsoft.com/office/drawing/2014/main" id="{512C17E1-1DAC-48E8-BB10-B3E5CB8443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34" y="12577"/>
              <a:ext cx="360" cy="2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2317" name="Rectangle 29">
              <a:extLst>
                <a:ext uri="{FF2B5EF4-FFF2-40B4-BE49-F238E27FC236}">
                  <a16:creationId xmlns:a16="http://schemas.microsoft.com/office/drawing/2014/main" id="{AA11BAF7-EA26-47FD-A2F2-37D9A144B9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37" y="13657"/>
              <a:ext cx="720" cy="190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2318" name="Rectangle 30">
              <a:extLst>
                <a:ext uri="{FF2B5EF4-FFF2-40B4-BE49-F238E27FC236}">
                  <a16:creationId xmlns:a16="http://schemas.microsoft.com/office/drawing/2014/main" id="{E8B71291-0CC5-4F46-854A-7BC0D9CB88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77" y="13657"/>
              <a:ext cx="720" cy="190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</p:grpSp>
      <p:sp>
        <p:nvSpPr>
          <p:cNvPr id="12319" name="Rectangle 31">
            <a:extLst>
              <a:ext uri="{FF2B5EF4-FFF2-40B4-BE49-F238E27FC236}">
                <a16:creationId xmlns:a16="http://schemas.microsoft.com/office/drawing/2014/main" id="{E52BE47D-3AC7-4930-8CAE-2958C5503C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1863" y="0"/>
            <a:ext cx="576262" cy="6858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  <p:pic>
        <p:nvPicPr>
          <p:cNvPr id="12320" name="Picture 32" descr="MCj04127620000[1]">
            <a:extLst>
              <a:ext uri="{FF2B5EF4-FFF2-40B4-BE49-F238E27FC236}">
                <a16:creationId xmlns:a16="http://schemas.microsoft.com/office/drawing/2014/main" id="{43F6864C-0FCD-45C3-98D9-0A81EF2479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54077" flipV="1">
            <a:off x="8531225" y="5876925"/>
            <a:ext cx="612775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21" name="Picture 33" descr="MCj04127620000[1]">
            <a:extLst>
              <a:ext uri="{FF2B5EF4-FFF2-40B4-BE49-F238E27FC236}">
                <a16:creationId xmlns:a16="http://schemas.microsoft.com/office/drawing/2014/main" id="{F09BC3D1-DC05-42D3-8462-0E88E50B53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54077" flipV="1">
            <a:off x="7451725" y="5913438"/>
            <a:ext cx="612775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22" name="Picture 34" descr="MCj04127620000[1]">
            <a:extLst>
              <a:ext uri="{FF2B5EF4-FFF2-40B4-BE49-F238E27FC236}">
                <a16:creationId xmlns:a16="http://schemas.microsoft.com/office/drawing/2014/main" id="{726F86A8-E037-499A-9394-0E57CE7479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54077" flipV="1">
            <a:off x="8531225" y="6021388"/>
            <a:ext cx="612775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23" name="Picture 35" descr="MCj04127620000[1]">
            <a:extLst>
              <a:ext uri="{FF2B5EF4-FFF2-40B4-BE49-F238E27FC236}">
                <a16:creationId xmlns:a16="http://schemas.microsoft.com/office/drawing/2014/main" id="{A9CC1FE8-6861-4202-A8E8-008ED486D5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54077" flipV="1">
            <a:off x="7451725" y="6273800"/>
            <a:ext cx="612775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24" name="Picture 36" descr="MCj04127620000[1]">
            <a:extLst>
              <a:ext uri="{FF2B5EF4-FFF2-40B4-BE49-F238E27FC236}">
                <a16:creationId xmlns:a16="http://schemas.microsoft.com/office/drawing/2014/main" id="{37FA06C7-DF1C-4260-AD9C-01D8CC428C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54077" flipV="1">
            <a:off x="7596188" y="6237288"/>
            <a:ext cx="612775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25" name="Picture 37" descr="MCj04127620000[1]">
            <a:extLst>
              <a:ext uri="{FF2B5EF4-FFF2-40B4-BE49-F238E27FC236}">
                <a16:creationId xmlns:a16="http://schemas.microsoft.com/office/drawing/2014/main" id="{1294C9D5-3833-4072-BF18-85658D86AB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54077" flipV="1">
            <a:off x="7956550" y="6643688"/>
            <a:ext cx="612775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26" name="Picture 38" descr="MCj04127620000[1]">
            <a:extLst>
              <a:ext uri="{FF2B5EF4-FFF2-40B4-BE49-F238E27FC236}">
                <a16:creationId xmlns:a16="http://schemas.microsoft.com/office/drawing/2014/main" id="{4503522E-D96D-47E7-8AD9-08A92B5161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54077" flipV="1">
            <a:off x="8351838" y="6643688"/>
            <a:ext cx="612775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27" name="Picture 39" descr="MCj04127620000[1]">
            <a:extLst>
              <a:ext uri="{FF2B5EF4-FFF2-40B4-BE49-F238E27FC236}">
                <a16:creationId xmlns:a16="http://schemas.microsoft.com/office/drawing/2014/main" id="{D753DF9F-014D-44A4-94E4-2A8FCE5E77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54077" flipV="1">
            <a:off x="7235825" y="5805488"/>
            <a:ext cx="612775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28" name="Picture 40" descr="MCj04127620000[1]">
            <a:extLst>
              <a:ext uri="{FF2B5EF4-FFF2-40B4-BE49-F238E27FC236}">
                <a16:creationId xmlns:a16="http://schemas.microsoft.com/office/drawing/2014/main" id="{DC66A00E-DDD5-4EA1-A86F-971E3215BB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54077" flipV="1">
            <a:off x="7200900" y="5553075"/>
            <a:ext cx="612775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29" name="Picture 41" descr="MCj04127620000[1]">
            <a:extLst>
              <a:ext uri="{FF2B5EF4-FFF2-40B4-BE49-F238E27FC236}">
                <a16:creationId xmlns:a16="http://schemas.microsoft.com/office/drawing/2014/main" id="{F0998EE6-1EBD-47C9-AB1C-3829999210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54077" flipV="1">
            <a:off x="7667625" y="5734050"/>
            <a:ext cx="612775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30" name="Picture 42" descr="MCj04127620000[1]">
            <a:extLst>
              <a:ext uri="{FF2B5EF4-FFF2-40B4-BE49-F238E27FC236}">
                <a16:creationId xmlns:a16="http://schemas.microsoft.com/office/drawing/2014/main" id="{07CEBA4D-0FEF-4A8C-8EDB-3AD4E11234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54077" flipV="1">
            <a:off x="7848600" y="6129338"/>
            <a:ext cx="612775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31" name="Picture 43" descr="MCj04127620000[1]">
            <a:extLst>
              <a:ext uri="{FF2B5EF4-FFF2-40B4-BE49-F238E27FC236}">
                <a16:creationId xmlns:a16="http://schemas.microsoft.com/office/drawing/2014/main" id="{ED5E235F-FC66-4AAC-92B9-57A9937A33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54077" flipV="1">
            <a:off x="8064500" y="5876925"/>
            <a:ext cx="612775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32" name="Picture 44" descr="MCj04127620000[1]">
            <a:extLst>
              <a:ext uri="{FF2B5EF4-FFF2-40B4-BE49-F238E27FC236}">
                <a16:creationId xmlns:a16="http://schemas.microsoft.com/office/drawing/2014/main" id="{3DD39C21-E51F-456F-B10C-5FB1467805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54077" flipV="1">
            <a:off x="8208963" y="5734050"/>
            <a:ext cx="612775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33" name="Picture 45" descr="MCj04127620000[1]">
            <a:extLst>
              <a:ext uri="{FF2B5EF4-FFF2-40B4-BE49-F238E27FC236}">
                <a16:creationId xmlns:a16="http://schemas.microsoft.com/office/drawing/2014/main" id="{8003DF74-C179-4AB2-BD9E-3031027DCB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54077" flipV="1">
            <a:off x="7559675" y="5157788"/>
            <a:ext cx="612775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34" name="Picture 46" descr="MCj04127620000[1]">
            <a:extLst>
              <a:ext uri="{FF2B5EF4-FFF2-40B4-BE49-F238E27FC236}">
                <a16:creationId xmlns:a16="http://schemas.microsoft.com/office/drawing/2014/main" id="{9ACDC95E-5065-49F5-B0EE-5EC5B0C481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54077" flipV="1">
            <a:off x="7812088" y="5013325"/>
            <a:ext cx="612775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35" name="Picture 47" descr="MCj04127620000[1]">
            <a:extLst>
              <a:ext uri="{FF2B5EF4-FFF2-40B4-BE49-F238E27FC236}">
                <a16:creationId xmlns:a16="http://schemas.microsoft.com/office/drawing/2014/main" id="{7A028DC4-D1BF-4330-AE78-A868F1633E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54077" flipV="1">
            <a:off x="7416800" y="6092825"/>
            <a:ext cx="612775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36" name="Picture 48" descr="MCj04127620000[1]">
            <a:extLst>
              <a:ext uri="{FF2B5EF4-FFF2-40B4-BE49-F238E27FC236}">
                <a16:creationId xmlns:a16="http://schemas.microsoft.com/office/drawing/2014/main" id="{8925F32B-7D21-4E3A-831A-85D78FAEB4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54077" flipV="1">
            <a:off x="8172450" y="6345238"/>
            <a:ext cx="612775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37" name="Picture 49" descr="MCj04127620000[1]">
            <a:extLst>
              <a:ext uri="{FF2B5EF4-FFF2-40B4-BE49-F238E27FC236}">
                <a16:creationId xmlns:a16="http://schemas.microsoft.com/office/drawing/2014/main" id="{426F2548-B99A-4833-A63E-EDF7BF8C74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54077" flipV="1">
            <a:off x="7451725" y="6021388"/>
            <a:ext cx="612775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38" name="Picture 50" descr="MCj04127620000[1]">
            <a:extLst>
              <a:ext uri="{FF2B5EF4-FFF2-40B4-BE49-F238E27FC236}">
                <a16:creationId xmlns:a16="http://schemas.microsoft.com/office/drawing/2014/main" id="{7B20D723-F52F-405E-A58B-78F6DE2574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54077" flipV="1">
            <a:off x="7920038" y="5842000"/>
            <a:ext cx="612775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39" name="Picture 51" descr="MCj04127620000[1]">
            <a:extLst>
              <a:ext uri="{FF2B5EF4-FFF2-40B4-BE49-F238E27FC236}">
                <a16:creationId xmlns:a16="http://schemas.microsoft.com/office/drawing/2014/main" id="{74C584CE-9462-414C-BCF4-94C2253DCD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54077" flipV="1">
            <a:off x="8531225" y="6165850"/>
            <a:ext cx="612775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40" name="Picture 52" descr="MCj04127620000[1]">
            <a:extLst>
              <a:ext uri="{FF2B5EF4-FFF2-40B4-BE49-F238E27FC236}">
                <a16:creationId xmlns:a16="http://schemas.microsoft.com/office/drawing/2014/main" id="{A1967170-9CA4-4CF3-84C9-66739E0F84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54077" flipV="1">
            <a:off x="8243888" y="6021388"/>
            <a:ext cx="612775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41" name="Picture 53" descr="MCj04127620000[1]">
            <a:extLst>
              <a:ext uri="{FF2B5EF4-FFF2-40B4-BE49-F238E27FC236}">
                <a16:creationId xmlns:a16="http://schemas.microsoft.com/office/drawing/2014/main" id="{1F359617-3E97-465A-9529-DFFD72126A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54077" flipV="1">
            <a:off x="7632700" y="6381750"/>
            <a:ext cx="612775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42" name="Picture 54" descr="MCj04127620000[1]">
            <a:extLst>
              <a:ext uri="{FF2B5EF4-FFF2-40B4-BE49-F238E27FC236}">
                <a16:creationId xmlns:a16="http://schemas.microsoft.com/office/drawing/2014/main" id="{D1EBF961-939C-4482-878D-331E086EA3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54077" flipV="1">
            <a:off x="7380288" y="5049838"/>
            <a:ext cx="612775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43" name="Picture 55" descr="MCj04127620000[1]">
            <a:extLst>
              <a:ext uri="{FF2B5EF4-FFF2-40B4-BE49-F238E27FC236}">
                <a16:creationId xmlns:a16="http://schemas.microsoft.com/office/drawing/2014/main" id="{73F2B15D-F8E6-4B12-A6A9-E9D72F8CB2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54077" flipV="1">
            <a:off x="8531225" y="6643688"/>
            <a:ext cx="612775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44" name="Picture 56" descr="MCj04127620000[1]">
            <a:extLst>
              <a:ext uri="{FF2B5EF4-FFF2-40B4-BE49-F238E27FC236}">
                <a16:creationId xmlns:a16="http://schemas.microsoft.com/office/drawing/2014/main" id="{CCC63EB3-2D80-4013-A3F6-0E918E8AC7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54077" flipV="1">
            <a:off x="7451725" y="5481638"/>
            <a:ext cx="612775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45" name="Picture 57" descr="MCj04127620000[1]">
            <a:extLst>
              <a:ext uri="{FF2B5EF4-FFF2-40B4-BE49-F238E27FC236}">
                <a16:creationId xmlns:a16="http://schemas.microsoft.com/office/drawing/2014/main" id="{866374A8-7A72-4FBD-ABEA-394ECEF73D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54077" flipV="1">
            <a:off x="7704138" y="4905375"/>
            <a:ext cx="612775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46" name="Picture 58" descr="MCj04127620000[1]">
            <a:extLst>
              <a:ext uri="{FF2B5EF4-FFF2-40B4-BE49-F238E27FC236}">
                <a16:creationId xmlns:a16="http://schemas.microsoft.com/office/drawing/2014/main" id="{A7697570-30C6-4CBC-BDE2-B5ABEAEAF3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54077" flipV="1">
            <a:off x="7059613" y="3178175"/>
            <a:ext cx="612775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47" name="Picture 59" descr="MCj04127620000[1]">
            <a:extLst>
              <a:ext uri="{FF2B5EF4-FFF2-40B4-BE49-F238E27FC236}">
                <a16:creationId xmlns:a16="http://schemas.microsoft.com/office/drawing/2014/main" id="{8215FA85-1BBF-4B65-B43F-F7BFC62085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54077" flipV="1">
            <a:off x="8531225" y="6237288"/>
            <a:ext cx="612775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48" name="Picture 60" descr="MCj04127620000[1]">
            <a:extLst>
              <a:ext uri="{FF2B5EF4-FFF2-40B4-BE49-F238E27FC236}">
                <a16:creationId xmlns:a16="http://schemas.microsoft.com/office/drawing/2014/main" id="{81914B21-BBD3-412C-A25A-443369E445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54077" flipV="1">
            <a:off x="7993063" y="6453188"/>
            <a:ext cx="612775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49" name="Picture 61" descr="MCj04127620000[1]">
            <a:extLst>
              <a:ext uri="{FF2B5EF4-FFF2-40B4-BE49-F238E27FC236}">
                <a16:creationId xmlns:a16="http://schemas.microsoft.com/office/drawing/2014/main" id="{B5FC7289-6BDC-438C-B6FE-480560F86F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54077" flipV="1">
            <a:off x="8531225" y="6453188"/>
            <a:ext cx="612775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50" name="Picture 62" descr="MCj04127620000[1]">
            <a:extLst>
              <a:ext uri="{FF2B5EF4-FFF2-40B4-BE49-F238E27FC236}">
                <a16:creationId xmlns:a16="http://schemas.microsoft.com/office/drawing/2014/main" id="{0D85F1F3-943E-40D0-9292-798358FCDC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54077" flipV="1">
            <a:off x="7920038" y="5337175"/>
            <a:ext cx="612775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51" name="Picture 63" descr="MCj04127620000[1]">
            <a:extLst>
              <a:ext uri="{FF2B5EF4-FFF2-40B4-BE49-F238E27FC236}">
                <a16:creationId xmlns:a16="http://schemas.microsoft.com/office/drawing/2014/main" id="{B82C84AE-94A0-4FF8-BC46-9BF3B3F8EA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54077" flipV="1">
            <a:off x="7920038" y="5516563"/>
            <a:ext cx="612775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52" name="Picture 64" descr="MCj04127620000[1]">
            <a:extLst>
              <a:ext uri="{FF2B5EF4-FFF2-40B4-BE49-F238E27FC236}">
                <a16:creationId xmlns:a16="http://schemas.microsoft.com/office/drawing/2014/main" id="{5C249271-B249-493B-B68F-D4383D8456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54077" flipV="1">
            <a:off x="7488238" y="5373688"/>
            <a:ext cx="612775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53" name="Picture 65" descr="MCj04127620000[1]">
            <a:extLst>
              <a:ext uri="{FF2B5EF4-FFF2-40B4-BE49-F238E27FC236}">
                <a16:creationId xmlns:a16="http://schemas.microsoft.com/office/drawing/2014/main" id="{C609DF1A-7327-4C43-A872-DDE3170109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54077" flipV="1">
            <a:off x="7380288" y="5624513"/>
            <a:ext cx="612775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54" name="Picture 66" descr="MCj04127620000[1]">
            <a:extLst>
              <a:ext uri="{FF2B5EF4-FFF2-40B4-BE49-F238E27FC236}">
                <a16:creationId xmlns:a16="http://schemas.microsoft.com/office/drawing/2014/main" id="{328AFBC1-7F8F-442E-9C1E-F313280ADB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54077" flipV="1">
            <a:off x="7920038" y="5192713"/>
            <a:ext cx="612775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55" name="Picture 67" descr="MCj04127620000[1]">
            <a:extLst>
              <a:ext uri="{FF2B5EF4-FFF2-40B4-BE49-F238E27FC236}">
                <a16:creationId xmlns:a16="http://schemas.microsoft.com/office/drawing/2014/main" id="{31528C6F-BD1E-4290-A4F7-14B6971148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54077" flipV="1">
            <a:off x="8208963" y="5300663"/>
            <a:ext cx="612775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56" name="Picture 68" descr="MCj04127620000[1]">
            <a:extLst>
              <a:ext uri="{FF2B5EF4-FFF2-40B4-BE49-F238E27FC236}">
                <a16:creationId xmlns:a16="http://schemas.microsoft.com/office/drawing/2014/main" id="{0BCE939D-2A1C-4024-8CE4-DB39B7FEA7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54077" flipV="1">
            <a:off x="8531225" y="5624513"/>
            <a:ext cx="612775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57" name="Picture 69" descr="MCj04127620000[1]">
            <a:extLst>
              <a:ext uri="{FF2B5EF4-FFF2-40B4-BE49-F238E27FC236}">
                <a16:creationId xmlns:a16="http://schemas.microsoft.com/office/drawing/2014/main" id="{C3D290A0-AEBB-4402-AA27-C2CB66BB57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54077" flipV="1">
            <a:off x="8531225" y="5481638"/>
            <a:ext cx="612775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58" name="Picture 70" descr="MCj04127620000[1]">
            <a:extLst>
              <a:ext uri="{FF2B5EF4-FFF2-40B4-BE49-F238E27FC236}">
                <a16:creationId xmlns:a16="http://schemas.microsoft.com/office/drawing/2014/main" id="{1F8CA644-9E42-4EE1-BF89-F72842DEC4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54077" flipV="1">
            <a:off x="7956550" y="4689475"/>
            <a:ext cx="612775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59" name="Picture 71" descr="MCj04127620000[1]">
            <a:extLst>
              <a:ext uri="{FF2B5EF4-FFF2-40B4-BE49-F238E27FC236}">
                <a16:creationId xmlns:a16="http://schemas.microsoft.com/office/drawing/2014/main" id="{743D8BB2-8857-49D5-9691-FF3A79339C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54077" flipV="1">
            <a:off x="8531225" y="4581525"/>
            <a:ext cx="612775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60" name="Picture 72" descr="MCj04127620000[1]">
            <a:extLst>
              <a:ext uri="{FF2B5EF4-FFF2-40B4-BE49-F238E27FC236}">
                <a16:creationId xmlns:a16="http://schemas.microsoft.com/office/drawing/2014/main" id="{A4E14B30-C730-49AE-9416-1B14B9BCD6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54077" flipV="1">
            <a:off x="8531225" y="4797425"/>
            <a:ext cx="612775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61" name="Picture 73" descr="MCj04127620000[1]">
            <a:extLst>
              <a:ext uri="{FF2B5EF4-FFF2-40B4-BE49-F238E27FC236}">
                <a16:creationId xmlns:a16="http://schemas.microsoft.com/office/drawing/2014/main" id="{BFB9B0FE-FD9E-4937-8F07-2BDD7A577B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54077" flipV="1">
            <a:off x="8172450" y="4797425"/>
            <a:ext cx="612775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62" name="Picture 74" descr="MCj04127620000[1]">
            <a:extLst>
              <a:ext uri="{FF2B5EF4-FFF2-40B4-BE49-F238E27FC236}">
                <a16:creationId xmlns:a16="http://schemas.microsoft.com/office/drawing/2014/main" id="{02A922B1-8AF9-42ED-8887-07A492F6AA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54077" flipV="1">
            <a:off x="8316913" y="5013325"/>
            <a:ext cx="612775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63" name="Picture 75" descr="MCj04127620000[1]">
            <a:extLst>
              <a:ext uri="{FF2B5EF4-FFF2-40B4-BE49-F238E27FC236}">
                <a16:creationId xmlns:a16="http://schemas.microsoft.com/office/drawing/2014/main" id="{B6C1A81A-C0B2-4C14-A53D-2DCEC131E5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54077" flipV="1">
            <a:off x="8531225" y="4976813"/>
            <a:ext cx="612775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64" name="Picture 76" descr="MCj04127620000[1]">
            <a:extLst>
              <a:ext uri="{FF2B5EF4-FFF2-40B4-BE49-F238E27FC236}">
                <a16:creationId xmlns:a16="http://schemas.microsoft.com/office/drawing/2014/main" id="{539496F2-9EA7-4E23-93F9-DFBD4B652D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54077" flipV="1">
            <a:off x="8531225" y="5229225"/>
            <a:ext cx="612775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65" name="Picture 77" descr="MCj04127620000[1]">
            <a:extLst>
              <a:ext uri="{FF2B5EF4-FFF2-40B4-BE49-F238E27FC236}">
                <a16:creationId xmlns:a16="http://schemas.microsoft.com/office/drawing/2014/main" id="{B9483D63-5F78-43C1-9F13-82F90FD5B1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54077" flipV="1">
            <a:off x="8531225" y="5373688"/>
            <a:ext cx="612775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66" name="Picture 78" descr="MCj04127620000[1]">
            <a:extLst>
              <a:ext uri="{FF2B5EF4-FFF2-40B4-BE49-F238E27FC236}">
                <a16:creationId xmlns:a16="http://schemas.microsoft.com/office/drawing/2014/main" id="{0DA3DB7A-30A4-4AF8-84D3-EF2C8C4A4B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54077" flipV="1">
            <a:off x="7488238" y="4473575"/>
            <a:ext cx="612775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67" name="Picture 79" descr="MCj04127620000[1]">
            <a:extLst>
              <a:ext uri="{FF2B5EF4-FFF2-40B4-BE49-F238E27FC236}">
                <a16:creationId xmlns:a16="http://schemas.microsoft.com/office/drawing/2014/main" id="{9E9B48C8-F81B-4C3A-84DD-1EE60A7F5A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54077" flipV="1">
            <a:off x="7993063" y="4221163"/>
            <a:ext cx="612775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68" name="Picture 80" descr="MCj04127620000[1]">
            <a:extLst>
              <a:ext uri="{FF2B5EF4-FFF2-40B4-BE49-F238E27FC236}">
                <a16:creationId xmlns:a16="http://schemas.microsoft.com/office/drawing/2014/main" id="{A454356D-474A-4B4A-9071-39DD7EBD45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54077" flipV="1">
            <a:off x="8531225" y="4221163"/>
            <a:ext cx="612775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69" name="Picture 81" descr="MCj04127620000[1]">
            <a:extLst>
              <a:ext uri="{FF2B5EF4-FFF2-40B4-BE49-F238E27FC236}">
                <a16:creationId xmlns:a16="http://schemas.microsoft.com/office/drawing/2014/main" id="{280E3B4D-40E1-40DF-AD88-A39573274D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54077" flipV="1">
            <a:off x="7343775" y="4833938"/>
            <a:ext cx="612775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70" name="Picture 82" descr="MCj04127620000[1]">
            <a:extLst>
              <a:ext uri="{FF2B5EF4-FFF2-40B4-BE49-F238E27FC236}">
                <a16:creationId xmlns:a16="http://schemas.microsoft.com/office/drawing/2014/main" id="{194DE91D-8CFD-4639-B362-55C3A1DE5C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54077" flipV="1">
            <a:off x="7704138" y="4652963"/>
            <a:ext cx="612775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71" name="Picture 83" descr="MCj04127620000[1]">
            <a:extLst>
              <a:ext uri="{FF2B5EF4-FFF2-40B4-BE49-F238E27FC236}">
                <a16:creationId xmlns:a16="http://schemas.microsoft.com/office/drawing/2014/main" id="{A1276614-465F-404F-800F-BFC9EBF690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54077" flipV="1">
            <a:off x="8531225" y="4149725"/>
            <a:ext cx="612775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72" name="Picture 84" descr="MCj04127620000[1]">
            <a:extLst>
              <a:ext uri="{FF2B5EF4-FFF2-40B4-BE49-F238E27FC236}">
                <a16:creationId xmlns:a16="http://schemas.microsoft.com/office/drawing/2014/main" id="{5CBB0B54-C36F-4B66-AC22-47D5838D3C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54077" flipV="1">
            <a:off x="8531225" y="4400550"/>
            <a:ext cx="612775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73" name="Picture 85" descr="MCj04127620000[1]">
            <a:extLst>
              <a:ext uri="{FF2B5EF4-FFF2-40B4-BE49-F238E27FC236}">
                <a16:creationId xmlns:a16="http://schemas.microsoft.com/office/drawing/2014/main" id="{020EEA77-8F9D-4678-BE25-5DBA866124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54077" flipV="1">
            <a:off x="7993063" y="4437063"/>
            <a:ext cx="612775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74" name="Picture 86" descr="MCj04127620000[1]">
            <a:extLst>
              <a:ext uri="{FF2B5EF4-FFF2-40B4-BE49-F238E27FC236}">
                <a16:creationId xmlns:a16="http://schemas.microsoft.com/office/drawing/2014/main" id="{219EBAF3-6394-492E-9CE3-2CBF1AA4F5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54077" flipV="1">
            <a:off x="6804025" y="6240463"/>
            <a:ext cx="612775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75" name="Picture 87" descr="MCj04127620000[1]">
            <a:extLst>
              <a:ext uri="{FF2B5EF4-FFF2-40B4-BE49-F238E27FC236}">
                <a16:creationId xmlns:a16="http://schemas.microsoft.com/office/drawing/2014/main" id="{644EDBE1-E56C-43F8-9C5B-64B3F54243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54077" flipV="1">
            <a:off x="6983413" y="6419850"/>
            <a:ext cx="612775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76" name="Picture 88" descr="MCj04127620000[1]">
            <a:extLst>
              <a:ext uri="{FF2B5EF4-FFF2-40B4-BE49-F238E27FC236}">
                <a16:creationId xmlns:a16="http://schemas.microsoft.com/office/drawing/2014/main" id="{4F547771-0599-42DC-A714-9A089AEDE9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54077" flipV="1">
            <a:off x="7162800" y="6599238"/>
            <a:ext cx="612775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77" name="Picture 89" descr="MCj04127620000[1]">
            <a:extLst>
              <a:ext uri="{FF2B5EF4-FFF2-40B4-BE49-F238E27FC236}">
                <a16:creationId xmlns:a16="http://schemas.microsoft.com/office/drawing/2014/main" id="{6720A9C0-AF86-4068-873C-006B86413D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54077" flipV="1">
            <a:off x="7342188" y="6778625"/>
            <a:ext cx="612775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78" name="Picture 90" descr="MCj04127620000[1]">
            <a:extLst>
              <a:ext uri="{FF2B5EF4-FFF2-40B4-BE49-F238E27FC236}">
                <a16:creationId xmlns:a16="http://schemas.microsoft.com/office/drawing/2014/main" id="{BEC61DBB-E7A2-439F-B2AA-E8F7BE11BE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11145923">
            <a:off x="7505700" y="6858000"/>
            <a:ext cx="612775" cy="10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79" name="Picture 91" descr="MCj04127620000[1]">
            <a:extLst>
              <a:ext uri="{FF2B5EF4-FFF2-40B4-BE49-F238E27FC236}">
                <a16:creationId xmlns:a16="http://schemas.microsoft.com/office/drawing/2014/main" id="{D36835D4-EFB1-497A-A0C4-52D5C1AA0B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54077" flipV="1">
            <a:off x="8531225" y="3943350"/>
            <a:ext cx="612775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80" name="Picture 92" descr="MCj04127620000[1]">
            <a:extLst>
              <a:ext uri="{FF2B5EF4-FFF2-40B4-BE49-F238E27FC236}">
                <a16:creationId xmlns:a16="http://schemas.microsoft.com/office/drawing/2014/main" id="{6F788527-805C-4045-8B5E-A997790670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54077" flipV="1">
            <a:off x="8243888" y="3176588"/>
            <a:ext cx="612775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81" name="Picture 93" descr="MCj04127620000[1]">
            <a:extLst>
              <a:ext uri="{FF2B5EF4-FFF2-40B4-BE49-F238E27FC236}">
                <a16:creationId xmlns:a16="http://schemas.microsoft.com/office/drawing/2014/main" id="{03915A92-0AC6-4DFA-B570-3D9A07B6C3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54077" flipV="1">
            <a:off x="8388350" y="3033713"/>
            <a:ext cx="612775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82" name="Picture 94" descr="MCj04127620000[1]">
            <a:extLst>
              <a:ext uri="{FF2B5EF4-FFF2-40B4-BE49-F238E27FC236}">
                <a16:creationId xmlns:a16="http://schemas.microsoft.com/office/drawing/2014/main" id="{0B028EF3-C12D-4855-8394-1A491A7D80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54077" flipV="1">
            <a:off x="8351838" y="3644900"/>
            <a:ext cx="612775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83" name="Picture 95" descr="MCj04127620000[1]">
            <a:extLst>
              <a:ext uri="{FF2B5EF4-FFF2-40B4-BE49-F238E27FC236}">
                <a16:creationId xmlns:a16="http://schemas.microsoft.com/office/drawing/2014/main" id="{2BCB7D79-34C8-40F4-9431-0A123EB9F7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54077" flipV="1">
            <a:off x="8423275" y="3321050"/>
            <a:ext cx="612775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84" name="Picture 96" descr="MCj04127620000[1]">
            <a:extLst>
              <a:ext uri="{FF2B5EF4-FFF2-40B4-BE49-F238E27FC236}">
                <a16:creationId xmlns:a16="http://schemas.microsoft.com/office/drawing/2014/main" id="{C7ED304F-2861-4749-90F0-B51D4DCCB3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54077" flipV="1">
            <a:off x="8388350" y="2600325"/>
            <a:ext cx="612775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85" name="Picture 97" descr="MCj04127620000[1]">
            <a:extLst>
              <a:ext uri="{FF2B5EF4-FFF2-40B4-BE49-F238E27FC236}">
                <a16:creationId xmlns:a16="http://schemas.microsoft.com/office/drawing/2014/main" id="{856C9AF1-BB0B-46D0-AF86-B79A7A0E12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54077" flipV="1">
            <a:off x="8351838" y="2097088"/>
            <a:ext cx="612775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86" name="Picture 98" descr="MCj04127620000[1]">
            <a:extLst>
              <a:ext uri="{FF2B5EF4-FFF2-40B4-BE49-F238E27FC236}">
                <a16:creationId xmlns:a16="http://schemas.microsoft.com/office/drawing/2014/main" id="{A4235D61-C958-4FFD-A1C7-6EB61F0701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54077" flipV="1">
            <a:off x="8496300" y="2312988"/>
            <a:ext cx="612775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87" name="Picture 99" descr="MCj04127620000[1]">
            <a:extLst>
              <a:ext uri="{FF2B5EF4-FFF2-40B4-BE49-F238E27FC236}">
                <a16:creationId xmlns:a16="http://schemas.microsoft.com/office/drawing/2014/main" id="{7AC73A4D-F366-4D4C-9117-DA59134A14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54077" flipV="1">
            <a:off x="8531225" y="4159250"/>
            <a:ext cx="612775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88" name="Picture 100" descr="MCj04127620000[1]">
            <a:extLst>
              <a:ext uri="{FF2B5EF4-FFF2-40B4-BE49-F238E27FC236}">
                <a16:creationId xmlns:a16="http://schemas.microsoft.com/office/drawing/2014/main" id="{4F9A5377-5717-4D4C-B5CD-E66AE200D3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54077" flipV="1">
            <a:off x="8243888" y="3392488"/>
            <a:ext cx="612775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89" name="Picture 101" descr="MCj04127620000[1]">
            <a:extLst>
              <a:ext uri="{FF2B5EF4-FFF2-40B4-BE49-F238E27FC236}">
                <a16:creationId xmlns:a16="http://schemas.microsoft.com/office/drawing/2014/main" id="{6DC1E52D-A65E-4B0C-A7B2-62613AF14D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54077" flipV="1">
            <a:off x="8388350" y="3249613"/>
            <a:ext cx="612775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90" name="Picture 102" descr="MCj04127620000[1]">
            <a:extLst>
              <a:ext uri="{FF2B5EF4-FFF2-40B4-BE49-F238E27FC236}">
                <a16:creationId xmlns:a16="http://schemas.microsoft.com/office/drawing/2014/main" id="{F593022B-7101-4589-A628-525C4B5507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54077" flipV="1">
            <a:off x="8351838" y="3860800"/>
            <a:ext cx="612775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91" name="Picture 103" descr="MCj04127620000[1]">
            <a:extLst>
              <a:ext uri="{FF2B5EF4-FFF2-40B4-BE49-F238E27FC236}">
                <a16:creationId xmlns:a16="http://schemas.microsoft.com/office/drawing/2014/main" id="{50E7EA78-DB7F-407C-9D31-E51F636398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54077" flipV="1">
            <a:off x="8423275" y="3536950"/>
            <a:ext cx="612775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92" name="Picture 104" descr="MCj04127620000[1]">
            <a:extLst>
              <a:ext uri="{FF2B5EF4-FFF2-40B4-BE49-F238E27FC236}">
                <a16:creationId xmlns:a16="http://schemas.microsoft.com/office/drawing/2014/main" id="{48C95812-BDFD-4BA9-8B64-3E9C0A953D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54077" flipV="1">
            <a:off x="8388350" y="2816225"/>
            <a:ext cx="612775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93" name="Picture 105" descr="MCj04127620000[1]">
            <a:extLst>
              <a:ext uri="{FF2B5EF4-FFF2-40B4-BE49-F238E27FC236}">
                <a16:creationId xmlns:a16="http://schemas.microsoft.com/office/drawing/2014/main" id="{EA25BEA4-5982-4637-81E1-3E3E1CCFE7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54077" flipV="1">
            <a:off x="8351838" y="2312988"/>
            <a:ext cx="612775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94" name="Picture 106" descr="MCj04127620000[1]">
            <a:extLst>
              <a:ext uri="{FF2B5EF4-FFF2-40B4-BE49-F238E27FC236}">
                <a16:creationId xmlns:a16="http://schemas.microsoft.com/office/drawing/2014/main" id="{9A5AAAEB-FE97-481F-B5DC-90B8B1E90E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54077" flipV="1">
            <a:off x="8496300" y="2528888"/>
            <a:ext cx="612775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95" name="Picture 107" descr="MCj04127620000[1]">
            <a:extLst>
              <a:ext uri="{FF2B5EF4-FFF2-40B4-BE49-F238E27FC236}">
                <a16:creationId xmlns:a16="http://schemas.microsoft.com/office/drawing/2014/main" id="{5337932A-E7EE-4F14-87E9-47E73BB2F9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54077" flipV="1">
            <a:off x="7993063" y="4338638"/>
            <a:ext cx="612775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96" name="Picture 108" descr="MCj04127620000[1]">
            <a:extLst>
              <a:ext uri="{FF2B5EF4-FFF2-40B4-BE49-F238E27FC236}">
                <a16:creationId xmlns:a16="http://schemas.microsoft.com/office/drawing/2014/main" id="{8180A4D2-084C-4CE5-83B4-886309BA66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54077" flipV="1">
            <a:off x="7705725" y="3571875"/>
            <a:ext cx="612775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97" name="Picture 109" descr="MCj04127620000[1]">
            <a:extLst>
              <a:ext uri="{FF2B5EF4-FFF2-40B4-BE49-F238E27FC236}">
                <a16:creationId xmlns:a16="http://schemas.microsoft.com/office/drawing/2014/main" id="{BE9C04F0-BACB-424B-95DB-4E42FC2A64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54077" flipV="1">
            <a:off x="7850188" y="3429000"/>
            <a:ext cx="612775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98" name="Picture 110" descr="MCj04127620000[1]">
            <a:extLst>
              <a:ext uri="{FF2B5EF4-FFF2-40B4-BE49-F238E27FC236}">
                <a16:creationId xmlns:a16="http://schemas.microsoft.com/office/drawing/2014/main" id="{151A2B92-EB39-4B96-85B7-FB44961D74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54077" flipV="1">
            <a:off x="7813675" y="4040188"/>
            <a:ext cx="612775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99" name="Picture 111" descr="MCj04127620000[1]">
            <a:extLst>
              <a:ext uri="{FF2B5EF4-FFF2-40B4-BE49-F238E27FC236}">
                <a16:creationId xmlns:a16="http://schemas.microsoft.com/office/drawing/2014/main" id="{FFEB0616-5B3B-4F08-B799-A800159BA8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54077" flipV="1">
            <a:off x="7885113" y="3716338"/>
            <a:ext cx="612775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400" name="Picture 112" descr="MCj04127620000[1]">
            <a:extLst>
              <a:ext uri="{FF2B5EF4-FFF2-40B4-BE49-F238E27FC236}">
                <a16:creationId xmlns:a16="http://schemas.microsoft.com/office/drawing/2014/main" id="{D9AF6387-74E0-404F-A758-6754984B71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54077" flipV="1">
            <a:off x="7850188" y="2995613"/>
            <a:ext cx="612775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401" name="Picture 113" descr="MCj04127620000[1]">
            <a:extLst>
              <a:ext uri="{FF2B5EF4-FFF2-40B4-BE49-F238E27FC236}">
                <a16:creationId xmlns:a16="http://schemas.microsoft.com/office/drawing/2014/main" id="{5C3610FF-56D8-4A87-8CB9-7949EB4D5F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54077" flipV="1">
            <a:off x="7813675" y="2492375"/>
            <a:ext cx="612775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402" name="Picture 114" descr="MCj04127620000[1]">
            <a:extLst>
              <a:ext uri="{FF2B5EF4-FFF2-40B4-BE49-F238E27FC236}">
                <a16:creationId xmlns:a16="http://schemas.microsoft.com/office/drawing/2014/main" id="{2134BE80-934C-4EAC-BC30-7F135B2340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54077" flipV="1">
            <a:off x="7958138" y="2708275"/>
            <a:ext cx="612775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403" name="Picture 115" descr="MCj04127620000[1]">
            <a:extLst>
              <a:ext uri="{FF2B5EF4-FFF2-40B4-BE49-F238E27FC236}">
                <a16:creationId xmlns:a16="http://schemas.microsoft.com/office/drawing/2014/main" id="{4A61C895-0B2D-4AA2-A008-5089FC6D71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54077" flipV="1">
            <a:off x="7991475" y="4051300"/>
            <a:ext cx="612775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404" name="Picture 116" descr="MCj04127620000[1]">
            <a:extLst>
              <a:ext uri="{FF2B5EF4-FFF2-40B4-BE49-F238E27FC236}">
                <a16:creationId xmlns:a16="http://schemas.microsoft.com/office/drawing/2014/main" id="{DE914CF5-00FF-4D2F-9287-BCD82BBBAA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54077" flipV="1">
            <a:off x="7704138" y="3284538"/>
            <a:ext cx="612775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405" name="Picture 117" descr="MCj04127620000[1]">
            <a:extLst>
              <a:ext uri="{FF2B5EF4-FFF2-40B4-BE49-F238E27FC236}">
                <a16:creationId xmlns:a16="http://schemas.microsoft.com/office/drawing/2014/main" id="{270B61B0-8C49-4F22-9EFE-0CDA7B4B44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54077" flipV="1">
            <a:off x="7848600" y="3141663"/>
            <a:ext cx="612775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406" name="Picture 118" descr="MCj04127620000[1]">
            <a:extLst>
              <a:ext uri="{FF2B5EF4-FFF2-40B4-BE49-F238E27FC236}">
                <a16:creationId xmlns:a16="http://schemas.microsoft.com/office/drawing/2014/main" id="{810B962F-BE68-4826-8B92-21DB128186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54077" flipV="1">
            <a:off x="7812088" y="3752850"/>
            <a:ext cx="612775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407" name="Picture 119" descr="MCj04127620000[1]">
            <a:extLst>
              <a:ext uri="{FF2B5EF4-FFF2-40B4-BE49-F238E27FC236}">
                <a16:creationId xmlns:a16="http://schemas.microsoft.com/office/drawing/2014/main" id="{B62DCC8E-97C3-45C3-AA49-F88533C3CF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54077" flipV="1">
            <a:off x="7883525" y="3429000"/>
            <a:ext cx="612775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408" name="Picture 120" descr="MCj04127620000[1]">
            <a:extLst>
              <a:ext uri="{FF2B5EF4-FFF2-40B4-BE49-F238E27FC236}">
                <a16:creationId xmlns:a16="http://schemas.microsoft.com/office/drawing/2014/main" id="{ED3C2596-73B0-40CC-9DA0-B0E1F65128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54077" flipV="1">
            <a:off x="7848600" y="2708275"/>
            <a:ext cx="612775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409" name="Picture 121" descr="MCj04127620000[1]">
            <a:extLst>
              <a:ext uri="{FF2B5EF4-FFF2-40B4-BE49-F238E27FC236}">
                <a16:creationId xmlns:a16="http://schemas.microsoft.com/office/drawing/2014/main" id="{76159104-D8C4-4F89-851B-3CF0D2A02E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54077" flipV="1">
            <a:off x="7812088" y="2205038"/>
            <a:ext cx="612775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410" name="Picture 122" descr="MCj04127620000[1]">
            <a:extLst>
              <a:ext uri="{FF2B5EF4-FFF2-40B4-BE49-F238E27FC236}">
                <a16:creationId xmlns:a16="http://schemas.microsoft.com/office/drawing/2014/main" id="{B1050194-BFF7-45AF-A8A2-D33459A280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54077" flipV="1">
            <a:off x="7956550" y="2420938"/>
            <a:ext cx="612775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411" name="Picture 123" descr="MCj04127620000[1]">
            <a:extLst>
              <a:ext uri="{FF2B5EF4-FFF2-40B4-BE49-F238E27FC236}">
                <a16:creationId xmlns:a16="http://schemas.microsoft.com/office/drawing/2014/main" id="{BA68E8B0-3561-47D8-8DA9-910590D16E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54077" flipV="1">
            <a:off x="8710613" y="3906838"/>
            <a:ext cx="612775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412" name="Picture 124" descr="MCj04127620000[1]">
            <a:extLst>
              <a:ext uri="{FF2B5EF4-FFF2-40B4-BE49-F238E27FC236}">
                <a16:creationId xmlns:a16="http://schemas.microsoft.com/office/drawing/2014/main" id="{EBF97BE3-C004-4E5B-A51F-A4A3F9E0B7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54077" flipV="1">
            <a:off x="8423275" y="3140075"/>
            <a:ext cx="612775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413" name="Picture 125" descr="MCj04127620000[1]">
            <a:extLst>
              <a:ext uri="{FF2B5EF4-FFF2-40B4-BE49-F238E27FC236}">
                <a16:creationId xmlns:a16="http://schemas.microsoft.com/office/drawing/2014/main" id="{FF2BEFE9-877D-4216-879A-8149CB9AF1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54077" flipV="1">
            <a:off x="8567738" y="2997200"/>
            <a:ext cx="612775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414" name="Picture 126" descr="MCj04127620000[1]">
            <a:extLst>
              <a:ext uri="{FF2B5EF4-FFF2-40B4-BE49-F238E27FC236}">
                <a16:creationId xmlns:a16="http://schemas.microsoft.com/office/drawing/2014/main" id="{A26440C1-8DFE-441E-90FB-F5AB3EFFCF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54077" flipV="1">
            <a:off x="8531225" y="3608388"/>
            <a:ext cx="612775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415" name="Picture 127" descr="MCj04127620000[1]">
            <a:extLst>
              <a:ext uri="{FF2B5EF4-FFF2-40B4-BE49-F238E27FC236}">
                <a16:creationId xmlns:a16="http://schemas.microsoft.com/office/drawing/2014/main" id="{AB245F16-D4D1-40C8-8DC8-621957CBD5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54077" flipV="1">
            <a:off x="8602663" y="3284538"/>
            <a:ext cx="612775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416" name="Picture 128" descr="MCj04127620000[1]">
            <a:extLst>
              <a:ext uri="{FF2B5EF4-FFF2-40B4-BE49-F238E27FC236}">
                <a16:creationId xmlns:a16="http://schemas.microsoft.com/office/drawing/2014/main" id="{2F1CBBCF-EE45-4976-B698-CD0B2B81D0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54077" flipV="1">
            <a:off x="8567738" y="2563813"/>
            <a:ext cx="612775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417" name="Picture 129" descr="MCj04127620000[1]">
            <a:extLst>
              <a:ext uri="{FF2B5EF4-FFF2-40B4-BE49-F238E27FC236}">
                <a16:creationId xmlns:a16="http://schemas.microsoft.com/office/drawing/2014/main" id="{7C3ECB26-83DF-4166-9A15-06B45A95CD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54077" flipV="1">
            <a:off x="8531225" y="2060575"/>
            <a:ext cx="612775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418" name="Picture 130" descr="MCj04127620000[1]">
            <a:extLst>
              <a:ext uri="{FF2B5EF4-FFF2-40B4-BE49-F238E27FC236}">
                <a16:creationId xmlns:a16="http://schemas.microsoft.com/office/drawing/2014/main" id="{9A8AB3F8-0C50-4242-BC94-48C94ABB20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54077" flipV="1">
            <a:off x="8675688" y="2276475"/>
            <a:ext cx="612775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419" name="Picture 131" descr="MCj04127620000[1]">
            <a:extLst>
              <a:ext uri="{FF2B5EF4-FFF2-40B4-BE49-F238E27FC236}">
                <a16:creationId xmlns:a16="http://schemas.microsoft.com/office/drawing/2014/main" id="{5F7E9154-B7B8-4A3A-934D-63D727D28D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54077" flipV="1">
            <a:off x="8531225" y="3763963"/>
            <a:ext cx="612775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420" name="Picture 132" descr="MCj04127620000[1]">
            <a:extLst>
              <a:ext uri="{FF2B5EF4-FFF2-40B4-BE49-F238E27FC236}">
                <a16:creationId xmlns:a16="http://schemas.microsoft.com/office/drawing/2014/main" id="{18EDBE11-373F-45D4-B5BB-A54A9CD29C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54077" flipV="1">
            <a:off x="8243888" y="2997200"/>
            <a:ext cx="612775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421" name="Picture 133" descr="MCj04127620000[1]">
            <a:extLst>
              <a:ext uri="{FF2B5EF4-FFF2-40B4-BE49-F238E27FC236}">
                <a16:creationId xmlns:a16="http://schemas.microsoft.com/office/drawing/2014/main" id="{998F8511-9022-4134-95C3-E28B6EBF91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54077" flipV="1">
            <a:off x="8388350" y="2854325"/>
            <a:ext cx="612775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422" name="Picture 134" descr="MCj04127620000[1]">
            <a:extLst>
              <a:ext uri="{FF2B5EF4-FFF2-40B4-BE49-F238E27FC236}">
                <a16:creationId xmlns:a16="http://schemas.microsoft.com/office/drawing/2014/main" id="{56B72A63-4CBB-4CB4-9436-01904DD1B9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54077" flipV="1">
            <a:off x="8351838" y="3465513"/>
            <a:ext cx="612775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423" name="Picture 135" descr="MCj04127620000[1]">
            <a:extLst>
              <a:ext uri="{FF2B5EF4-FFF2-40B4-BE49-F238E27FC236}">
                <a16:creationId xmlns:a16="http://schemas.microsoft.com/office/drawing/2014/main" id="{9F5DCA4B-4202-4458-ABF4-EC389F9D67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54077" flipV="1">
            <a:off x="8423275" y="3141663"/>
            <a:ext cx="612775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424" name="Picture 136" descr="MCj04127620000[1]">
            <a:extLst>
              <a:ext uri="{FF2B5EF4-FFF2-40B4-BE49-F238E27FC236}">
                <a16:creationId xmlns:a16="http://schemas.microsoft.com/office/drawing/2014/main" id="{DE3EB413-AB52-4D75-8E6D-E8123F0EA8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54077" flipV="1">
            <a:off x="8388350" y="2420938"/>
            <a:ext cx="612775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425" name="Picture 137" descr="MCj04127620000[1]">
            <a:extLst>
              <a:ext uri="{FF2B5EF4-FFF2-40B4-BE49-F238E27FC236}">
                <a16:creationId xmlns:a16="http://schemas.microsoft.com/office/drawing/2014/main" id="{6D2FE186-1EB3-475C-8C2C-44220551CD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54077" flipV="1">
            <a:off x="8351838" y="1917700"/>
            <a:ext cx="612775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426" name="Picture 138" descr="MCj04127620000[1]">
            <a:extLst>
              <a:ext uri="{FF2B5EF4-FFF2-40B4-BE49-F238E27FC236}">
                <a16:creationId xmlns:a16="http://schemas.microsoft.com/office/drawing/2014/main" id="{714E8A5B-303A-4C90-8D73-F1994518AB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54077" flipV="1">
            <a:off x="8496300" y="2133600"/>
            <a:ext cx="612775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427" name="Picture 139" descr="MCj04127620000[1]">
            <a:extLst>
              <a:ext uri="{FF2B5EF4-FFF2-40B4-BE49-F238E27FC236}">
                <a16:creationId xmlns:a16="http://schemas.microsoft.com/office/drawing/2014/main" id="{E2C6BC78-B459-4C4B-B181-2C2262C627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54077" flipV="1">
            <a:off x="8386763" y="4725988"/>
            <a:ext cx="612775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428" name="Picture 140" descr="MCj04127620000[1]">
            <a:extLst>
              <a:ext uri="{FF2B5EF4-FFF2-40B4-BE49-F238E27FC236}">
                <a16:creationId xmlns:a16="http://schemas.microsoft.com/office/drawing/2014/main" id="{39720C3D-D614-44DB-8F91-7629E383A8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54077" flipV="1">
            <a:off x="8243888" y="3816350"/>
            <a:ext cx="612775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429" name="Picture 141" descr="MCj04127620000[1]">
            <a:extLst>
              <a:ext uri="{FF2B5EF4-FFF2-40B4-BE49-F238E27FC236}">
                <a16:creationId xmlns:a16="http://schemas.microsoft.com/office/drawing/2014/main" id="{DB238BFD-E59D-42B7-BBCA-453931865D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54077" flipV="1">
            <a:off x="8207375" y="4427538"/>
            <a:ext cx="612775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430" name="Picture 142" descr="MCj04127620000[1]">
            <a:extLst>
              <a:ext uri="{FF2B5EF4-FFF2-40B4-BE49-F238E27FC236}">
                <a16:creationId xmlns:a16="http://schemas.microsoft.com/office/drawing/2014/main" id="{74368ECE-FAC1-4BA1-8BA4-4B6999F666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54077" flipV="1">
            <a:off x="8278813" y="4103688"/>
            <a:ext cx="612775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431" name="Picture 143" descr="MCj04127620000[1]">
            <a:extLst>
              <a:ext uri="{FF2B5EF4-FFF2-40B4-BE49-F238E27FC236}">
                <a16:creationId xmlns:a16="http://schemas.microsoft.com/office/drawing/2014/main" id="{2886D085-AB22-42C2-A710-6AAC55A0BE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54077" flipV="1">
            <a:off x="8243888" y="3382963"/>
            <a:ext cx="612775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432" name="Picture 144" descr="MCj04127620000[1]">
            <a:extLst>
              <a:ext uri="{FF2B5EF4-FFF2-40B4-BE49-F238E27FC236}">
                <a16:creationId xmlns:a16="http://schemas.microsoft.com/office/drawing/2014/main" id="{1FAEB09E-CBCF-4F78-A202-04B172FAB8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54077" flipV="1">
            <a:off x="8207375" y="2879725"/>
            <a:ext cx="612775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433" name="Picture 145" descr="MCj04127620000[1]">
            <a:extLst>
              <a:ext uri="{FF2B5EF4-FFF2-40B4-BE49-F238E27FC236}">
                <a16:creationId xmlns:a16="http://schemas.microsoft.com/office/drawing/2014/main" id="{2BAAA36D-6937-4F96-BE6B-5FE0065091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54077" flipV="1">
            <a:off x="8351838" y="3095625"/>
            <a:ext cx="612775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434" name="Picture 146" descr="MCj04127620000[1]">
            <a:extLst>
              <a:ext uri="{FF2B5EF4-FFF2-40B4-BE49-F238E27FC236}">
                <a16:creationId xmlns:a16="http://schemas.microsoft.com/office/drawing/2014/main" id="{A2818C5B-0523-4973-9376-F58E6D987D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54077" flipV="1">
            <a:off x="8278813" y="1258888"/>
            <a:ext cx="612775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435" name="Picture 147" descr="MCj04127620000[1]">
            <a:extLst>
              <a:ext uri="{FF2B5EF4-FFF2-40B4-BE49-F238E27FC236}">
                <a16:creationId xmlns:a16="http://schemas.microsoft.com/office/drawing/2014/main" id="{45BDE6D7-EF2F-4A5A-B4B1-1060E70C91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54077" flipV="1">
            <a:off x="8423275" y="1116013"/>
            <a:ext cx="612775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436" name="Picture 148" descr="MCj04127620000[1]">
            <a:extLst>
              <a:ext uri="{FF2B5EF4-FFF2-40B4-BE49-F238E27FC236}">
                <a16:creationId xmlns:a16="http://schemas.microsoft.com/office/drawing/2014/main" id="{CD00F618-EA6B-434C-A80B-518B388772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54077" flipV="1">
            <a:off x="8386763" y="1727200"/>
            <a:ext cx="612775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437" name="Picture 149" descr="MCj04127620000[1]">
            <a:extLst>
              <a:ext uri="{FF2B5EF4-FFF2-40B4-BE49-F238E27FC236}">
                <a16:creationId xmlns:a16="http://schemas.microsoft.com/office/drawing/2014/main" id="{E031D496-EA89-4576-A64F-52A50EEED6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54077" flipV="1">
            <a:off x="8458200" y="1403350"/>
            <a:ext cx="612775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438" name="Picture 150" descr="MCj04127620000[1]">
            <a:extLst>
              <a:ext uri="{FF2B5EF4-FFF2-40B4-BE49-F238E27FC236}">
                <a16:creationId xmlns:a16="http://schemas.microsoft.com/office/drawing/2014/main" id="{EF0444BB-F767-4345-8BE3-F636E13020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54077" flipV="1">
            <a:off x="8423275" y="682625"/>
            <a:ext cx="612775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439" name="Picture 151" descr="MCj04127620000[1]">
            <a:extLst>
              <a:ext uri="{FF2B5EF4-FFF2-40B4-BE49-F238E27FC236}">
                <a16:creationId xmlns:a16="http://schemas.microsoft.com/office/drawing/2014/main" id="{4909F292-35F4-4B7E-98C7-DBF9ACC047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54077" flipV="1">
            <a:off x="8386763" y="179388"/>
            <a:ext cx="612775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440" name="Picture 152" descr="MCj04127620000[1]">
            <a:extLst>
              <a:ext uri="{FF2B5EF4-FFF2-40B4-BE49-F238E27FC236}">
                <a16:creationId xmlns:a16="http://schemas.microsoft.com/office/drawing/2014/main" id="{B0D37F6E-4D5D-439F-A114-3085E177C5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54077" flipV="1">
            <a:off x="8531225" y="395288"/>
            <a:ext cx="612775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441" name="Picture 153" descr="MCj04127620000[1]">
            <a:extLst>
              <a:ext uri="{FF2B5EF4-FFF2-40B4-BE49-F238E27FC236}">
                <a16:creationId xmlns:a16="http://schemas.microsoft.com/office/drawing/2014/main" id="{013770CB-0C0F-4CFB-914A-D512DBFFF0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54077" flipV="1">
            <a:off x="8278813" y="1474788"/>
            <a:ext cx="612775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442" name="Picture 154" descr="MCj04127620000[1]">
            <a:extLst>
              <a:ext uri="{FF2B5EF4-FFF2-40B4-BE49-F238E27FC236}">
                <a16:creationId xmlns:a16="http://schemas.microsoft.com/office/drawing/2014/main" id="{5FF95468-E14F-42D1-A6FB-54A44408BC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54077" flipV="1">
            <a:off x="8423275" y="1331913"/>
            <a:ext cx="612775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443" name="Picture 155" descr="MCj04127620000[1]">
            <a:extLst>
              <a:ext uri="{FF2B5EF4-FFF2-40B4-BE49-F238E27FC236}">
                <a16:creationId xmlns:a16="http://schemas.microsoft.com/office/drawing/2014/main" id="{DC179714-188C-4A7B-A453-7FF9595B9E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54077" flipV="1">
            <a:off x="8386763" y="1943100"/>
            <a:ext cx="612775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444" name="Picture 156" descr="MCj04127620000[1]">
            <a:extLst>
              <a:ext uri="{FF2B5EF4-FFF2-40B4-BE49-F238E27FC236}">
                <a16:creationId xmlns:a16="http://schemas.microsoft.com/office/drawing/2014/main" id="{054FC31D-5421-42AA-B008-5DC5259C75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54077" flipV="1">
            <a:off x="8458200" y="1619250"/>
            <a:ext cx="612775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445" name="Picture 157" descr="MCj04127620000[1]">
            <a:extLst>
              <a:ext uri="{FF2B5EF4-FFF2-40B4-BE49-F238E27FC236}">
                <a16:creationId xmlns:a16="http://schemas.microsoft.com/office/drawing/2014/main" id="{4BFCD6AA-C986-4EBA-AF8A-FB8988F885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54077" flipV="1">
            <a:off x="8423275" y="898525"/>
            <a:ext cx="612775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446" name="Picture 158" descr="MCj04127620000[1]">
            <a:extLst>
              <a:ext uri="{FF2B5EF4-FFF2-40B4-BE49-F238E27FC236}">
                <a16:creationId xmlns:a16="http://schemas.microsoft.com/office/drawing/2014/main" id="{186F0072-EDB9-45EE-8999-3F8E075C61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54077" flipV="1">
            <a:off x="8386763" y="395288"/>
            <a:ext cx="612775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447" name="Picture 159" descr="MCj04127620000[1]">
            <a:extLst>
              <a:ext uri="{FF2B5EF4-FFF2-40B4-BE49-F238E27FC236}">
                <a16:creationId xmlns:a16="http://schemas.microsoft.com/office/drawing/2014/main" id="{CABDEAD4-8F84-4729-A6D6-A1D4047E23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54077" flipV="1">
            <a:off x="8531225" y="611188"/>
            <a:ext cx="612775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448" name="Picture 160" descr="MCj04127620000[1]">
            <a:extLst>
              <a:ext uri="{FF2B5EF4-FFF2-40B4-BE49-F238E27FC236}">
                <a16:creationId xmlns:a16="http://schemas.microsoft.com/office/drawing/2014/main" id="{976ECB23-97BA-4DA1-92B1-8BE621BDE2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54077" flipV="1">
            <a:off x="8458200" y="1222375"/>
            <a:ext cx="612775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449" name="Picture 161" descr="MCj04127620000[1]">
            <a:extLst>
              <a:ext uri="{FF2B5EF4-FFF2-40B4-BE49-F238E27FC236}">
                <a16:creationId xmlns:a16="http://schemas.microsoft.com/office/drawing/2014/main" id="{F544D0E6-8D23-453E-9B56-7BF189D99A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54077" flipV="1">
            <a:off x="8278813" y="1079500"/>
            <a:ext cx="612775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450" name="Picture 162" descr="MCj04127620000[1]">
            <a:extLst>
              <a:ext uri="{FF2B5EF4-FFF2-40B4-BE49-F238E27FC236}">
                <a16:creationId xmlns:a16="http://schemas.microsoft.com/office/drawing/2014/main" id="{281F83BA-A70D-4EC0-8DB1-1B4CFDD4C4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54077" flipV="1">
            <a:off x="8423275" y="936625"/>
            <a:ext cx="612775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451" name="Picture 163" descr="MCj04127620000[1]">
            <a:extLst>
              <a:ext uri="{FF2B5EF4-FFF2-40B4-BE49-F238E27FC236}">
                <a16:creationId xmlns:a16="http://schemas.microsoft.com/office/drawing/2014/main" id="{0F4B131B-E68E-4CE4-8480-77D9F9E8FA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54077" flipV="1">
            <a:off x="8386763" y="1547813"/>
            <a:ext cx="612775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452" name="Picture 164" descr="MCj04127620000[1]">
            <a:extLst>
              <a:ext uri="{FF2B5EF4-FFF2-40B4-BE49-F238E27FC236}">
                <a16:creationId xmlns:a16="http://schemas.microsoft.com/office/drawing/2014/main" id="{F8DFB987-8591-4498-9CC9-8B15855E64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54077" flipV="1">
            <a:off x="8458200" y="1223963"/>
            <a:ext cx="612775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453" name="Picture 165" descr="MCj04127620000[1]">
            <a:extLst>
              <a:ext uri="{FF2B5EF4-FFF2-40B4-BE49-F238E27FC236}">
                <a16:creationId xmlns:a16="http://schemas.microsoft.com/office/drawing/2014/main" id="{101C12FE-9681-4F06-AF41-0FADF5ED97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54077" flipV="1">
            <a:off x="8423275" y="503238"/>
            <a:ext cx="612775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454" name="Picture 166" descr="MCj04127620000[1]">
            <a:extLst>
              <a:ext uri="{FF2B5EF4-FFF2-40B4-BE49-F238E27FC236}">
                <a16:creationId xmlns:a16="http://schemas.microsoft.com/office/drawing/2014/main" id="{A926D941-3344-46EE-AE84-B69A7CDCC9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54077" flipV="1">
            <a:off x="8386763" y="0"/>
            <a:ext cx="612775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455" name="Picture 167" descr="MCj04127620000[1]">
            <a:extLst>
              <a:ext uri="{FF2B5EF4-FFF2-40B4-BE49-F238E27FC236}">
                <a16:creationId xmlns:a16="http://schemas.microsoft.com/office/drawing/2014/main" id="{977785C5-E169-4BE6-B14B-D08FFEF6F3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54077" flipV="1">
            <a:off x="8531225" y="215900"/>
            <a:ext cx="612775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456" name="Picture 168" descr="MCj04127620000[1]">
            <a:extLst>
              <a:ext uri="{FF2B5EF4-FFF2-40B4-BE49-F238E27FC236}">
                <a16:creationId xmlns:a16="http://schemas.microsoft.com/office/drawing/2014/main" id="{144C81C9-CC06-4B81-B7C9-C8452456DA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54077" flipV="1">
            <a:off x="7812088" y="1079500"/>
            <a:ext cx="612775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457" name="Picture 169" descr="MCj04127620000[1]">
            <a:extLst>
              <a:ext uri="{FF2B5EF4-FFF2-40B4-BE49-F238E27FC236}">
                <a16:creationId xmlns:a16="http://schemas.microsoft.com/office/drawing/2014/main" id="{44F1EA2F-57C4-42DD-B2AE-8FE2E4ED55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54077" flipV="1">
            <a:off x="7956550" y="936625"/>
            <a:ext cx="612775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458" name="Picture 170" descr="MCj04127620000[1]">
            <a:extLst>
              <a:ext uri="{FF2B5EF4-FFF2-40B4-BE49-F238E27FC236}">
                <a16:creationId xmlns:a16="http://schemas.microsoft.com/office/drawing/2014/main" id="{A09D269B-573A-4F7A-A87E-A9F3139B2D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54077" flipV="1">
            <a:off x="7920038" y="1547813"/>
            <a:ext cx="612775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459" name="Picture 171" descr="MCj04127620000[1]">
            <a:extLst>
              <a:ext uri="{FF2B5EF4-FFF2-40B4-BE49-F238E27FC236}">
                <a16:creationId xmlns:a16="http://schemas.microsoft.com/office/drawing/2014/main" id="{000D492B-8297-4AF6-94B8-49CC5E1E01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54077" flipV="1">
            <a:off x="7991475" y="1223963"/>
            <a:ext cx="612775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460" name="Picture 172" descr="MCj04127620000[1]">
            <a:extLst>
              <a:ext uri="{FF2B5EF4-FFF2-40B4-BE49-F238E27FC236}">
                <a16:creationId xmlns:a16="http://schemas.microsoft.com/office/drawing/2014/main" id="{E04F89F2-29D6-4D26-A823-D203A68435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54077" flipV="1">
            <a:off x="7956550" y="503238"/>
            <a:ext cx="612775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461" name="Picture 173" descr="MCj04127620000[1]">
            <a:extLst>
              <a:ext uri="{FF2B5EF4-FFF2-40B4-BE49-F238E27FC236}">
                <a16:creationId xmlns:a16="http://schemas.microsoft.com/office/drawing/2014/main" id="{36DD4681-A24C-4567-8127-B85DE7CF66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54077" flipV="1">
            <a:off x="7920038" y="0"/>
            <a:ext cx="612775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462" name="Picture 174" descr="MCj04127620000[1]">
            <a:extLst>
              <a:ext uri="{FF2B5EF4-FFF2-40B4-BE49-F238E27FC236}">
                <a16:creationId xmlns:a16="http://schemas.microsoft.com/office/drawing/2014/main" id="{95C834CF-7FE8-40DD-B24C-5E2DE0A8EB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54077" flipV="1">
            <a:off x="8064500" y="215900"/>
            <a:ext cx="612775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463" name="Picture 175" descr="MCj04127620000[1]">
            <a:extLst>
              <a:ext uri="{FF2B5EF4-FFF2-40B4-BE49-F238E27FC236}">
                <a16:creationId xmlns:a16="http://schemas.microsoft.com/office/drawing/2014/main" id="{E46896D2-3725-4B19-929A-A643B29224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54077" flipV="1">
            <a:off x="7812088" y="1295400"/>
            <a:ext cx="612775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464" name="Picture 176" descr="MCj04127620000[1]">
            <a:extLst>
              <a:ext uri="{FF2B5EF4-FFF2-40B4-BE49-F238E27FC236}">
                <a16:creationId xmlns:a16="http://schemas.microsoft.com/office/drawing/2014/main" id="{8D3B734A-8433-4900-999A-5C7B405E2B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54077" flipV="1">
            <a:off x="7956550" y="1152525"/>
            <a:ext cx="612775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465" name="Picture 177" descr="MCj04127620000[1]">
            <a:extLst>
              <a:ext uri="{FF2B5EF4-FFF2-40B4-BE49-F238E27FC236}">
                <a16:creationId xmlns:a16="http://schemas.microsoft.com/office/drawing/2014/main" id="{AFD9C6D8-243B-43A7-9895-42CF9931A9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54077" flipV="1">
            <a:off x="7991475" y="1439863"/>
            <a:ext cx="612775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466" name="Picture 178" descr="MCj04127620000[1]">
            <a:extLst>
              <a:ext uri="{FF2B5EF4-FFF2-40B4-BE49-F238E27FC236}">
                <a16:creationId xmlns:a16="http://schemas.microsoft.com/office/drawing/2014/main" id="{445CAE5A-02A7-477C-9C5B-8E6C715539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54077" flipV="1">
            <a:off x="7956550" y="719138"/>
            <a:ext cx="612775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467" name="Picture 179" descr="MCj04127620000[1]">
            <a:extLst>
              <a:ext uri="{FF2B5EF4-FFF2-40B4-BE49-F238E27FC236}">
                <a16:creationId xmlns:a16="http://schemas.microsoft.com/office/drawing/2014/main" id="{3347E1EC-7565-4013-BABD-121B633A02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54077" flipV="1">
            <a:off x="7920038" y="215900"/>
            <a:ext cx="612775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468" name="Picture 180" descr="MCj04127620000[1]">
            <a:extLst>
              <a:ext uri="{FF2B5EF4-FFF2-40B4-BE49-F238E27FC236}">
                <a16:creationId xmlns:a16="http://schemas.microsoft.com/office/drawing/2014/main" id="{2DE7E1DF-64E4-4CF4-8F9A-DFC1069DF9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54077" flipV="1">
            <a:off x="8064500" y="431800"/>
            <a:ext cx="612775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469" name="Picture 181" descr="MCj04127620000[1]">
            <a:extLst>
              <a:ext uri="{FF2B5EF4-FFF2-40B4-BE49-F238E27FC236}">
                <a16:creationId xmlns:a16="http://schemas.microsoft.com/office/drawing/2014/main" id="{92593997-7BB4-4762-856C-7F344B761F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54077" flipV="1">
            <a:off x="7991475" y="1042988"/>
            <a:ext cx="612775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470" name="Picture 182" descr="MCj04127620000[1]">
            <a:extLst>
              <a:ext uri="{FF2B5EF4-FFF2-40B4-BE49-F238E27FC236}">
                <a16:creationId xmlns:a16="http://schemas.microsoft.com/office/drawing/2014/main" id="{1D37C7E5-1859-4E25-95E7-406278CD7A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54077" flipV="1">
            <a:off x="7812088" y="900113"/>
            <a:ext cx="612775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471" name="Picture 183" descr="MCj04127620000[1]">
            <a:extLst>
              <a:ext uri="{FF2B5EF4-FFF2-40B4-BE49-F238E27FC236}">
                <a16:creationId xmlns:a16="http://schemas.microsoft.com/office/drawing/2014/main" id="{040B3FDF-EE7A-4DB0-8365-30071A26E3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54077" flipV="1">
            <a:off x="7956550" y="757238"/>
            <a:ext cx="612775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472" name="Picture 184" descr="MCj04127620000[1]">
            <a:extLst>
              <a:ext uri="{FF2B5EF4-FFF2-40B4-BE49-F238E27FC236}">
                <a16:creationId xmlns:a16="http://schemas.microsoft.com/office/drawing/2014/main" id="{A37AA14C-FAF8-4F7A-BD91-E1F55BC853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54077" flipV="1">
            <a:off x="7920038" y="1368425"/>
            <a:ext cx="612775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473" name="Picture 185" descr="MCj04127620000[1]">
            <a:extLst>
              <a:ext uri="{FF2B5EF4-FFF2-40B4-BE49-F238E27FC236}">
                <a16:creationId xmlns:a16="http://schemas.microsoft.com/office/drawing/2014/main" id="{3538D490-8A06-40AB-9D25-9555A02A23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54077" flipV="1">
            <a:off x="7991475" y="1044575"/>
            <a:ext cx="612775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474" name="Picture 186" descr="MCj04127620000[1]">
            <a:extLst>
              <a:ext uri="{FF2B5EF4-FFF2-40B4-BE49-F238E27FC236}">
                <a16:creationId xmlns:a16="http://schemas.microsoft.com/office/drawing/2014/main" id="{1F592F20-6B4E-47B7-A48C-9AF7605201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54077" flipV="1">
            <a:off x="7956550" y="323850"/>
            <a:ext cx="612775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475" name="Picture 187" descr="MCj04127620000[1]">
            <a:extLst>
              <a:ext uri="{FF2B5EF4-FFF2-40B4-BE49-F238E27FC236}">
                <a16:creationId xmlns:a16="http://schemas.microsoft.com/office/drawing/2014/main" id="{485EBE37-263A-4026-9E88-0193FB8716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54077" flipV="1">
            <a:off x="8064500" y="36513"/>
            <a:ext cx="612775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476" name="Picture 188" descr="MCj04127620000[1]">
            <a:extLst>
              <a:ext uri="{FF2B5EF4-FFF2-40B4-BE49-F238E27FC236}">
                <a16:creationId xmlns:a16="http://schemas.microsoft.com/office/drawing/2014/main" id="{4255C8BA-3DEB-4D11-95AE-C66C07FBBC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54077" flipH="1">
            <a:off x="8043863" y="1703388"/>
            <a:ext cx="434975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477" name="Picture 189" descr="MCj04127620000[1]">
            <a:extLst>
              <a:ext uri="{FF2B5EF4-FFF2-40B4-BE49-F238E27FC236}">
                <a16:creationId xmlns:a16="http://schemas.microsoft.com/office/drawing/2014/main" id="{E48726EC-7BAF-4D96-8C3C-5925022FED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54077" flipH="1">
            <a:off x="8188325" y="1560513"/>
            <a:ext cx="434975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478" name="Picture 190" descr="MCj04127620000[1]">
            <a:extLst>
              <a:ext uri="{FF2B5EF4-FFF2-40B4-BE49-F238E27FC236}">
                <a16:creationId xmlns:a16="http://schemas.microsoft.com/office/drawing/2014/main" id="{CADB9FC0-C5C6-448E-9D6E-624E7A946B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54077" flipH="1">
            <a:off x="8151813" y="2171700"/>
            <a:ext cx="434975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479" name="Picture 191" descr="MCj04127620000[1]">
            <a:extLst>
              <a:ext uri="{FF2B5EF4-FFF2-40B4-BE49-F238E27FC236}">
                <a16:creationId xmlns:a16="http://schemas.microsoft.com/office/drawing/2014/main" id="{86FEF043-4B3D-400C-AA86-5A9EC01116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54077" flipH="1">
            <a:off x="8223250" y="1847850"/>
            <a:ext cx="434975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480" name="Picture 192" descr="MCj04127620000[1]">
            <a:extLst>
              <a:ext uri="{FF2B5EF4-FFF2-40B4-BE49-F238E27FC236}">
                <a16:creationId xmlns:a16="http://schemas.microsoft.com/office/drawing/2014/main" id="{21E96E95-248C-4A45-88B6-06EBC87CD0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54077" flipH="1">
            <a:off x="8188325" y="1127125"/>
            <a:ext cx="434975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481" name="Picture 193" descr="MCj04127620000[1]">
            <a:extLst>
              <a:ext uri="{FF2B5EF4-FFF2-40B4-BE49-F238E27FC236}">
                <a16:creationId xmlns:a16="http://schemas.microsoft.com/office/drawing/2014/main" id="{33ECFE30-05A7-49CD-BB99-9DCBAA6587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54077" flipH="1">
            <a:off x="8151813" y="623888"/>
            <a:ext cx="434975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482" name="Picture 194" descr="MCj04127620000[1]">
            <a:extLst>
              <a:ext uri="{FF2B5EF4-FFF2-40B4-BE49-F238E27FC236}">
                <a16:creationId xmlns:a16="http://schemas.microsoft.com/office/drawing/2014/main" id="{F45BBAFA-446E-4DAA-B42C-7789EB50D2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54077" flipH="1">
            <a:off x="8296275" y="839788"/>
            <a:ext cx="434975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483" name="Picture 195" descr="MCj04127620000[1]">
            <a:extLst>
              <a:ext uri="{FF2B5EF4-FFF2-40B4-BE49-F238E27FC236}">
                <a16:creationId xmlns:a16="http://schemas.microsoft.com/office/drawing/2014/main" id="{F1F10E27-FDBA-4D44-B61C-B27F410E97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54077" flipH="1">
            <a:off x="8043863" y="1919288"/>
            <a:ext cx="434975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484" name="Picture 196" descr="MCj04127620000[1]">
            <a:extLst>
              <a:ext uri="{FF2B5EF4-FFF2-40B4-BE49-F238E27FC236}">
                <a16:creationId xmlns:a16="http://schemas.microsoft.com/office/drawing/2014/main" id="{9B5C4B56-37A7-4D9F-A564-C2DE06C264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54077" flipH="1">
            <a:off x="8188325" y="1776413"/>
            <a:ext cx="434975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485" name="Picture 197" descr="MCj04127620000[1]">
            <a:extLst>
              <a:ext uri="{FF2B5EF4-FFF2-40B4-BE49-F238E27FC236}">
                <a16:creationId xmlns:a16="http://schemas.microsoft.com/office/drawing/2014/main" id="{09680E03-15A5-40D3-9244-14BAB69AE4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54077" flipH="1">
            <a:off x="8223250" y="2063750"/>
            <a:ext cx="434975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486" name="Picture 198" descr="MCj04127620000[1]">
            <a:extLst>
              <a:ext uri="{FF2B5EF4-FFF2-40B4-BE49-F238E27FC236}">
                <a16:creationId xmlns:a16="http://schemas.microsoft.com/office/drawing/2014/main" id="{11B94018-94DE-4DBB-81AF-3A3D06C93F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54077" flipH="1">
            <a:off x="8188325" y="1343025"/>
            <a:ext cx="434975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487" name="Picture 199" descr="MCj04127620000[1]">
            <a:extLst>
              <a:ext uri="{FF2B5EF4-FFF2-40B4-BE49-F238E27FC236}">
                <a16:creationId xmlns:a16="http://schemas.microsoft.com/office/drawing/2014/main" id="{BDAE7808-E8C4-4D9C-B763-5FEA9AF72D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54077" flipH="1">
            <a:off x="8151813" y="839788"/>
            <a:ext cx="434975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488" name="Picture 200" descr="MCj04127620000[1]">
            <a:extLst>
              <a:ext uri="{FF2B5EF4-FFF2-40B4-BE49-F238E27FC236}">
                <a16:creationId xmlns:a16="http://schemas.microsoft.com/office/drawing/2014/main" id="{A1B9F0E3-DCEF-4DEB-A732-1C9C24BBC8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54077" flipH="1">
            <a:off x="8296275" y="1055688"/>
            <a:ext cx="434975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489" name="Picture 201" descr="MCj04127620000[1]">
            <a:extLst>
              <a:ext uri="{FF2B5EF4-FFF2-40B4-BE49-F238E27FC236}">
                <a16:creationId xmlns:a16="http://schemas.microsoft.com/office/drawing/2014/main" id="{10F5D08F-E773-4E88-84EB-956D1E44C2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54077" flipH="1">
            <a:off x="8223250" y="1666875"/>
            <a:ext cx="434975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490" name="Picture 202" descr="MCj04127620000[1]">
            <a:extLst>
              <a:ext uri="{FF2B5EF4-FFF2-40B4-BE49-F238E27FC236}">
                <a16:creationId xmlns:a16="http://schemas.microsoft.com/office/drawing/2014/main" id="{4B611741-9B7D-4851-A900-0F8D83BE72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54077" flipH="1">
            <a:off x="8043863" y="1524000"/>
            <a:ext cx="434975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491" name="Picture 203" descr="MCj04127620000[1]">
            <a:extLst>
              <a:ext uri="{FF2B5EF4-FFF2-40B4-BE49-F238E27FC236}">
                <a16:creationId xmlns:a16="http://schemas.microsoft.com/office/drawing/2014/main" id="{D3F79B7D-BB4A-4D3E-83AF-8B1FA227F4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54077" flipH="1">
            <a:off x="8193088" y="1381125"/>
            <a:ext cx="430212" cy="150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492" name="Picture 204" descr="MCj04127620000[1]">
            <a:extLst>
              <a:ext uri="{FF2B5EF4-FFF2-40B4-BE49-F238E27FC236}">
                <a16:creationId xmlns:a16="http://schemas.microsoft.com/office/drawing/2014/main" id="{1476299E-A2B5-41F4-B2EC-C236D2927D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54077" flipH="1">
            <a:off x="8151813" y="1992313"/>
            <a:ext cx="434975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493" name="Picture 205" descr="MCj04127620000[1]">
            <a:extLst>
              <a:ext uri="{FF2B5EF4-FFF2-40B4-BE49-F238E27FC236}">
                <a16:creationId xmlns:a16="http://schemas.microsoft.com/office/drawing/2014/main" id="{8B74B42F-52C7-4727-AF4B-D22BF476CA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54077" flipH="1">
            <a:off x="8223250" y="1668463"/>
            <a:ext cx="434975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494" name="Picture 206" descr="MCj04127620000[1]">
            <a:extLst>
              <a:ext uri="{FF2B5EF4-FFF2-40B4-BE49-F238E27FC236}">
                <a16:creationId xmlns:a16="http://schemas.microsoft.com/office/drawing/2014/main" id="{2078B25A-5B91-4C83-AD1C-8F2A5EEE8A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54077" flipH="1">
            <a:off x="8188325" y="947738"/>
            <a:ext cx="434975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495" name="Picture 207" descr="MCj04127620000[1]">
            <a:extLst>
              <a:ext uri="{FF2B5EF4-FFF2-40B4-BE49-F238E27FC236}">
                <a16:creationId xmlns:a16="http://schemas.microsoft.com/office/drawing/2014/main" id="{A31672EB-BBCD-4097-96F2-88BDA83E76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54077" flipH="1">
            <a:off x="8296275" y="660400"/>
            <a:ext cx="434975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496" name="Picture 208" descr="MCj04127620000[1]">
            <a:extLst>
              <a:ext uri="{FF2B5EF4-FFF2-40B4-BE49-F238E27FC236}">
                <a16:creationId xmlns:a16="http://schemas.microsoft.com/office/drawing/2014/main" id="{6E211E62-D0E9-4168-AC90-17A9CAB3AD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54077" flipV="1">
            <a:off x="8658225" y="1079500"/>
            <a:ext cx="612775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497" name="Picture 209" descr="MCj04127620000[1]">
            <a:extLst>
              <a:ext uri="{FF2B5EF4-FFF2-40B4-BE49-F238E27FC236}">
                <a16:creationId xmlns:a16="http://schemas.microsoft.com/office/drawing/2014/main" id="{9FEBEA9D-C1AE-4FB0-9924-8A43F57DFC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54077" flipV="1">
            <a:off x="8802688" y="936625"/>
            <a:ext cx="612775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498" name="Picture 210" descr="MCj04127620000[1]">
            <a:extLst>
              <a:ext uri="{FF2B5EF4-FFF2-40B4-BE49-F238E27FC236}">
                <a16:creationId xmlns:a16="http://schemas.microsoft.com/office/drawing/2014/main" id="{21535B34-4D4E-4A0E-AFA3-6D495D8263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54077" flipV="1">
            <a:off x="8766175" y="1547813"/>
            <a:ext cx="612775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499" name="Picture 211" descr="MCj04127620000[1]">
            <a:extLst>
              <a:ext uri="{FF2B5EF4-FFF2-40B4-BE49-F238E27FC236}">
                <a16:creationId xmlns:a16="http://schemas.microsoft.com/office/drawing/2014/main" id="{B017B845-FC32-4BE9-8BA5-6AD7520FE7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54077" flipV="1">
            <a:off x="8837613" y="1223963"/>
            <a:ext cx="612775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500" name="Picture 212" descr="MCj04127620000[1]">
            <a:extLst>
              <a:ext uri="{FF2B5EF4-FFF2-40B4-BE49-F238E27FC236}">
                <a16:creationId xmlns:a16="http://schemas.microsoft.com/office/drawing/2014/main" id="{BD1DC35C-FDC1-4333-9914-733D83A733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54077" flipV="1">
            <a:off x="8802688" y="503238"/>
            <a:ext cx="612775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501" name="Picture 213" descr="MCj04127620000[1]">
            <a:extLst>
              <a:ext uri="{FF2B5EF4-FFF2-40B4-BE49-F238E27FC236}">
                <a16:creationId xmlns:a16="http://schemas.microsoft.com/office/drawing/2014/main" id="{FD4B70B2-733A-4D23-A333-982930AE18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54077" flipV="1">
            <a:off x="8766175" y="0"/>
            <a:ext cx="612775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502" name="Picture 214" descr="MCj04127620000[1]">
            <a:extLst>
              <a:ext uri="{FF2B5EF4-FFF2-40B4-BE49-F238E27FC236}">
                <a16:creationId xmlns:a16="http://schemas.microsoft.com/office/drawing/2014/main" id="{5EE4F71A-7769-4942-B652-F7F0CD5A36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54077" flipV="1">
            <a:off x="8910638" y="215900"/>
            <a:ext cx="612775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503" name="Picture 215" descr="MCj04127620000[1]">
            <a:extLst>
              <a:ext uri="{FF2B5EF4-FFF2-40B4-BE49-F238E27FC236}">
                <a16:creationId xmlns:a16="http://schemas.microsoft.com/office/drawing/2014/main" id="{01870AC2-4535-4617-A715-4C9A1F91C0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54077" flipV="1">
            <a:off x="8658225" y="1295400"/>
            <a:ext cx="612775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504" name="Picture 216" descr="MCj04127620000[1]">
            <a:extLst>
              <a:ext uri="{FF2B5EF4-FFF2-40B4-BE49-F238E27FC236}">
                <a16:creationId xmlns:a16="http://schemas.microsoft.com/office/drawing/2014/main" id="{F35B261C-5737-435D-A0CE-4B9B91FFB2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54077" flipV="1">
            <a:off x="8802688" y="1152525"/>
            <a:ext cx="612775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505" name="Picture 217" descr="MCj04127620000[1]">
            <a:extLst>
              <a:ext uri="{FF2B5EF4-FFF2-40B4-BE49-F238E27FC236}">
                <a16:creationId xmlns:a16="http://schemas.microsoft.com/office/drawing/2014/main" id="{D8B09546-80FE-4588-8229-9E6952BC1B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54077" flipV="1">
            <a:off x="8837613" y="1439863"/>
            <a:ext cx="612775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506" name="Picture 218" descr="MCj04127620000[1]">
            <a:extLst>
              <a:ext uri="{FF2B5EF4-FFF2-40B4-BE49-F238E27FC236}">
                <a16:creationId xmlns:a16="http://schemas.microsoft.com/office/drawing/2014/main" id="{D2A0DDDF-7DB7-4843-AF4D-38E457536E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54077" flipV="1">
            <a:off x="8802688" y="719138"/>
            <a:ext cx="612775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507" name="Picture 219" descr="MCj04127620000[1]">
            <a:extLst>
              <a:ext uri="{FF2B5EF4-FFF2-40B4-BE49-F238E27FC236}">
                <a16:creationId xmlns:a16="http://schemas.microsoft.com/office/drawing/2014/main" id="{872A5708-A130-400C-B76A-3A3F4C3140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54077" flipV="1">
            <a:off x="8766175" y="215900"/>
            <a:ext cx="612775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508" name="Picture 220" descr="MCj04127620000[1]">
            <a:extLst>
              <a:ext uri="{FF2B5EF4-FFF2-40B4-BE49-F238E27FC236}">
                <a16:creationId xmlns:a16="http://schemas.microsoft.com/office/drawing/2014/main" id="{1B53ABC4-4B9A-4850-BE7E-5156182D5D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54077" flipV="1">
            <a:off x="8910638" y="431800"/>
            <a:ext cx="612775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509" name="Picture 221" descr="MCj04127620000[1]">
            <a:extLst>
              <a:ext uri="{FF2B5EF4-FFF2-40B4-BE49-F238E27FC236}">
                <a16:creationId xmlns:a16="http://schemas.microsoft.com/office/drawing/2014/main" id="{38872731-C008-4938-B160-20B4B1DA3B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54077" flipV="1">
            <a:off x="8837613" y="1042988"/>
            <a:ext cx="612775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510" name="Picture 222" descr="MCj04127620000[1]">
            <a:extLst>
              <a:ext uri="{FF2B5EF4-FFF2-40B4-BE49-F238E27FC236}">
                <a16:creationId xmlns:a16="http://schemas.microsoft.com/office/drawing/2014/main" id="{060323B7-60CB-4DC5-8C7D-6ADA7F5760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54077" flipV="1">
            <a:off x="8658225" y="900113"/>
            <a:ext cx="612775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511" name="Picture 223" descr="MCj04127620000[1]">
            <a:extLst>
              <a:ext uri="{FF2B5EF4-FFF2-40B4-BE49-F238E27FC236}">
                <a16:creationId xmlns:a16="http://schemas.microsoft.com/office/drawing/2014/main" id="{443670A3-9B8E-422B-A17B-9AE620CFE6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54077" flipV="1">
            <a:off x="8802688" y="757238"/>
            <a:ext cx="612775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512" name="Picture 224" descr="MCj04127620000[1]">
            <a:extLst>
              <a:ext uri="{FF2B5EF4-FFF2-40B4-BE49-F238E27FC236}">
                <a16:creationId xmlns:a16="http://schemas.microsoft.com/office/drawing/2014/main" id="{F8B541D9-1E99-4FE3-9284-BDC8112200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54077" flipV="1">
            <a:off x="8766175" y="1368425"/>
            <a:ext cx="612775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513" name="Picture 225" descr="MCj04127620000[1]">
            <a:extLst>
              <a:ext uri="{FF2B5EF4-FFF2-40B4-BE49-F238E27FC236}">
                <a16:creationId xmlns:a16="http://schemas.microsoft.com/office/drawing/2014/main" id="{A3B457A5-BB3B-4E04-A6A5-138A709669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54077" flipV="1">
            <a:off x="8837613" y="1044575"/>
            <a:ext cx="612775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514" name="Picture 226" descr="MCj04127620000[1]">
            <a:extLst>
              <a:ext uri="{FF2B5EF4-FFF2-40B4-BE49-F238E27FC236}">
                <a16:creationId xmlns:a16="http://schemas.microsoft.com/office/drawing/2014/main" id="{3B660B41-7DE6-4EF5-862B-AC0A5A13CF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54077" flipV="1">
            <a:off x="8802688" y="323850"/>
            <a:ext cx="612775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515" name="Picture 227" descr="MCj04127620000[1]">
            <a:extLst>
              <a:ext uri="{FF2B5EF4-FFF2-40B4-BE49-F238E27FC236}">
                <a16:creationId xmlns:a16="http://schemas.microsoft.com/office/drawing/2014/main" id="{8530306A-0C62-4885-8E97-DC6B53DBDF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54077" flipV="1">
            <a:off x="8910638" y="36513"/>
            <a:ext cx="612775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516" name="Picture 228" descr="MCj04127620000[1]">
            <a:extLst>
              <a:ext uri="{FF2B5EF4-FFF2-40B4-BE49-F238E27FC236}">
                <a16:creationId xmlns:a16="http://schemas.microsoft.com/office/drawing/2014/main" id="{352B038D-16A3-4B71-ACD6-5683F31B73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54077" flipV="1">
            <a:off x="8386763" y="2238375"/>
            <a:ext cx="612775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517" name="Picture 229" descr="MCj04127620000[1]">
            <a:extLst>
              <a:ext uri="{FF2B5EF4-FFF2-40B4-BE49-F238E27FC236}">
                <a16:creationId xmlns:a16="http://schemas.microsoft.com/office/drawing/2014/main" id="{F0FD4D81-2C18-49F2-B78B-C34EAB6FF3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54077" flipV="1">
            <a:off x="8531225" y="2095500"/>
            <a:ext cx="612775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518" name="Picture 230" descr="MCj04127620000[1]">
            <a:extLst>
              <a:ext uri="{FF2B5EF4-FFF2-40B4-BE49-F238E27FC236}">
                <a16:creationId xmlns:a16="http://schemas.microsoft.com/office/drawing/2014/main" id="{2827E29F-DACD-4D1B-A5BD-19EDCC0013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54077" flipV="1">
            <a:off x="8494713" y="2706688"/>
            <a:ext cx="612775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519" name="Picture 231" descr="MCj04127620000[1]">
            <a:extLst>
              <a:ext uri="{FF2B5EF4-FFF2-40B4-BE49-F238E27FC236}">
                <a16:creationId xmlns:a16="http://schemas.microsoft.com/office/drawing/2014/main" id="{FFDF864B-004E-4C1F-8221-27832BC3A8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54077" flipV="1">
            <a:off x="8566150" y="2382838"/>
            <a:ext cx="612775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520" name="Picture 232" descr="MCj04127620000[1]">
            <a:extLst>
              <a:ext uri="{FF2B5EF4-FFF2-40B4-BE49-F238E27FC236}">
                <a16:creationId xmlns:a16="http://schemas.microsoft.com/office/drawing/2014/main" id="{D618F86B-1E0A-4EBE-8B5B-7710AE42AE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54077" flipV="1">
            <a:off x="8531225" y="1662113"/>
            <a:ext cx="612775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521" name="Picture 233" descr="MCj04127620000[1]">
            <a:extLst>
              <a:ext uri="{FF2B5EF4-FFF2-40B4-BE49-F238E27FC236}">
                <a16:creationId xmlns:a16="http://schemas.microsoft.com/office/drawing/2014/main" id="{90D01877-7215-4166-ABFA-26FF93691F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54077" flipV="1">
            <a:off x="8494713" y="1158875"/>
            <a:ext cx="612775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522" name="Picture 234" descr="MCj04127620000[1]">
            <a:extLst>
              <a:ext uri="{FF2B5EF4-FFF2-40B4-BE49-F238E27FC236}">
                <a16:creationId xmlns:a16="http://schemas.microsoft.com/office/drawing/2014/main" id="{E538982E-6900-4A85-8C94-B982E261E5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54077" flipV="1">
            <a:off x="8639175" y="1374775"/>
            <a:ext cx="612775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523" name="Picture 235" descr="MCj04127620000[1]">
            <a:extLst>
              <a:ext uri="{FF2B5EF4-FFF2-40B4-BE49-F238E27FC236}">
                <a16:creationId xmlns:a16="http://schemas.microsoft.com/office/drawing/2014/main" id="{359BD0AC-18D5-487A-8B95-0653CB843A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54077" flipV="1">
            <a:off x="8386763" y="2454275"/>
            <a:ext cx="612775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524" name="Picture 236" descr="MCj04127620000[1]">
            <a:extLst>
              <a:ext uri="{FF2B5EF4-FFF2-40B4-BE49-F238E27FC236}">
                <a16:creationId xmlns:a16="http://schemas.microsoft.com/office/drawing/2014/main" id="{21E991CA-C414-4B5B-A0EB-A74C27C3F1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54077" flipV="1">
            <a:off x="8531225" y="2311400"/>
            <a:ext cx="612775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525" name="Picture 237" descr="MCj04127620000[1]">
            <a:extLst>
              <a:ext uri="{FF2B5EF4-FFF2-40B4-BE49-F238E27FC236}">
                <a16:creationId xmlns:a16="http://schemas.microsoft.com/office/drawing/2014/main" id="{9331E608-89DA-4944-AAFA-813924DBA4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54077" flipV="1">
            <a:off x="8566150" y="2598738"/>
            <a:ext cx="612775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526" name="Picture 238" descr="MCj04127620000[1]">
            <a:extLst>
              <a:ext uri="{FF2B5EF4-FFF2-40B4-BE49-F238E27FC236}">
                <a16:creationId xmlns:a16="http://schemas.microsoft.com/office/drawing/2014/main" id="{44221471-EE74-40E1-8327-3344917B0D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54077" flipV="1">
            <a:off x="8531225" y="1878013"/>
            <a:ext cx="612775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527" name="Picture 239" descr="MCj04127620000[1]">
            <a:extLst>
              <a:ext uri="{FF2B5EF4-FFF2-40B4-BE49-F238E27FC236}">
                <a16:creationId xmlns:a16="http://schemas.microsoft.com/office/drawing/2014/main" id="{7253BCBF-54B7-4640-A98B-822CE09EAB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54077" flipV="1">
            <a:off x="8494713" y="1374775"/>
            <a:ext cx="612775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528" name="Picture 240" descr="MCj04127620000[1]">
            <a:extLst>
              <a:ext uri="{FF2B5EF4-FFF2-40B4-BE49-F238E27FC236}">
                <a16:creationId xmlns:a16="http://schemas.microsoft.com/office/drawing/2014/main" id="{51F6C730-95FB-4252-A3EE-9BF0E71DD5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54077" flipV="1">
            <a:off x="8639175" y="1590675"/>
            <a:ext cx="612775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529" name="Picture 241" descr="MCj04127620000[1]">
            <a:extLst>
              <a:ext uri="{FF2B5EF4-FFF2-40B4-BE49-F238E27FC236}">
                <a16:creationId xmlns:a16="http://schemas.microsoft.com/office/drawing/2014/main" id="{F3387469-4EE1-4B54-A676-90979D4FA2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54077" flipV="1">
            <a:off x="8566150" y="2201863"/>
            <a:ext cx="612775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530" name="Picture 242" descr="MCj04127620000[1]">
            <a:extLst>
              <a:ext uri="{FF2B5EF4-FFF2-40B4-BE49-F238E27FC236}">
                <a16:creationId xmlns:a16="http://schemas.microsoft.com/office/drawing/2014/main" id="{F7CB8820-9C30-459F-939C-69788B0CEC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54077" flipV="1">
            <a:off x="8386763" y="2058988"/>
            <a:ext cx="612775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531" name="Picture 243" descr="MCj04127620000[1]">
            <a:extLst>
              <a:ext uri="{FF2B5EF4-FFF2-40B4-BE49-F238E27FC236}">
                <a16:creationId xmlns:a16="http://schemas.microsoft.com/office/drawing/2014/main" id="{8B2518E4-642F-4209-BC74-32B9B2FFA6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54077" flipV="1">
            <a:off x="8531225" y="1916113"/>
            <a:ext cx="612775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532" name="Picture 244" descr="MCj04127620000[1]">
            <a:extLst>
              <a:ext uri="{FF2B5EF4-FFF2-40B4-BE49-F238E27FC236}">
                <a16:creationId xmlns:a16="http://schemas.microsoft.com/office/drawing/2014/main" id="{C1097CD6-DAF9-474C-B634-3D60EAF8BC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54077" flipV="1">
            <a:off x="8494713" y="2527300"/>
            <a:ext cx="612775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533" name="Picture 245" descr="MCj04127620000[1]">
            <a:extLst>
              <a:ext uri="{FF2B5EF4-FFF2-40B4-BE49-F238E27FC236}">
                <a16:creationId xmlns:a16="http://schemas.microsoft.com/office/drawing/2014/main" id="{3D203462-A4D4-482E-A570-1ED9904E60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54077" flipV="1">
            <a:off x="8566150" y="2203450"/>
            <a:ext cx="612775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534" name="Picture 246" descr="MCj04127620000[1]">
            <a:extLst>
              <a:ext uri="{FF2B5EF4-FFF2-40B4-BE49-F238E27FC236}">
                <a16:creationId xmlns:a16="http://schemas.microsoft.com/office/drawing/2014/main" id="{4AB6FE46-6157-4A72-AAE5-0280624134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54077" flipV="1">
            <a:off x="8531225" y="1482725"/>
            <a:ext cx="612775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535" name="Picture 247" descr="MCj04127620000[1]">
            <a:extLst>
              <a:ext uri="{FF2B5EF4-FFF2-40B4-BE49-F238E27FC236}">
                <a16:creationId xmlns:a16="http://schemas.microsoft.com/office/drawing/2014/main" id="{72327DCD-1B23-4271-82DE-09F3CF165A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54077" flipV="1">
            <a:off x="8639175" y="1195388"/>
            <a:ext cx="612775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536" name="Picture 248" descr="MCj04127620000[1]">
            <a:extLst>
              <a:ext uri="{FF2B5EF4-FFF2-40B4-BE49-F238E27FC236}">
                <a16:creationId xmlns:a16="http://schemas.microsoft.com/office/drawing/2014/main" id="{B0ADCE1E-852A-4C27-B051-8F36D802BD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54077" flipV="1">
            <a:off x="8693150" y="3030538"/>
            <a:ext cx="612775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537" name="Picture 249" descr="MCj04127620000[1]">
            <a:extLst>
              <a:ext uri="{FF2B5EF4-FFF2-40B4-BE49-F238E27FC236}">
                <a16:creationId xmlns:a16="http://schemas.microsoft.com/office/drawing/2014/main" id="{82F8CFE2-FE3B-4D3E-AD32-AF77875806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54077" flipV="1">
            <a:off x="8837613" y="2887663"/>
            <a:ext cx="612775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538" name="Picture 250" descr="MCj04127620000[1]">
            <a:extLst>
              <a:ext uri="{FF2B5EF4-FFF2-40B4-BE49-F238E27FC236}">
                <a16:creationId xmlns:a16="http://schemas.microsoft.com/office/drawing/2014/main" id="{7D21079F-9B99-48D9-B95F-F047F5A5D1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54077" flipV="1">
            <a:off x="8801100" y="3498850"/>
            <a:ext cx="612775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539" name="Picture 251" descr="MCj04127620000[1]">
            <a:extLst>
              <a:ext uri="{FF2B5EF4-FFF2-40B4-BE49-F238E27FC236}">
                <a16:creationId xmlns:a16="http://schemas.microsoft.com/office/drawing/2014/main" id="{3BF710ED-E0DC-4FF4-AF5C-B1E46A3BEC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54077" flipV="1">
            <a:off x="8872538" y="3175000"/>
            <a:ext cx="612775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540" name="Picture 252" descr="MCj04127620000[1]">
            <a:extLst>
              <a:ext uri="{FF2B5EF4-FFF2-40B4-BE49-F238E27FC236}">
                <a16:creationId xmlns:a16="http://schemas.microsoft.com/office/drawing/2014/main" id="{3FCA9868-927A-40AC-9579-C0263E4426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54077" flipV="1">
            <a:off x="8837613" y="2454275"/>
            <a:ext cx="612775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541" name="Picture 253" descr="MCj04127620000[1]">
            <a:extLst>
              <a:ext uri="{FF2B5EF4-FFF2-40B4-BE49-F238E27FC236}">
                <a16:creationId xmlns:a16="http://schemas.microsoft.com/office/drawing/2014/main" id="{D70A4DDA-E8E9-451B-8AF6-F7303CEDBE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54077" flipV="1">
            <a:off x="8801100" y="1951038"/>
            <a:ext cx="612775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542" name="Picture 254" descr="MCj04127620000[1]">
            <a:extLst>
              <a:ext uri="{FF2B5EF4-FFF2-40B4-BE49-F238E27FC236}">
                <a16:creationId xmlns:a16="http://schemas.microsoft.com/office/drawing/2014/main" id="{300E5A1C-C829-4B40-8231-F4A9601B0B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54077" flipV="1">
            <a:off x="8945563" y="2166938"/>
            <a:ext cx="612775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543" name="Picture 255" descr="MCj04127620000[1]">
            <a:extLst>
              <a:ext uri="{FF2B5EF4-FFF2-40B4-BE49-F238E27FC236}">
                <a16:creationId xmlns:a16="http://schemas.microsoft.com/office/drawing/2014/main" id="{B5C104D3-35E7-4691-8E82-52CAE188A9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54077" flipV="1">
            <a:off x="8693150" y="3246438"/>
            <a:ext cx="612775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544" name="Picture 256" descr="MCj04127620000[1]">
            <a:extLst>
              <a:ext uri="{FF2B5EF4-FFF2-40B4-BE49-F238E27FC236}">
                <a16:creationId xmlns:a16="http://schemas.microsoft.com/office/drawing/2014/main" id="{2B61956D-2665-4D97-8990-CDD3A7BBBA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54077" flipV="1">
            <a:off x="8837613" y="3103563"/>
            <a:ext cx="612775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545" name="Picture 257" descr="MCj04127620000[1]">
            <a:extLst>
              <a:ext uri="{FF2B5EF4-FFF2-40B4-BE49-F238E27FC236}">
                <a16:creationId xmlns:a16="http://schemas.microsoft.com/office/drawing/2014/main" id="{0F611EE6-E4DC-43F4-B8C0-884E207564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54077" flipV="1">
            <a:off x="8872538" y="3390900"/>
            <a:ext cx="612775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546" name="Picture 258" descr="MCj04127620000[1]">
            <a:extLst>
              <a:ext uri="{FF2B5EF4-FFF2-40B4-BE49-F238E27FC236}">
                <a16:creationId xmlns:a16="http://schemas.microsoft.com/office/drawing/2014/main" id="{545DE45C-70D1-4541-BEC5-BD163C6A74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54077" flipV="1">
            <a:off x="8837613" y="2670175"/>
            <a:ext cx="612775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547" name="Picture 259" descr="MCj04127620000[1]">
            <a:extLst>
              <a:ext uri="{FF2B5EF4-FFF2-40B4-BE49-F238E27FC236}">
                <a16:creationId xmlns:a16="http://schemas.microsoft.com/office/drawing/2014/main" id="{A00F0D5B-A547-4075-AE5C-76DEFDD49B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54077" flipV="1">
            <a:off x="8801100" y="2166938"/>
            <a:ext cx="612775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548" name="Picture 260" descr="MCj04127620000[1]">
            <a:extLst>
              <a:ext uri="{FF2B5EF4-FFF2-40B4-BE49-F238E27FC236}">
                <a16:creationId xmlns:a16="http://schemas.microsoft.com/office/drawing/2014/main" id="{F231D210-11FB-4F03-BC5F-66874161BA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54077" flipV="1">
            <a:off x="8945563" y="2382838"/>
            <a:ext cx="612775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549" name="Picture 261" descr="MCj04127620000[1]">
            <a:extLst>
              <a:ext uri="{FF2B5EF4-FFF2-40B4-BE49-F238E27FC236}">
                <a16:creationId xmlns:a16="http://schemas.microsoft.com/office/drawing/2014/main" id="{50004CCD-A67D-41D8-9133-5CEA92A25D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54077" flipV="1">
            <a:off x="8872538" y="2994025"/>
            <a:ext cx="612775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550" name="Picture 262" descr="MCj04127620000[1]">
            <a:extLst>
              <a:ext uri="{FF2B5EF4-FFF2-40B4-BE49-F238E27FC236}">
                <a16:creationId xmlns:a16="http://schemas.microsoft.com/office/drawing/2014/main" id="{C5247D8D-7DAD-4721-B08A-380807F2AA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54077" flipV="1">
            <a:off x="8693150" y="2851150"/>
            <a:ext cx="612775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551" name="Picture 263" descr="MCj04127620000[1]">
            <a:extLst>
              <a:ext uri="{FF2B5EF4-FFF2-40B4-BE49-F238E27FC236}">
                <a16:creationId xmlns:a16="http://schemas.microsoft.com/office/drawing/2014/main" id="{FD3B8B96-378A-44AB-8A53-5C1DE141B0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54077" flipV="1">
            <a:off x="8837613" y="2708275"/>
            <a:ext cx="612775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552" name="Picture 264" descr="MCj04127620000[1]">
            <a:extLst>
              <a:ext uri="{FF2B5EF4-FFF2-40B4-BE49-F238E27FC236}">
                <a16:creationId xmlns:a16="http://schemas.microsoft.com/office/drawing/2014/main" id="{71885F6D-26D3-48B3-8BFD-A35AD02BDF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54077" flipV="1">
            <a:off x="8801100" y="3319463"/>
            <a:ext cx="612775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553" name="Picture 265" descr="MCj04127620000[1]">
            <a:extLst>
              <a:ext uri="{FF2B5EF4-FFF2-40B4-BE49-F238E27FC236}">
                <a16:creationId xmlns:a16="http://schemas.microsoft.com/office/drawing/2014/main" id="{32D328C5-AAC7-4790-94ED-AC804447B5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54077" flipV="1">
            <a:off x="8872538" y="2995613"/>
            <a:ext cx="612775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554" name="Picture 266" descr="MCj04127620000[1]">
            <a:extLst>
              <a:ext uri="{FF2B5EF4-FFF2-40B4-BE49-F238E27FC236}">
                <a16:creationId xmlns:a16="http://schemas.microsoft.com/office/drawing/2014/main" id="{C4E486AC-E8D4-4D99-BFAF-6C6518043D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54077" flipV="1">
            <a:off x="8837613" y="2274888"/>
            <a:ext cx="612775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555" name="Picture 267" descr="MCj04127620000[1]">
            <a:extLst>
              <a:ext uri="{FF2B5EF4-FFF2-40B4-BE49-F238E27FC236}">
                <a16:creationId xmlns:a16="http://schemas.microsoft.com/office/drawing/2014/main" id="{C1E8A241-861B-41F8-9853-44906F8532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54077" flipV="1">
            <a:off x="8945563" y="1987550"/>
            <a:ext cx="612775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556" name="Picture 268" descr="MCj04127620000[1]">
            <a:extLst>
              <a:ext uri="{FF2B5EF4-FFF2-40B4-BE49-F238E27FC236}">
                <a16:creationId xmlns:a16="http://schemas.microsoft.com/office/drawing/2014/main" id="{C1541C7D-340C-483C-9665-FA82D2B277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54077" flipV="1">
            <a:off x="6588125" y="6175375"/>
            <a:ext cx="612775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557" name="Picture 269" descr="MCj04127620000[1]">
            <a:extLst>
              <a:ext uri="{FF2B5EF4-FFF2-40B4-BE49-F238E27FC236}">
                <a16:creationId xmlns:a16="http://schemas.microsoft.com/office/drawing/2014/main" id="{E9A8BAF9-6242-4DB5-AFD1-97E8244E85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54077" flipV="1">
            <a:off x="6732588" y="6032500"/>
            <a:ext cx="612775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558" name="Picture 270" descr="MCj04127620000[1]">
            <a:extLst>
              <a:ext uri="{FF2B5EF4-FFF2-40B4-BE49-F238E27FC236}">
                <a16:creationId xmlns:a16="http://schemas.microsoft.com/office/drawing/2014/main" id="{8871A448-D6D9-49AC-8DEA-FB0DC84288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54077" flipV="1">
            <a:off x="6696075" y="6643688"/>
            <a:ext cx="612775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559" name="Picture 271" descr="MCj04127620000[1]">
            <a:extLst>
              <a:ext uri="{FF2B5EF4-FFF2-40B4-BE49-F238E27FC236}">
                <a16:creationId xmlns:a16="http://schemas.microsoft.com/office/drawing/2014/main" id="{B8390C52-8D6D-4635-A261-3D4CA00964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54077" flipV="1">
            <a:off x="6767513" y="6319838"/>
            <a:ext cx="612775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560" name="Picture 272" descr="MCj04127620000[1]">
            <a:extLst>
              <a:ext uri="{FF2B5EF4-FFF2-40B4-BE49-F238E27FC236}">
                <a16:creationId xmlns:a16="http://schemas.microsoft.com/office/drawing/2014/main" id="{AC5B3689-9DC5-4C79-8233-8DDB815883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54077" flipV="1">
            <a:off x="6732588" y="5599113"/>
            <a:ext cx="612775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561" name="Picture 273" descr="MCj04127620000[1]">
            <a:extLst>
              <a:ext uri="{FF2B5EF4-FFF2-40B4-BE49-F238E27FC236}">
                <a16:creationId xmlns:a16="http://schemas.microsoft.com/office/drawing/2014/main" id="{8900375A-A772-452D-A74A-E49D0A5F5F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54077" flipV="1">
            <a:off x="6696075" y="5095875"/>
            <a:ext cx="612775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562" name="Picture 274" descr="MCj04127620000[1]">
            <a:extLst>
              <a:ext uri="{FF2B5EF4-FFF2-40B4-BE49-F238E27FC236}">
                <a16:creationId xmlns:a16="http://schemas.microsoft.com/office/drawing/2014/main" id="{A57ABC46-31C0-445C-B62F-02D6CA85D8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54077" flipV="1">
            <a:off x="6840538" y="5311775"/>
            <a:ext cx="612775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563" name="Picture 275" descr="MCj04127620000[1]">
            <a:extLst>
              <a:ext uri="{FF2B5EF4-FFF2-40B4-BE49-F238E27FC236}">
                <a16:creationId xmlns:a16="http://schemas.microsoft.com/office/drawing/2014/main" id="{BC9E14E7-3473-4DE9-BD5F-C63D2088DA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54077" flipV="1">
            <a:off x="6588125" y="6391275"/>
            <a:ext cx="612775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564" name="Picture 276" descr="MCj04127620000[1]">
            <a:extLst>
              <a:ext uri="{FF2B5EF4-FFF2-40B4-BE49-F238E27FC236}">
                <a16:creationId xmlns:a16="http://schemas.microsoft.com/office/drawing/2014/main" id="{69AB1E2B-7AE7-4CD0-B33C-752D25A91C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54077" flipV="1">
            <a:off x="6732588" y="6248400"/>
            <a:ext cx="612775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565" name="Picture 277" descr="MCj04127620000[1]">
            <a:extLst>
              <a:ext uri="{FF2B5EF4-FFF2-40B4-BE49-F238E27FC236}">
                <a16:creationId xmlns:a16="http://schemas.microsoft.com/office/drawing/2014/main" id="{287CD3F1-D619-452B-AA42-025E12B2FB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54077" flipV="1">
            <a:off x="6767513" y="6535738"/>
            <a:ext cx="612775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566" name="Picture 278" descr="MCj04127620000[1]">
            <a:extLst>
              <a:ext uri="{FF2B5EF4-FFF2-40B4-BE49-F238E27FC236}">
                <a16:creationId xmlns:a16="http://schemas.microsoft.com/office/drawing/2014/main" id="{B3F37E11-71CB-4341-A62E-D76B20BF20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54077" flipV="1">
            <a:off x="6732588" y="5815013"/>
            <a:ext cx="612775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567" name="Picture 279" descr="MCj04127620000[1]">
            <a:extLst>
              <a:ext uri="{FF2B5EF4-FFF2-40B4-BE49-F238E27FC236}">
                <a16:creationId xmlns:a16="http://schemas.microsoft.com/office/drawing/2014/main" id="{468E6082-98D1-4C77-B9B1-9D2F92B60A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54077" flipV="1">
            <a:off x="6696075" y="5311775"/>
            <a:ext cx="612775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568" name="Picture 280" descr="MCj04127620000[1]">
            <a:extLst>
              <a:ext uri="{FF2B5EF4-FFF2-40B4-BE49-F238E27FC236}">
                <a16:creationId xmlns:a16="http://schemas.microsoft.com/office/drawing/2014/main" id="{D974799C-5ED5-4BDB-A3A6-47DE405800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54077" flipV="1">
            <a:off x="6840538" y="5527675"/>
            <a:ext cx="612775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569" name="Picture 281" descr="MCj04127620000[1]">
            <a:extLst>
              <a:ext uri="{FF2B5EF4-FFF2-40B4-BE49-F238E27FC236}">
                <a16:creationId xmlns:a16="http://schemas.microsoft.com/office/drawing/2014/main" id="{6B0CC4EF-BBE3-43AE-A399-B02FE03AA8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54077" flipV="1">
            <a:off x="6767513" y="6138863"/>
            <a:ext cx="612775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570" name="Picture 282" descr="MCj04127620000[1]">
            <a:extLst>
              <a:ext uri="{FF2B5EF4-FFF2-40B4-BE49-F238E27FC236}">
                <a16:creationId xmlns:a16="http://schemas.microsoft.com/office/drawing/2014/main" id="{2CE4EE91-4DE9-4F54-B946-09AC5B85C7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54077" flipV="1">
            <a:off x="6588125" y="5995988"/>
            <a:ext cx="612775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571" name="Picture 283" descr="MCj04127620000[1]">
            <a:extLst>
              <a:ext uri="{FF2B5EF4-FFF2-40B4-BE49-F238E27FC236}">
                <a16:creationId xmlns:a16="http://schemas.microsoft.com/office/drawing/2014/main" id="{10F20241-E956-43A7-B44E-1623FC48BC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54077" flipV="1">
            <a:off x="6732588" y="5853113"/>
            <a:ext cx="612775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572" name="Picture 284" descr="MCj04127620000[1]">
            <a:extLst>
              <a:ext uri="{FF2B5EF4-FFF2-40B4-BE49-F238E27FC236}">
                <a16:creationId xmlns:a16="http://schemas.microsoft.com/office/drawing/2014/main" id="{857FAE6A-BB9F-4947-A7EF-8D94B834E5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54077" flipV="1">
            <a:off x="6696075" y="6464300"/>
            <a:ext cx="612775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573" name="Picture 285" descr="MCj04127620000[1]">
            <a:extLst>
              <a:ext uri="{FF2B5EF4-FFF2-40B4-BE49-F238E27FC236}">
                <a16:creationId xmlns:a16="http://schemas.microsoft.com/office/drawing/2014/main" id="{1A5D014B-E7C9-4D52-A530-AFEDC5DEA2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54077" flipV="1">
            <a:off x="6767513" y="6140450"/>
            <a:ext cx="612775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574" name="Picture 286" descr="MCj04127620000[1]">
            <a:extLst>
              <a:ext uri="{FF2B5EF4-FFF2-40B4-BE49-F238E27FC236}">
                <a16:creationId xmlns:a16="http://schemas.microsoft.com/office/drawing/2014/main" id="{65942A6A-A58E-410F-9884-57A8CF5E1B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54077" flipV="1">
            <a:off x="6732588" y="5419725"/>
            <a:ext cx="612775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575" name="Picture 287" descr="MCj04127620000[1]">
            <a:extLst>
              <a:ext uri="{FF2B5EF4-FFF2-40B4-BE49-F238E27FC236}">
                <a16:creationId xmlns:a16="http://schemas.microsoft.com/office/drawing/2014/main" id="{79477918-640B-42C8-B93D-CC7DE03157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54077" flipV="1">
            <a:off x="6840538" y="5132388"/>
            <a:ext cx="612775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576" name="Picture 288" descr="MCj04127620000[1]">
            <a:extLst>
              <a:ext uri="{FF2B5EF4-FFF2-40B4-BE49-F238E27FC236}">
                <a16:creationId xmlns:a16="http://schemas.microsoft.com/office/drawing/2014/main" id="{8858D838-CDD0-4294-BD50-550B9A616F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54077" flipV="1">
            <a:off x="7235825" y="6175375"/>
            <a:ext cx="612775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577" name="Picture 289" descr="MCj04127620000[1]">
            <a:extLst>
              <a:ext uri="{FF2B5EF4-FFF2-40B4-BE49-F238E27FC236}">
                <a16:creationId xmlns:a16="http://schemas.microsoft.com/office/drawing/2014/main" id="{783C3328-86E7-4B81-A8CF-E52DAC732D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54077" flipV="1">
            <a:off x="7380288" y="6032500"/>
            <a:ext cx="612775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578" name="Picture 290" descr="MCj04127620000[1]">
            <a:extLst>
              <a:ext uri="{FF2B5EF4-FFF2-40B4-BE49-F238E27FC236}">
                <a16:creationId xmlns:a16="http://schemas.microsoft.com/office/drawing/2014/main" id="{6D224A6C-5A08-4F6A-B374-099AA2DBDA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54077" flipV="1">
            <a:off x="7343775" y="6643688"/>
            <a:ext cx="612775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579" name="Picture 291" descr="MCj04127620000[1]">
            <a:extLst>
              <a:ext uri="{FF2B5EF4-FFF2-40B4-BE49-F238E27FC236}">
                <a16:creationId xmlns:a16="http://schemas.microsoft.com/office/drawing/2014/main" id="{76E2180F-56CC-499A-82E6-44F0749D2E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54077" flipV="1">
            <a:off x="7415213" y="6319838"/>
            <a:ext cx="612775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580" name="Picture 292" descr="MCj04127620000[1]">
            <a:extLst>
              <a:ext uri="{FF2B5EF4-FFF2-40B4-BE49-F238E27FC236}">
                <a16:creationId xmlns:a16="http://schemas.microsoft.com/office/drawing/2014/main" id="{B578F98B-6F05-457E-9FCB-4A536C9CC7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54077" flipV="1">
            <a:off x="7380288" y="5599113"/>
            <a:ext cx="612775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581" name="Picture 293" descr="MCj04127620000[1]">
            <a:extLst>
              <a:ext uri="{FF2B5EF4-FFF2-40B4-BE49-F238E27FC236}">
                <a16:creationId xmlns:a16="http://schemas.microsoft.com/office/drawing/2014/main" id="{7B79B7BA-6BF7-48FB-A351-3B61C4082E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54077" flipV="1">
            <a:off x="7343775" y="5095875"/>
            <a:ext cx="612775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582" name="Picture 294" descr="MCj04127620000[1]">
            <a:extLst>
              <a:ext uri="{FF2B5EF4-FFF2-40B4-BE49-F238E27FC236}">
                <a16:creationId xmlns:a16="http://schemas.microsoft.com/office/drawing/2014/main" id="{26B07296-C4A1-471E-9AF8-F9DC30ADA0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54077" flipV="1">
            <a:off x="7488238" y="5311775"/>
            <a:ext cx="612775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583" name="Picture 295" descr="MCj04127620000[1]">
            <a:extLst>
              <a:ext uri="{FF2B5EF4-FFF2-40B4-BE49-F238E27FC236}">
                <a16:creationId xmlns:a16="http://schemas.microsoft.com/office/drawing/2014/main" id="{87FCC415-1978-4D2A-AC44-307E0C71AD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54077" flipV="1">
            <a:off x="7235825" y="6391275"/>
            <a:ext cx="612775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584" name="Picture 296" descr="MCj04127620000[1]">
            <a:extLst>
              <a:ext uri="{FF2B5EF4-FFF2-40B4-BE49-F238E27FC236}">
                <a16:creationId xmlns:a16="http://schemas.microsoft.com/office/drawing/2014/main" id="{0923E2A4-9C3D-4DCA-BF26-26049EF593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54077" flipV="1">
            <a:off x="7380288" y="6248400"/>
            <a:ext cx="612775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585" name="Picture 297" descr="MCj04127620000[1]">
            <a:extLst>
              <a:ext uri="{FF2B5EF4-FFF2-40B4-BE49-F238E27FC236}">
                <a16:creationId xmlns:a16="http://schemas.microsoft.com/office/drawing/2014/main" id="{B8EEF97E-57D2-4D98-8AE5-A68AFE76E7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54077" flipV="1">
            <a:off x="7415213" y="6535738"/>
            <a:ext cx="612775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586" name="Picture 298" descr="MCj04127620000[1]">
            <a:extLst>
              <a:ext uri="{FF2B5EF4-FFF2-40B4-BE49-F238E27FC236}">
                <a16:creationId xmlns:a16="http://schemas.microsoft.com/office/drawing/2014/main" id="{7A32CC22-B128-4CBF-BFA6-E2E2A3F919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54077" flipV="1">
            <a:off x="7380288" y="5815013"/>
            <a:ext cx="612775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587" name="Picture 299" descr="MCj04127620000[1]">
            <a:extLst>
              <a:ext uri="{FF2B5EF4-FFF2-40B4-BE49-F238E27FC236}">
                <a16:creationId xmlns:a16="http://schemas.microsoft.com/office/drawing/2014/main" id="{10221CBD-13CD-4430-9801-CA52795B06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54077" flipV="1">
            <a:off x="7343775" y="5311775"/>
            <a:ext cx="612775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588" name="Picture 300" descr="MCj04127620000[1]">
            <a:extLst>
              <a:ext uri="{FF2B5EF4-FFF2-40B4-BE49-F238E27FC236}">
                <a16:creationId xmlns:a16="http://schemas.microsoft.com/office/drawing/2014/main" id="{BB3EE076-F769-4446-8A9B-89025D54E3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54077" flipV="1">
            <a:off x="7488238" y="5527675"/>
            <a:ext cx="612775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589" name="Picture 301" descr="MCj04127620000[1]">
            <a:extLst>
              <a:ext uri="{FF2B5EF4-FFF2-40B4-BE49-F238E27FC236}">
                <a16:creationId xmlns:a16="http://schemas.microsoft.com/office/drawing/2014/main" id="{A23B7247-6E7D-4BD4-BCE5-E1165E43EC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54077" flipV="1">
            <a:off x="7415213" y="6138863"/>
            <a:ext cx="612775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590" name="Picture 302" descr="MCj04127620000[1]">
            <a:extLst>
              <a:ext uri="{FF2B5EF4-FFF2-40B4-BE49-F238E27FC236}">
                <a16:creationId xmlns:a16="http://schemas.microsoft.com/office/drawing/2014/main" id="{B286F883-8277-4C4C-89F5-DA58D6AF0D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54077" flipV="1">
            <a:off x="7235825" y="5995988"/>
            <a:ext cx="612775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591" name="Picture 303" descr="MCj04127620000[1]">
            <a:extLst>
              <a:ext uri="{FF2B5EF4-FFF2-40B4-BE49-F238E27FC236}">
                <a16:creationId xmlns:a16="http://schemas.microsoft.com/office/drawing/2014/main" id="{42A5F454-9439-430A-85ED-E82DC10035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54077" flipV="1">
            <a:off x="7380288" y="5853113"/>
            <a:ext cx="612775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592" name="Picture 304" descr="MCj04127620000[1]">
            <a:extLst>
              <a:ext uri="{FF2B5EF4-FFF2-40B4-BE49-F238E27FC236}">
                <a16:creationId xmlns:a16="http://schemas.microsoft.com/office/drawing/2014/main" id="{E77137CA-6421-4B4F-9988-811FDD2768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54077" flipV="1">
            <a:off x="7343775" y="6464300"/>
            <a:ext cx="612775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593" name="Picture 305" descr="MCj04127620000[1]">
            <a:extLst>
              <a:ext uri="{FF2B5EF4-FFF2-40B4-BE49-F238E27FC236}">
                <a16:creationId xmlns:a16="http://schemas.microsoft.com/office/drawing/2014/main" id="{3430845A-8BFE-4FE2-AA78-846EB25352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54077" flipV="1">
            <a:off x="7415213" y="6140450"/>
            <a:ext cx="612775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594" name="Picture 306" descr="MCj04127620000[1]">
            <a:extLst>
              <a:ext uri="{FF2B5EF4-FFF2-40B4-BE49-F238E27FC236}">
                <a16:creationId xmlns:a16="http://schemas.microsoft.com/office/drawing/2014/main" id="{DF6ED9CE-2193-4BE6-B2F3-A38339F3D2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54077" flipV="1">
            <a:off x="7380288" y="5419725"/>
            <a:ext cx="612775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595" name="Picture 307" descr="MCj04127620000[1]">
            <a:extLst>
              <a:ext uri="{FF2B5EF4-FFF2-40B4-BE49-F238E27FC236}">
                <a16:creationId xmlns:a16="http://schemas.microsoft.com/office/drawing/2014/main" id="{C8052B4E-185B-4E74-AEC0-CF4F6C1B1D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54077" flipV="1">
            <a:off x="7488238" y="5132388"/>
            <a:ext cx="612775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596" name="Picture 308" descr="MCj04127620000[1]">
            <a:extLst>
              <a:ext uri="{FF2B5EF4-FFF2-40B4-BE49-F238E27FC236}">
                <a16:creationId xmlns:a16="http://schemas.microsoft.com/office/drawing/2014/main" id="{DB125764-5F9F-405E-B723-B44231DAF3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54077" flipV="1">
            <a:off x="6515100" y="4579938"/>
            <a:ext cx="612775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597" name="Picture 309" descr="MCj04127620000[1]">
            <a:extLst>
              <a:ext uri="{FF2B5EF4-FFF2-40B4-BE49-F238E27FC236}">
                <a16:creationId xmlns:a16="http://schemas.microsoft.com/office/drawing/2014/main" id="{97AE156D-C47A-4605-A15D-B4F63CBBB0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54077" flipV="1">
            <a:off x="6659563" y="4437063"/>
            <a:ext cx="612775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598" name="Picture 310" descr="MCj04127620000[1]">
            <a:extLst>
              <a:ext uri="{FF2B5EF4-FFF2-40B4-BE49-F238E27FC236}">
                <a16:creationId xmlns:a16="http://schemas.microsoft.com/office/drawing/2014/main" id="{4C78BE4C-B6BD-464D-96D7-4F3BAFAE9B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54077" flipV="1">
            <a:off x="6623050" y="5048250"/>
            <a:ext cx="612775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599" name="Picture 311" descr="MCj04127620000[1]">
            <a:extLst>
              <a:ext uri="{FF2B5EF4-FFF2-40B4-BE49-F238E27FC236}">
                <a16:creationId xmlns:a16="http://schemas.microsoft.com/office/drawing/2014/main" id="{543092FE-8FAE-454A-97BF-4394AC12FA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54077" flipV="1">
            <a:off x="6694488" y="4724400"/>
            <a:ext cx="612775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600" name="Picture 312" descr="MCj04127620000[1]">
            <a:extLst>
              <a:ext uri="{FF2B5EF4-FFF2-40B4-BE49-F238E27FC236}">
                <a16:creationId xmlns:a16="http://schemas.microsoft.com/office/drawing/2014/main" id="{0807BF01-A986-4419-A15B-287A308E46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54077" flipV="1">
            <a:off x="6659563" y="4003675"/>
            <a:ext cx="612775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601" name="Picture 313" descr="MCj04127620000[1]">
            <a:extLst>
              <a:ext uri="{FF2B5EF4-FFF2-40B4-BE49-F238E27FC236}">
                <a16:creationId xmlns:a16="http://schemas.microsoft.com/office/drawing/2014/main" id="{9CD789D0-F65F-4F52-8C56-FE5FB94C69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54077" flipV="1">
            <a:off x="6623050" y="3500438"/>
            <a:ext cx="612775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602" name="Picture 314" descr="MCj04127620000[1]">
            <a:extLst>
              <a:ext uri="{FF2B5EF4-FFF2-40B4-BE49-F238E27FC236}">
                <a16:creationId xmlns:a16="http://schemas.microsoft.com/office/drawing/2014/main" id="{FF8755A2-05C9-4CDD-97BB-1A3DA7C2D2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54077" flipV="1">
            <a:off x="6767513" y="3716338"/>
            <a:ext cx="612775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603" name="Picture 315" descr="MCj04127620000[1]">
            <a:extLst>
              <a:ext uri="{FF2B5EF4-FFF2-40B4-BE49-F238E27FC236}">
                <a16:creationId xmlns:a16="http://schemas.microsoft.com/office/drawing/2014/main" id="{75008A1C-086F-455A-B230-1FDB237CDE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54077" flipV="1">
            <a:off x="6515100" y="4795838"/>
            <a:ext cx="612775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604" name="Picture 316" descr="MCj04127620000[1]">
            <a:extLst>
              <a:ext uri="{FF2B5EF4-FFF2-40B4-BE49-F238E27FC236}">
                <a16:creationId xmlns:a16="http://schemas.microsoft.com/office/drawing/2014/main" id="{4EDBCD73-9838-427E-A5EE-7BDB6AB386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54077" flipV="1">
            <a:off x="6659563" y="4652963"/>
            <a:ext cx="612775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605" name="Picture 317" descr="MCj04127620000[1]">
            <a:extLst>
              <a:ext uri="{FF2B5EF4-FFF2-40B4-BE49-F238E27FC236}">
                <a16:creationId xmlns:a16="http://schemas.microsoft.com/office/drawing/2014/main" id="{20E3FAB3-FB1B-468C-B6C4-CBB1C25FFD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54077" flipV="1">
            <a:off x="6694488" y="4940300"/>
            <a:ext cx="612775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606" name="Picture 318" descr="MCj04127620000[1]">
            <a:extLst>
              <a:ext uri="{FF2B5EF4-FFF2-40B4-BE49-F238E27FC236}">
                <a16:creationId xmlns:a16="http://schemas.microsoft.com/office/drawing/2014/main" id="{727D6734-330D-4118-B8CE-7F113E0ABB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54077" flipV="1">
            <a:off x="6659563" y="4219575"/>
            <a:ext cx="612775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607" name="Picture 319" descr="MCj04127620000[1]">
            <a:extLst>
              <a:ext uri="{FF2B5EF4-FFF2-40B4-BE49-F238E27FC236}">
                <a16:creationId xmlns:a16="http://schemas.microsoft.com/office/drawing/2014/main" id="{6F967C9F-A787-4203-9C8E-6E8BEAE176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54077" flipV="1">
            <a:off x="6623050" y="3716338"/>
            <a:ext cx="612775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608" name="Picture 320" descr="MCj04127620000[1]">
            <a:extLst>
              <a:ext uri="{FF2B5EF4-FFF2-40B4-BE49-F238E27FC236}">
                <a16:creationId xmlns:a16="http://schemas.microsoft.com/office/drawing/2014/main" id="{E8C0C98D-C52A-461C-B4B7-E87E704FF8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54077" flipV="1">
            <a:off x="6767513" y="3932238"/>
            <a:ext cx="612775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609" name="Picture 321" descr="MCj04127620000[1]">
            <a:extLst>
              <a:ext uri="{FF2B5EF4-FFF2-40B4-BE49-F238E27FC236}">
                <a16:creationId xmlns:a16="http://schemas.microsoft.com/office/drawing/2014/main" id="{8F3D8044-9031-41FF-AFD6-F4278BEC90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54077" flipV="1">
            <a:off x="6694488" y="4543425"/>
            <a:ext cx="612775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610" name="Picture 322" descr="MCj04127620000[1]">
            <a:extLst>
              <a:ext uri="{FF2B5EF4-FFF2-40B4-BE49-F238E27FC236}">
                <a16:creationId xmlns:a16="http://schemas.microsoft.com/office/drawing/2014/main" id="{1A72F7F6-2C0F-41C2-9F6B-5B2E05B999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54077" flipV="1">
            <a:off x="6515100" y="4400550"/>
            <a:ext cx="612775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611" name="Picture 323" descr="MCj04127620000[1]">
            <a:extLst>
              <a:ext uri="{FF2B5EF4-FFF2-40B4-BE49-F238E27FC236}">
                <a16:creationId xmlns:a16="http://schemas.microsoft.com/office/drawing/2014/main" id="{D3A27799-85E0-45BC-A481-47BDD6E720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54077" flipV="1">
            <a:off x="6659563" y="4257675"/>
            <a:ext cx="612775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612" name="Picture 324" descr="MCj04127620000[1]">
            <a:extLst>
              <a:ext uri="{FF2B5EF4-FFF2-40B4-BE49-F238E27FC236}">
                <a16:creationId xmlns:a16="http://schemas.microsoft.com/office/drawing/2014/main" id="{D7E5640C-9218-4570-9952-032FC1C510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54077" flipV="1">
            <a:off x="6623050" y="4868863"/>
            <a:ext cx="612775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613" name="Picture 325" descr="MCj04127620000[1]">
            <a:extLst>
              <a:ext uri="{FF2B5EF4-FFF2-40B4-BE49-F238E27FC236}">
                <a16:creationId xmlns:a16="http://schemas.microsoft.com/office/drawing/2014/main" id="{B8FABD50-8A13-49F6-B1D5-D160DAEEDA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54077" flipV="1">
            <a:off x="6694488" y="4545013"/>
            <a:ext cx="612775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614" name="Picture 326" descr="MCj04127620000[1]">
            <a:extLst>
              <a:ext uri="{FF2B5EF4-FFF2-40B4-BE49-F238E27FC236}">
                <a16:creationId xmlns:a16="http://schemas.microsoft.com/office/drawing/2014/main" id="{D100C1AE-4E7E-4230-A7FD-F9832DB197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54077" flipV="1">
            <a:off x="6659563" y="3824288"/>
            <a:ext cx="612775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615" name="Picture 327" descr="MCj04127620000[1]">
            <a:extLst>
              <a:ext uri="{FF2B5EF4-FFF2-40B4-BE49-F238E27FC236}">
                <a16:creationId xmlns:a16="http://schemas.microsoft.com/office/drawing/2014/main" id="{B8DBC479-1C34-4289-A441-08ABDB7C0E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54077" flipV="1">
            <a:off x="6767513" y="3536950"/>
            <a:ext cx="612775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616" name="Picture 328" descr="MCj04127620000[1]">
            <a:extLst>
              <a:ext uri="{FF2B5EF4-FFF2-40B4-BE49-F238E27FC236}">
                <a16:creationId xmlns:a16="http://schemas.microsoft.com/office/drawing/2014/main" id="{593303B8-F35A-4592-9E6A-3773BB8B3A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54077" flipV="1">
            <a:off x="6948488" y="4435475"/>
            <a:ext cx="612775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617" name="Picture 329" descr="MCj04127620000[1]">
            <a:extLst>
              <a:ext uri="{FF2B5EF4-FFF2-40B4-BE49-F238E27FC236}">
                <a16:creationId xmlns:a16="http://schemas.microsoft.com/office/drawing/2014/main" id="{E8A33B8D-161A-46FE-8A7D-69896E40DF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54077" flipV="1">
            <a:off x="7092950" y="4292600"/>
            <a:ext cx="612775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618" name="Picture 330" descr="MCj04127620000[1]">
            <a:extLst>
              <a:ext uri="{FF2B5EF4-FFF2-40B4-BE49-F238E27FC236}">
                <a16:creationId xmlns:a16="http://schemas.microsoft.com/office/drawing/2014/main" id="{B592EDCF-3A95-4806-967C-48D98D3E83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54077" flipV="1">
            <a:off x="7056438" y="4903788"/>
            <a:ext cx="612775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619" name="Picture 331" descr="MCj04127620000[1]">
            <a:extLst>
              <a:ext uri="{FF2B5EF4-FFF2-40B4-BE49-F238E27FC236}">
                <a16:creationId xmlns:a16="http://schemas.microsoft.com/office/drawing/2014/main" id="{50989CE9-8918-4BC3-8249-DE584C9700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54077" flipV="1">
            <a:off x="7127875" y="4579938"/>
            <a:ext cx="612775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620" name="Picture 332" descr="MCj04127620000[1]">
            <a:extLst>
              <a:ext uri="{FF2B5EF4-FFF2-40B4-BE49-F238E27FC236}">
                <a16:creationId xmlns:a16="http://schemas.microsoft.com/office/drawing/2014/main" id="{DA87B4EF-25B8-4747-ABD7-2855837E97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54077" flipV="1">
            <a:off x="7092950" y="3859213"/>
            <a:ext cx="612775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621" name="Picture 333" descr="MCj04127620000[1]">
            <a:extLst>
              <a:ext uri="{FF2B5EF4-FFF2-40B4-BE49-F238E27FC236}">
                <a16:creationId xmlns:a16="http://schemas.microsoft.com/office/drawing/2014/main" id="{8EF5AEAF-FC4B-48E9-87EB-A876FE563C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54077" flipV="1">
            <a:off x="7056438" y="3355975"/>
            <a:ext cx="612775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622" name="Picture 334" descr="MCj04127620000[1]">
            <a:extLst>
              <a:ext uri="{FF2B5EF4-FFF2-40B4-BE49-F238E27FC236}">
                <a16:creationId xmlns:a16="http://schemas.microsoft.com/office/drawing/2014/main" id="{33DC5CCB-6D2F-4642-883F-5D474835B2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54077" flipV="1">
            <a:off x="7200900" y="3571875"/>
            <a:ext cx="612775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623" name="Picture 335" descr="MCj04127620000[1]">
            <a:extLst>
              <a:ext uri="{FF2B5EF4-FFF2-40B4-BE49-F238E27FC236}">
                <a16:creationId xmlns:a16="http://schemas.microsoft.com/office/drawing/2014/main" id="{5EF936AA-1127-4A57-B48C-638E07E514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54077" flipV="1">
            <a:off x="6948488" y="4651375"/>
            <a:ext cx="612775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624" name="Picture 336" descr="MCj04127620000[1]">
            <a:extLst>
              <a:ext uri="{FF2B5EF4-FFF2-40B4-BE49-F238E27FC236}">
                <a16:creationId xmlns:a16="http://schemas.microsoft.com/office/drawing/2014/main" id="{3BB8B3C7-0D77-4B16-983F-94F9D556CB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54077" flipV="1">
            <a:off x="7092950" y="4508500"/>
            <a:ext cx="612775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625" name="Picture 337" descr="MCj04127620000[1]">
            <a:extLst>
              <a:ext uri="{FF2B5EF4-FFF2-40B4-BE49-F238E27FC236}">
                <a16:creationId xmlns:a16="http://schemas.microsoft.com/office/drawing/2014/main" id="{4E55E2BD-0EA4-4D7B-860E-1381187397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54077" flipV="1">
            <a:off x="7127875" y="4795838"/>
            <a:ext cx="612775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626" name="Picture 338" descr="MCj04127620000[1]">
            <a:extLst>
              <a:ext uri="{FF2B5EF4-FFF2-40B4-BE49-F238E27FC236}">
                <a16:creationId xmlns:a16="http://schemas.microsoft.com/office/drawing/2014/main" id="{E79BF78F-0D22-4E50-B957-D417AC6052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54077" flipV="1">
            <a:off x="7092950" y="4075113"/>
            <a:ext cx="612775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627" name="Picture 339" descr="MCj04127620000[1]">
            <a:extLst>
              <a:ext uri="{FF2B5EF4-FFF2-40B4-BE49-F238E27FC236}">
                <a16:creationId xmlns:a16="http://schemas.microsoft.com/office/drawing/2014/main" id="{5098622D-7EB6-4905-B26E-4B955B80FF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54077" flipV="1">
            <a:off x="7056438" y="3571875"/>
            <a:ext cx="612775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628" name="Picture 340" descr="MCj04127620000[1]">
            <a:extLst>
              <a:ext uri="{FF2B5EF4-FFF2-40B4-BE49-F238E27FC236}">
                <a16:creationId xmlns:a16="http://schemas.microsoft.com/office/drawing/2014/main" id="{7719855C-BDDE-4ACA-BD2E-2CB5045BDB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54077" flipV="1">
            <a:off x="7200900" y="3787775"/>
            <a:ext cx="612775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629" name="Picture 341" descr="MCj04127620000[1]">
            <a:extLst>
              <a:ext uri="{FF2B5EF4-FFF2-40B4-BE49-F238E27FC236}">
                <a16:creationId xmlns:a16="http://schemas.microsoft.com/office/drawing/2014/main" id="{3C356762-C534-4768-AF97-091567F7C1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54077" flipV="1">
            <a:off x="7127875" y="4398963"/>
            <a:ext cx="612775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630" name="Picture 342" descr="MCj04127620000[1]">
            <a:extLst>
              <a:ext uri="{FF2B5EF4-FFF2-40B4-BE49-F238E27FC236}">
                <a16:creationId xmlns:a16="http://schemas.microsoft.com/office/drawing/2014/main" id="{B65F989E-9E67-4816-A5F9-3E3F2FDE7C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54077" flipV="1">
            <a:off x="6948488" y="4256088"/>
            <a:ext cx="612775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631" name="Picture 343" descr="MCj04127620000[1]">
            <a:extLst>
              <a:ext uri="{FF2B5EF4-FFF2-40B4-BE49-F238E27FC236}">
                <a16:creationId xmlns:a16="http://schemas.microsoft.com/office/drawing/2014/main" id="{CB8C99FD-DE7C-44A1-ADC5-C9D8E3E269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54077" flipV="1">
            <a:off x="7092950" y="4113213"/>
            <a:ext cx="612775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632" name="Picture 344" descr="MCj04127620000[1]">
            <a:extLst>
              <a:ext uri="{FF2B5EF4-FFF2-40B4-BE49-F238E27FC236}">
                <a16:creationId xmlns:a16="http://schemas.microsoft.com/office/drawing/2014/main" id="{DA3B4A46-3E15-4F35-B68F-424D071F5D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54077" flipV="1">
            <a:off x="7056438" y="4724400"/>
            <a:ext cx="612775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633" name="Picture 345" descr="MCj04127620000[1]">
            <a:extLst>
              <a:ext uri="{FF2B5EF4-FFF2-40B4-BE49-F238E27FC236}">
                <a16:creationId xmlns:a16="http://schemas.microsoft.com/office/drawing/2014/main" id="{67CFFDAB-5CC6-43BD-8250-C8F237D277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54077" flipV="1">
            <a:off x="7127875" y="4400550"/>
            <a:ext cx="612775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634" name="Picture 346" descr="MCj04127620000[1]">
            <a:extLst>
              <a:ext uri="{FF2B5EF4-FFF2-40B4-BE49-F238E27FC236}">
                <a16:creationId xmlns:a16="http://schemas.microsoft.com/office/drawing/2014/main" id="{AEC2D688-086F-4870-94B9-B5411F3877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54077" flipV="1">
            <a:off x="7092950" y="3679825"/>
            <a:ext cx="612775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635" name="Picture 347" descr="MCj04127620000[1]">
            <a:extLst>
              <a:ext uri="{FF2B5EF4-FFF2-40B4-BE49-F238E27FC236}">
                <a16:creationId xmlns:a16="http://schemas.microsoft.com/office/drawing/2014/main" id="{9EAA876F-CB67-49C8-9D5C-0894D601EB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54077" flipV="1">
            <a:off x="7200900" y="3392488"/>
            <a:ext cx="612775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636" name="Picture 348" descr="MCj04127620000[1]">
            <a:extLst>
              <a:ext uri="{FF2B5EF4-FFF2-40B4-BE49-F238E27FC236}">
                <a16:creationId xmlns:a16="http://schemas.microsoft.com/office/drawing/2014/main" id="{D8EC9DB6-726E-4C87-86FD-B9E2C95640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54077" flipV="1">
            <a:off x="7451725" y="3930650"/>
            <a:ext cx="612775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637" name="Picture 349" descr="MCj04127620000[1]">
            <a:extLst>
              <a:ext uri="{FF2B5EF4-FFF2-40B4-BE49-F238E27FC236}">
                <a16:creationId xmlns:a16="http://schemas.microsoft.com/office/drawing/2014/main" id="{AE1D1FFF-EA97-46E8-A605-798E09DEAD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54077" flipV="1">
            <a:off x="7596188" y="3787775"/>
            <a:ext cx="612775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638" name="Picture 350" descr="MCj04127620000[1]">
            <a:extLst>
              <a:ext uri="{FF2B5EF4-FFF2-40B4-BE49-F238E27FC236}">
                <a16:creationId xmlns:a16="http://schemas.microsoft.com/office/drawing/2014/main" id="{B8FD264C-D379-49D5-833E-B163F42AAF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54077" flipV="1">
            <a:off x="7559675" y="4398963"/>
            <a:ext cx="612775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639" name="Picture 351" descr="MCj04127620000[1]">
            <a:extLst>
              <a:ext uri="{FF2B5EF4-FFF2-40B4-BE49-F238E27FC236}">
                <a16:creationId xmlns:a16="http://schemas.microsoft.com/office/drawing/2014/main" id="{69093FED-B486-4457-8D2F-E675995819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54077" flipV="1">
            <a:off x="7631113" y="4075113"/>
            <a:ext cx="612775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640" name="Picture 352" descr="MCj04127620000[1]">
            <a:extLst>
              <a:ext uri="{FF2B5EF4-FFF2-40B4-BE49-F238E27FC236}">
                <a16:creationId xmlns:a16="http://schemas.microsoft.com/office/drawing/2014/main" id="{9854F746-1C49-4A59-A8FD-D03D2532C5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54077" flipV="1">
            <a:off x="7596188" y="3354388"/>
            <a:ext cx="612775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641" name="Picture 353" descr="MCj04127620000[1]">
            <a:extLst>
              <a:ext uri="{FF2B5EF4-FFF2-40B4-BE49-F238E27FC236}">
                <a16:creationId xmlns:a16="http://schemas.microsoft.com/office/drawing/2014/main" id="{F125964E-3667-4CEB-9F6F-48D486D342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54077" flipV="1">
            <a:off x="7559675" y="2851150"/>
            <a:ext cx="612775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642" name="Picture 354" descr="MCj04127620000[1]">
            <a:extLst>
              <a:ext uri="{FF2B5EF4-FFF2-40B4-BE49-F238E27FC236}">
                <a16:creationId xmlns:a16="http://schemas.microsoft.com/office/drawing/2014/main" id="{32E5C8FD-1879-4129-8250-F15FD353F5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54077" flipV="1">
            <a:off x="7704138" y="3067050"/>
            <a:ext cx="612775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643" name="Picture 355" descr="MCj04127620000[1]">
            <a:extLst>
              <a:ext uri="{FF2B5EF4-FFF2-40B4-BE49-F238E27FC236}">
                <a16:creationId xmlns:a16="http://schemas.microsoft.com/office/drawing/2014/main" id="{5D4615A1-6ADD-423F-B95A-C9A5F74015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54077" flipV="1">
            <a:off x="7451725" y="4146550"/>
            <a:ext cx="612775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644" name="Picture 356" descr="MCj04127620000[1]">
            <a:extLst>
              <a:ext uri="{FF2B5EF4-FFF2-40B4-BE49-F238E27FC236}">
                <a16:creationId xmlns:a16="http://schemas.microsoft.com/office/drawing/2014/main" id="{B715D012-8668-4E64-8245-CAFA558F54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54077" flipV="1">
            <a:off x="7596188" y="4003675"/>
            <a:ext cx="612775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645" name="Picture 357" descr="MCj04127620000[1]">
            <a:extLst>
              <a:ext uri="{FF2B5EF4-FFF2-40B4-BE49-F238E27FC236}">
                <a16:creationId xmlns:a16="http://schemas.microsoft.com/office/drawing/2014/main" id="{59CF0073-9DD0-4D87-B2DD-AD025D6D06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54077" flipV="1">
            <a:off x="7631113" y="4291013"/>
            <a:ext cx="612775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646" name="Picture 358" descr="MCj04127620000[1]">
            <a:extLst>
              <a:ext uri="{FF2B5EF4-FFF2-40B4-BE49-F238E27FC236}">
                <a16:creationId xmlns:a16="http://schemas.microsoft.com/office/drawing/2014/main" id="{5CA30C4A-6D6A-4FCF-8140-7FCA559F8E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54077" flipV="1">
            <a:off x="7596188" y="3570288"/>
            <a:ext cx="612775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647" name="Picture 359" descr="MCj04127620000[1]">
            <a:extLst>
              <a:ext uri="{FF2B5EF4-FFF2-40B4-BE49-F238E27FC236}">
                <a16:creationId xmlns:a16="http://schemas.microsoft.com/office/drawing/2014/main" id="{8B4E8CB6-D27D-4A2E-B708-F383745AFB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54077" flipV="1">
            <a:off x="7559675" y="3067050"/>
            <a:ext cx="612775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648" name="Picture 360" descr="MCj04127620000[1]">
            <a:extLst>
              <a:ext uri="{FF2B5EF4-FFF2-40B4-BE49-F238E27FC236}">
                <a16:creationId xmlns:a16="http://schemas.microsoft.com/office/drawing/2014/main" id="{B277E860-E63A-44BA-BDE3-86C95EC56E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54077" flipV="1">
            <a:off x="7704138" y="3282950"/>
            <a:ext cx="612775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649" name="Picture 361" descr="MCj04127620000[1]">
            <a:extLst>
              <a:ext uri="{FF2B5EF4-FFF2-40B4-BE49-F238E27FC236}">
                <a16:creationId xmlns:a16="http://schemas.microsoft.com/office/drawing/2014/main" id="{8523C6FC-60E4-431D-ADBC-51ED2CD9FB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54077" flipV="1">
            <a:off x="7631113" y="3894138"/>
            <a:ext cx="612775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650" name="Picture 362" descr="MCj04127620000[1]">
            <a:extLst>
              <a:ext uri="{FF2B5EF4-FFF2-40B4-BE49-F238E27FC236}">
                <a16:creationId xmlns:a16="http://schemas.microsoft.com/office/drawing/2014/main" id="{6145133F-9E8E-49B6-BBB1-EFF906E7E6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54077" flipV="1">
            <a:off x="7451725" y="3751263"/>
            <a:ext cx="612775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651" name="Picture 363" descr="MCj04127620000[1]">
            <a:extLst>
              <a:ext uri="{FF2B5EF4-FFF2-40B4-BE49-F238E27FC236}">
                <a16:creationId xmlns:a16="http://schemas.microsoft.com/office/drawing/2014/main" id="{B7058CFB-104D-4B97-A477-1DAC5674D4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54077" flipV="1">
            <a:off x="7596188" y="3608388"/>
            <a:ext cx="612775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652" name="Picture 364" descr="MCj04127620000[1]">
            <a:extLst>
              <a:ext uri="{FF2B5EF4-FFF2-40B4-BE49-F238E27FC236}">
                <a16:creationId xmlns:a16="http://schemas.microsoft.com/office/drawing/2014/main" id="{4B70BD0D-DC3F-4BFF-9AA4-615B0AB3E7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54077" flipV="1">
            <a:off x="7559675" y="4219575"/>
            <a:ext cx="612775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653" name="Picture 365" descr="MCj04127620000[1]">
            <a:extLst>
              <a:ext uri="{FF2B5EF4-FFF2-40B4-BE49-F238E27FC236}">
                <a16:creationId xmlns:a16="http://schemas.microsoft.com/office/drawing/2014/main" id="{9F35498B-2FDC-4BAF-83F8-B589742B84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54077" flipV="1">
            <a:off x="7631113" y="3895725"/>
            <a:ext cx="612775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654" name="Picture 366" descr="MCj04127620000[1]">
            <a:extLst>
              <a:ext uri="{FF2B5EF4-FFF2-40B4-BE49-F238E27FC236}">
                <a16:creationId xmlns:a16="http://schemas.microsoft.com/office/drawing/2014/main" id="{B62C9DA0-AA7B-4190-B9C1-32D7B5F933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54077" flipV="1">
            <a:off x="7596188" y="3175000"/>
            <a:ext cx="612775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655" name="Picture 367" descr="MCj04127620000[1]">
            <a:extLst>
              <a:ext uri="{FF2B5EF4-FFF2-40B4-BE49-F238E27FC236}">
                <a16:creationId xmlns:a16="http://schemas.microsoft.com/office/drawing/2014/main" id="{95BEA57D-6D94-43A8-A68C-23C4528E65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54077" flipV="1">
            <a:off x="7704138" y="2887663"/>
            <a:ext cx="612775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656" name="Picture 368" descr="MCj04127620000[1]">
            <a:extLst>
              <a:ext uri="{FF2B5EF4-FFF2-40B4-BE49-F238E27FC236}">
                <a16:creationId xmlns:a16="http://schemas.microsoft.com/office/drawing/2014/main" id="{066B559E-5596-4874-A54A-4B488B4351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54077" flipV="1">
            <a:off x="6588125" y="3140075"/>
            <a:ext cx="612775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657" name="Picture 369" descr="MCj04127620000[1]">
            <a:extLst>
              <a:ext uri="{FF2B5EF4-FFF2-40B4-BE49-F238E27FC236}">
                <a16:creationId xmlns:a16="http://schemas.microsoft.com/office/drawing/2014/main" id="{3AB466AF-6C4F-4FF4-9E04-E27289AE20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54077" flipV="1">
            <a:off x="6732588" y="2997200"/>
            <a:ext cx="612775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658" name="Picture 370" descr="MCj04127620000[1]">
            <a:extLst>
              <a:ext uri="{FF2B5EF4-FFF2-40B4-BE49-F238E27FC236}">
                <a16:creationId xmlns:a16="http://schemas.microsoft.com/office/drawing/2014/main" id="{AF86DAD4-54CD-47AD-8B6D-A85AD5A3F3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54077" flipV="1">
            <a:off x="6696075" y="3608388"/>
            <a:ext cx="612775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659" name="Picture 371" descr="MCj04127620000[1]">
            <a:extLst>
              <a:ext uri="{FF2B5EF4-FFF2-40B4-BE49-F238E27FC236}">
                <a16:creationId xmlns:a16="http://schemas.microsoft.com/office/drawing/2014/main" id="{513CDB11-1F16-470F-B951-7D5DF1E08C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54077" flipV="1">
            <a:off x="6767513" y="3284538"/>
            <a:ext cx="612775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660" name="Picture 372" descr="MCj04127620000[1]">
            <a:extLst>
              <a:ext uri="{FF2B5EF4-FFF2-40B4-BE49-F238E27FC236}">
                <a16:creationId xmlns:a16="http://schemas.microsoft.com/office/drawing/2014/main" id="{E388EAD6-CF4A-406A-B124-97B79B8169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54077" flipV="1">
            <a:off x="6732588" y="2563813"/>
            <a:ext cx="612775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661" name="Picture 373" descr="MCj04127620000[1]">
            <a:extLst>
              <a:ext uri="{FF2B5EF4-FFF2-40B4-BE49-F238E27FC236}">
                <a16:creationId xmlns:a16="http://schemas.microsoft.com/office/drawing/2014/main" id="{0F864AE9-93F0-440D-A707-4F137591BF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54077" flipV="1">
            <a:off x="6696075" y="2060575"/>
            <a:ext cx="612775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662" name="Picture 374" descr="MCj04127620000[1]">
            <a:extLst>
              <a:ext uri="{FF2B5EF4-FFF2-40B4-BE49-F238E27FC236}">
                <a16:creationId xmlns:a16="http://schemas.microsoft.com/office/drawing/2014/main" id="{6B7EDBAB-0F30-4450-831F-B59818078F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54077" flipV="1">
            <a:off x="6840538" y="2276475"/>
            <a:ext cx="612775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663" name="Picture 375" descr="MCj04127620000[1]">
            <a:extLst>
              <a:ext uri="{FF2B5EF4-FFF2-40B4-BE49-F238E27FC236}">
                <a16:creationId xmlns:a16="http://schemas.microsoft.com/office/drawing/2014/main" id="{15D1A9DC-E9BD-4337-AA0C-37CB4D0C77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54077" flipV="1">
            <a:off x="6588125" y="3355975"/>
            <a:ext cx="612775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664" name="Picture 376" descr="MCj04127620000[1]">
            <a:extLst>
              <a:ext uri="{FF2B5EF4-FFF2-40B4-BE49-F238E27FC236}">
                <a16:creationId xmlns:a16="http://schemas.microsoft.com/office/drawing/2014/main" id="{70000399-CC76-4691-A61A-C4F54765D1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54077" flipV="1">
            <a:off x="6732588" y="3213100"/>
            <a:ext cx="612775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665" name="Picture 377" descr="MCj04127620000[1]">
            <a:extLst>
              <a:ext uri="{FF2B5EF4-FFF2-40B4-BE49-F238E27FC236}">
                <a16:creationId xmlns:a16="http://schemas.microsoft.com/office/drawing/2014/main" id="{88BBC275-813C-48AF-A450-1BA317446B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54077" flipV="1">
            <a:off x="6767513" y="3500438"/>
            <a:ext cx="612775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666" name="Picture 378" descr="MCj04127620000[1]">
            <a:extLst>
              <a:ext uri="{FF2B5EF4-FFF2-40B4-BE49-F238E27FC236}">
                <a16:creationId xmlns:a16="http://schemas.microsoft.com/office/drawing/2014/main" id="{BC2E8038-365D-446E-BBC4-7F996C1FA3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54077" flipV="1">
            <a:off x="6732588" y="2779713"/>
            <a:ext cx="612775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667" name="Picture 379" descr="MCj04127620000[1]">
            <a:extLst>
              <a:ext uri="{FF2B5EF4-FFF2-40B4-BE49-F238E27FC236}">
                <a16:creationId xmlns:a16="http://schemas.microsoft.com/office/drawing/2014/main" id="{280A24C7-4AE0-420E-8A5D-DDC7AD149F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54077" flipV="1">
            <a:off x="6696075" y="2276475"/>
            <a:ext cx="612775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668" name="Picture 380" descr="MCj04127620000[1]">
            <a:extLst>
              <a:ext uri="{FF2B5EF4-FFF2-40B4-BE49-F238E27FC236}">
                <a16:creationId xmlns:a16="http://schemas.microsoft.com/office/drawing/2014/main" id="{8EFF8F52-55CC-432E-8BD2-58BED64B7D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54077" flipV="1">
            <a:off x="6840538" y="2492375"/>
            <a:ext cx="612775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669" name="Picture 381" descr="MCj04127620000[1]">
            <a:extLst>
              <a:ext uri="{FF2B5EF4-FFF2-40B4-BE49-F238E27FC236}">
                <a16:creationId xmlns:a16="http://schemas.microsoft.com/office/drawing/2014/main" id="{DC9AB5A9-050A-4A7B-B4EC-60AC7FCF35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54077" flipV="1">
            <a:off x="6767513" y="3103563"/>
            <a:ext cx="612775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670" name="Picture 382" descr="MCj04127620000[1]">
            <a:extLst>
              <a:ext uri="{FF2B5EF4-FFF2-40B4-BE49-F238E27FC236}">
                <a16:creationId xmlns:a16="http://schemas.microsoft.com/office/drawing/2014/main" id="{9810F759-7B8C-4405-B711-AB7BC33ECE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54077" flipV="1">
            <a:off x="6588125" y="2960688"/>
            <a:ext cx="612775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671" name="Picture 383" descr="MCj04127620000[1]">
            <a:extLst>
              <a:ext uri="{FF2B5EF4-FFF2-40B4-BE49-F238E27FC236}">
                <a16:creationId xmlns:a16="http://schemas.microsoft.com/office/drawing/2014/main" id="{C26B661F-01EA-49EF-8EBD-7E1808CD87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54077" flipV="1">
            <a:off x="6732588" y="2817813"/>
            <a:ext cx="612775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672" name="Picture 384" descr="MCj04127620000[1]">
            <a:extLst>
              <a:ext uri="{FF2B5EF4-FFF2-40B4-BE49-F238E27FC236}">
                <a16:creationId xmlns:a16="http://schemas.microsoft.com/office/drawing/2014/main" id="{3431EC8D-CC95-4DEC-A17A-E820AC22A6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54077" flipV="1">
            <a:off x="6696075" y="3429000"/>
            <a:ext cx="612775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673" name="Picture 385" descr="MCj04127620000[1]">
            <a:extLst>
              <a:ext uri="{FF2B5EF4-FFF2-40B4-BE49-F238E27FC236}">
                <a16:creationId xmlns:a16="http://schemas.microsoft.com/office/drawing/2014/main" id="{F84908B2-3988-434F-9A1F-E7E4F4CCF6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54077" flipV="1">
            <a:off x="6767513" y="3105150"/>
            <a:ext cx="612775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674" name="Picture 386" descr="MCj04127620000[1]">
            <a:extLst>
              <a:ext uri="{FF2B5EF4-FFF2-40B4-BE49-F238E27FC236}">
                <a16:creationId xmlns:a16="http://schemas.microsoft.com/office/drawing/2014/main" id="{7F3B3B67-67A6-4728-A27A-DBFEF9A1D2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54077" flipV="1">
            <a:off x="6732588" y="2384425"/>
            <a:ext cx="612775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675" name="Picture 387" descr="MCj04127620000[1]">
            <a:extLst>
              <a:ext uri="{FF2B5EF4-FFF2-40B4-BE49-F238E27FC236}">
                <a16:creationId xmlns:a16="http://schemas.microsoft.com/office/drawing/2014/main" id="{14EEB796-14C0-4892-A7D1-ADCEACA54A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54077" flipV="1">
            <a:off x="6840538" y="2097088"/>
            <a:ext cx="612775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676" name="Picture 388" descr="MCj04127620000[1]">
            <a:extLst>
              <a:ext uri="{FF2B5EF4-FFF2-40B4-BE49-F238E27FC236}">
                <a16:creationId xmlns:a16="http://schemas.microsoft.com/office/drawing/2014/main" id="{0F2AA1BF-D06E-4F6D-A6ED-9BDF8A40F2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54077" flipV="1">
            <a:off x="7091363" y="2636838"/>
            <a:ext cx="571500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677" name="Picture 389" descr="MCj04127620000[1]">
            <a:extLst>
              <a:ext uri="{FF2B5EF4-FFF2-40B4-BE49-F238E27FC236}">
                <a16:creationId xmlns:a16="http://schemas.microsoft.com/office/drawing/2014/main" id="{B04B331A-9454-4920-8C5B-2D25D71912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54077" flipV="1">
            <a:off x="7235825" y="2493963"/>
            <a:ext cx="571500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678" name="Picture 390" descr="MCj04127620000[1]">
            <a:extLst>
              <a:ext uri="{FF2B5EF4-FFF2-40B4-BE49-F238E27FC236}">
                <a16:creationId xmlns:a16="http://schemas.microsoft.com/office/drawing/2014/main" id="{CA591072-5152-4397-9B1B-5E6CDFE6B6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54077" flipV="1">
            <a:off x="7199313" y="3105150"/>
            <a:ext cx="571500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679" name="Picture 391" descr="MCj04127620000[1]">
            <a:extLst>
              <a:ext uri="{FF2B5EF4-FFF2-40B4-BE49-F238E27FC236}">
                <a16:creationId xmlns:a16="http://schemas.microsoft.com/office/drawing/2014/main" id="{EA3AEBC5-B38E-49D4-9659-AA913A6254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54077" flipV="1">
            <a:off x="7270750" y="2781300"/>
            <a:ext cx="571500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680" name="Picture 392" descr="MCj04127620000[1]">
            <a:extLst>
              <a:ext uri="{FF2B5EF4-FFF2-40B4-BE49-F238E27FC236}">
                <a16:creationId xmlns:a16="http://schemas.microsoft.com/office/drawing/2014/main" id="{A686DB23-D93D-4FA1-93BA-875935C84B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54077" flipV="1">
            <a:off x="7235825" y="2060575"/>
            <a:ext cx="571500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681" name="Picture 393" descr="MCj04127620000[1]">
            <a:extLst>
              <a:ext uri="{FF2B5EF4-FFF2-40B4-BE49-F238E27FC236}">
                <a16:creationId xmlns:a16="http://schemas.microsoft.com/office/drawing/2014/main" id="{AA03BE55-14DC-4F80-8E80-43164E0DAE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54077" flipV="1">
            <a:off x="7199313" y="1557338"/>
            <a:ext cx="571500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682" name="Picture 394" descr="MCj04127620000[1]">
            <a:extLst>
              <a:ext uri="{FF2B5EF4-FFF2-40B4-BE49-F238E27FC236}">
                <a16:creationId xmlns:a16="http://schemas.microsoft.com/office/drawing/2014/main" id="{A5D3CE39-B31F-4B63-8482-CAF6A0623A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54077" flipV="1">
            <a:off x="7343775" y="1773238"/>
            <a:ext cx="571500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683" name="Picture 395" descr="MCj04127620000[1]">
            <a:extLst>
              <a:ext uri="{FF2B5EF4-FFF2-40B4-BE49-F238E27FC236}">
                <a16:creationId xmlns:a16="http://schemas.microsoft.com/office/drawing/2014/main" id="{DA8BF117-BC2E-4311-ADA2-2CD3DE3818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54077" flipV="1">
            <a:off x="7091363" y="2852738"/>
            <a:ext cx="571500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684" name="Picture 396" descr="MCj04127620000[1]">
            <a:extLst>
              <a:ext uri="{FF2B5EF4-FFF2-40B4-BE49-F238E27FC236}">
                <a16:creationId xmlns:a16="http://schemas.microsoft.com/office/drawing/2014/main" id="{2381317D-F0DD-4E2D-AEDD-28E9569AC9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54077" flipV="1">
            <a:off x="7235825" y="2709863"/>
            <a:ext cx="571500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685" name="Picture 397" descr="MCj04127620000[1]">
            <a:extLst>
              <a:ext uri="{FF2B5EF4-FFF2-40B4-BE49-F238E27FC236}">
                <a16:creationId xmlns:a16="http://schemas.microsoft.com/office/drawing/2014/main" id="{1FC314E4-2765-4FF0-BFAF-C41EEDA8A8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54077" flipV="1">
            <a:off x="7270750" y="2997200"/>
            <a:ext cx="571500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686" name="Picture 398" descr="MCj04127620000[1]">
            <a:extLst>
              <a:ext uri="{FF2B5EF4-FFF2-40B4-BE49-F238E27FC236}">
                <a16:creationId xmlns:a16="http://schemas.microsoft.com/office/drawing/2014/main" id="{2EB21C7C-3B1C-4511-A7E0-B41BFB4328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54077" flipV="1">
            <a:off x="7235825" y="2276475"/>
            <a:ext cx="571500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687" name="Picture 399" descr="MCj04127620000[1]">
            <a:extLst>
              <a:ext uri="{FF2B5EF4-FFF2-40B4-BE49-F238E27FC236}">
                <a16:creationId xmlns:a16="http://schemas.microsoft.com/office/drawing/2014/main" id="{83D37D06-0FBF-4BFE-A54D-726B4B1E11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54077" flipV="1">
            <a:off x="7199313" y="1773238"/>
            <a:ext cx="577850" cy="201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688" name="Picture 400" descr="MCj04127620000[1]">
            <a:extLst>
              <a:ext uri="{FF2B5EF4-FFF2-40B4-BE49-F238E27FC236}">
                <a16:creationId xmlns:a16="http://schemas.microsoft.com/office/drawing/2014/main" id="{68D79B03-A148-46EC-8EB7-7BE1ADE672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54077" flipV="1">
            <a:off x="7343775" y="1989138"/>
            <a:ext cx="571500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689" name="Picture 401" descr="MCj04127620000[1]">
            <a:extLst>
              <a:ext uri="{FF2B5EF4-FFF2-40B4-BE49-F238E27FC236}">
                <a16:creationId xmlns:a16="http://schemas.microsoft.com/office/drawing/2014/main" id="{109342C9-70C7-46E2-929E-7EC8AAE2E0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54077" flipV="1">
            <a:off x="7270750" y="2600325"/>
            <a:ext cx="571500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690" name="Picture 402" descr="MCj04127620000[1]">
            <a:extLst>
              <a:ext uri="{FF2B5EF4-FFF2-40B4-BE49-F238E27FC236}">
                <a16:creationId xmlns:a16="http://schemas.microsoft.com/office/drawing/2014/main" id="{9A00F4CA-7EFE-4FC9-AC42-5F54589C19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54077" flipV="1">
            <a:off x="7091363" y="2457450"/>
            <a:ext cx="571500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691" name="Picture 403" descr="MCj04127620000[1]">
            <a:extLst>
              <a:ext uri="{FF2B5EF4-FFF2-40B4-BE49-F238E27FC236}">
                <a16:creationId xmlns:a16="http://schemas.microsoft.com/office/drawing/2014/main" id="{9DFB7467-9801-4186-BA5A-F41774C3D0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54077" flipV="1">
            <a:off x="7235825" y="2314575"/>
            <a:ext cx="571500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692" name="Picture 404" descr="MCj04127620000[1]">
            <a:extLst>
              <a:ext uri="{FF2B5EF4-FFF2-40B4-BE49-F238E27FC236}">
                <a16:creationId xmlns:a16="http://schemas.microsoft.com/office/drawing/2014/main" id="{58BC6812-864D-46DB-B8E0-B31DD8EEC8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54077" flipV="1">
            <a:off x="7199313" y="2925763"/>
            <a:ext cx="571500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693" name="Picture 405" descr="MCj04127620000[1]">
            <a:extLst>
              <a:ext uri="{FF2B5EF4-FFF2-40B4-BE49-F238E27FC236}">
                <a16:creationId xmlns:a16="http://schemas.microsoft.com/office/drawing/2014/main" id="{02C4A90C-E25F-419D-B7FE-4369868FCD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54077" flipV="1">
            <a:off x="7270750" y="2601913"/>
            <a:ext cx="571500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694" name="Picture 406" descr="MCj04127620000[1]">
            <a:extLst>
              <a:ext uri="{FF2B5EF4-FFF2-40B4-BE49-F238E27FC236}">
                <a16:creationId xmlns:a16="http://schemas.microsoft.com/office/drawing/2014/main" id="{A9B373D0-AB69-40C6-8E66-6DC767D980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54077" flipV="1">
            <a:off x="7235825" y="1881188"/>
            <a:ext cx="571500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695" name="Picture 407" descr="MCj04127620000[1]">
            <a:extLst>
              <a:ext uri="{FF2B5EF4-FFF2-40B4-BE49-F238E27FC236}">
                <a16:creationId xmlns:a16="http://schemas.microsoft.com/office/drawing/2014/main" id="{7C08E2D7-8671-415B-A2F4-654F08DF70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54077" flipV="1">
            <a:off x="7343775" y="1593850"/>
            <a:ext cx="571500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696" name="Picture 408" descr="MCj04127620000[1]">
            <a:extLst>
              <a:ext uri="{FF2B5EF4-FFF2-40B4-BE49-F238E27FC236}">
                <a16:creationId xmlns:a16="http://schemas.microsoft.com/office/drawing/2014/main" id="{60ABE33F-C3BF-4D1E-8CC8-38C9947A60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54077" flipV="1">
            <a:off x="7451725" y="1808163"/>
            <a:ext cx="612775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697" name="Picture 409" descr="MCj04127620000[1]">
            <a:extLst>
              <a:ext uri="{FF2B5EF4-FFF2-40B4-BE49-F238E27FC236}">
                <a16:creationId xmlns:a16="http://schemas.microsoft.com/office/drawing/2014/main" id="{739FACD3-4F92-4425-808A-E4F5570022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54077" flipV="1">
            <a:off x="7596188" y="1665288"/>
            <a:ext cx="612775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698" name="Picture 410" descr="MCj04127620000[1]">
            <a:extLst>
              <a:ext uri="{FF2B5EF4-FFF2-40B4-BE49-F238E27FC236}">
                <a16:creationId xmlns:a16="http://schemas.microsoft.com/office/drawing/2014/main" id="{0214F607-EDAE-4F68-BE96-5735E82F13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54077" flipV="1">
            <a:off x="7559675" y="2276475"/>
            <a:ext cx="612775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699" name="Picture 411" descr="MCj04127620000[1]">
            <a:extLst>
              <a:ext uri="{FF2B5EF4-FFF2-40B4-BE49-F238E27FC236}">
                <a16:creationId xmlns:a16="http://schemas.microsoft.com/office/drawing/2014/main" id="{65EB3307-E7BA-45F9-886D-9A80AC7949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54077" flipV="1">
            <a:off x="7631113" y="1952625"/>
            <a:ext cx="612775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700" name="Picture 412" descr="MCj04127620000[1]">
            <a:extLst>
              <a:ext uri="{FF2B5EF4-FFF2-40B4-BE49-F238E27FC236}">
                <a16:creationId xmlns:a16="http://schemas.microsoft.com/office/drawing/2014/main" id="{E52CD1C8-A93D-4C83-8DF7-9D538084B5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54077" flipV="1">
            <a:off x="7596188" y="1231900"/>
            <a:ext cx="612775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701" name="Picture 413" descr="MCj04127620000[1]">
            <a:extLst>
              <a:ext uri="{FF2B5EF4-FFF2-40B4-BE49-F238E27FC236}">
                <a16:creationId xmlns:a16="http://schemas.microsoft.com/office/drawing/2014/main" id="{5DD51607-B966-4E91-8A3D-252C1CB2F3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54077" flipV="1">
            <a:off x="7559675" y="728663"/>
            <a:ext cx="612775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702" name="Picture 414" descr="MCj04127620000[1]">
            <a:extLst>
              <a:ext uri="{FF2B5EF4-FFF2-40B4-BE49-F238E27FC236}">
                <a16:creationId xmlns:a16="http://schemas.microsoft.com/office/drawing/2014/main" id="{FFE147D9-BC35-47A3-88DE-E610CFFF9B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54077" flipV="1">
            <a:off x="7704138" y="944563"/>
            <a:ext cx="612775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703" name="Picture 415" descr="MCj04127620000[1]">
            <a:extLst>
              <a:ext uri="{FF2B5EF4-FFF2-40B4-BE49-F238E27FC236}">
                <a16:creationId xmlns:a16="http://schemas.microsoft.com/office/drawing/2014/main" id="{CE093090-18CE-4A78-B065-FBCC8A5C33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54077" flipV="1">
            <a:off x="7451725" y="2024063"/>
            <a:ext cx="612775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704" name="Picture 416" descr="MCj04127620000[1]">
            <a:extLst>
              <a:ext uri="{FF2B5EF4-FFF2-40B4-BE49-F238E27FC236}">
                <a16:creationId xmlns:a16="http://schemas.microsoft.com/office/drawing/2014/main" id="{0BCD1C53-6E8F-4D80-8495-95D239DA56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54077" flipV="1">
            <a:off x="7596188" y="1881188"/>
            <a:ext cx="612775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705" name="Picture 417" descr="MCj04127620000[1]">
            <a:extLst>
              <a:ext uri="{FF2B5EF4-FFF2-40B4-BE49-F238E27FC236}">
                <a16:creationId xmlns:a16="http://schemas.microsoft.com/office/drawing/2014/main" id="{E053E70F-8D35-4C09-AFFE-D9AC1F9C04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54077" flipV="1">
            <a:off x="7631113" y="2168525"/>
            <a:ext cx="612775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706" name="Picture 418" descr="MCj04127620000[1]">
            <a:extLst>
              <a:ext uri="{FF2B5EF4-FFF2-40B4-BE49-F238E27FC236}">
                <a16:creationId xmlns:a16="http://schemas.microsoft.com/office/drawing/2014/main" id="{008E7AA0-2975-4B90-AABA-2DEA0E4704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54077" flipV="1">
            <a:off x="7596188" y="1447800"/>
            <a:ext cx="612775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707" name="Picture 419" descr="MCj04127620000[1]">
            <a:extLst>
              <a:ext uri="{FF2B5EF4-FFF2-40B4-BE49-F238E27FC236}">
                <a16:creationId xmlns:a16="http://schemas.microsoft.com/office/drawing/2014/main" id="{5F8FCFB4-FD7A-4D6D-A0ED-DFD6BB5E6C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54077" flipV="1">
            <a:off x="7559675" y="944563"/>
            <a:ext cx="612775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708" name="Picture 420" descr="MCj04127620000[1]">
            <a:extLst>
              <a:ext uri="{FF2B5EF4-FFF2-40B4-BE49-F238E27FC236}">
                <a16:creationId xmlns:a16="http://schemas.microsoft.com/office/drawing/2014/main" id="{8EF67978-21FA-4791-9B1E-4A284F040D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54077" flipV="1">
            <a:off x="7704138" y="1160463"/>
            <a:ext cx="612775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709" name="Picture 421" descr="MCj04127620000[1]">
            <a:extLst>
              <a:ext uri="{FF2B5EF4-FFF2-40B4-BE49-F238E27FC236}">
                <a16:creationId xmlns:a16="http://schemas.microsoft.com/office/drawing/2014/main" id="{0082A0AD-73D3-44FB-9E9D-96D4A7F010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54077" flipV="1">
            <a:off x="7631113" y="1771650"/>
            <a:ext cx="612775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710" name="Picture 422" descr="MCj04127620000[1]">
            <a:extLst>
              <a:ext uri="{FF2B5EF4-FFF2-40B4-BE49-F238E27FC236}">
                <a16:creationId xmlns:a16="http://schemas.microsoft.com/office/drawing/2014/main" id="{4CD9919C-B7F5-4DA4-B2C6-3AF295B2A0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54077" flipV="1">
            <a:off x="7451725" y="1628775"/>
            <a:ext cx="612775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711" name="Picture 423" descr="MCj04127620000[1]">
            <a:extLst>
              <a:ext uri="{FF2B5EF4-FFF2-40B4-BE49-F238E27FC236}">
                <a16:creationId xmlns:a16="http://schemas.microsoft.com/office/drawing/2014/main" id="{B04BDD6A-0C32-43DF-81F0-51EA3D6859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54077" flipV="1">
            <a:off x="7596188" y="1485900"/>
            <a:ext cx="612775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712" name="Picture 424" descr="MCj04127620000[1]">
            <a:extLst>
              <a:ext uri="{FF2B5EF4-FFF2-40B4-BE49-F238E27FC236}">
                <a16:creationId xmlns:a16="http://schemas.microsoft.com/office/drawing/2014/main" id="{73EFBD26-3E11-4ED6-9DBC-F19C9767EB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54077" flipV="1">
            <a:off x="7559675" y="2097088"/>
            <a:ext cx="612775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713" name="Picture 425" descr="MCj04127620000[1]">
            <a:extLst>
              <a:ext uri="{FF2B5EF4-FFF2-40B4-BE49-F238E27FC236}">
                <a16:creationId xmlns:a16="http://schemas.microsoft.com/office/drawing/2014/main" id="{46255F52-1AE7-47DE-B056-D2D1EAC55E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54077" flipV="1">
            <a:off x="7631113" y="1773238"/>
            <a:ext cx="612775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714" name="Picture 426" descr="MCj04127620000[1]">
            <a:extLst>
              <a:ext uri="{FF2B5EF4-FFF2-40B4-BE49-F238E27FC236}">
                <a16:creationId xmlns:a16="http://schemas.microsoft.com/office/drawing/2014/main" id="{115F1D1C-A682-43E3-A680-2654C6E9AD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54077" flipV="1">
            <a:off x="7596188" y="1052513"/>
            <a:ext cx="612775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715" name="Picture 427" descr="MCj04127620000[1]">
            <a:extLst>
              <a:ext uri="{FF2B5EF4-FFF2-40B4-BE49-F238E27FC236}">
                <a16:creationId xmlns:a16="http://schemas.microsoft.com/office/drawing/2014/main" id="{3CA031C8-9885-404C-ABD9-6D514D24B7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54077" flipV="1">
            <a:off x="7704138" y="765175"/>
            <a:ext cx="612775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716" name="Picture 428" descr="MCj04127620000[1]">
            <a:extLst>
              <a:ext uri="{FF2B5EF4-FFF2-40B4-BE49-F238E27FC236}">
                <a16:creationId xmlns:a16="http://schemas.microsoft.com/office/drawing/2014/main" id="{A88C1932-4F5C-4488-B2B6-DEC93591BB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11145923" flipH="1" flipV="1">
            <a:off x="8145463" y="1584325"/>
            <a:ext cx="322262" cy="18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717" name="Picture 429" descr="MCj04127620000[1]">
            <a:extLst>
              <a:ext uri="{FF2B5EF4-FFF2-40B4-BE49-F238E27FC236}">
                <a16:creationId xmlns:a16="http://schemas.microsoft.com/office/drawing/2014/main" id="{3652D2D4-E0CA-4B61-BDE7-56B491390A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11145923" flipH="1" flipV="1">
            <a:off x="8289925" y="1441450"/>
            <a:ext cx="322263" cy="18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718" name="Picture 430" descr="MCj04127620000[1]">
            <a:extLst>
              <a:ext uri="{FF2B5EF4-FFF2-40B4-BE49-F238E27FC236}">
                <a16:creationId xmlns:a16="http://schemas.microsoft.com/office/drawing/2014/main" id="{E552452C-5066-4760-B68A-F3F4AE4D59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11145923" flipH="1" flipV="1">
            <a:off x="8253413" y="2052638"/>
            <a:ext cx="322262" cy="18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719" name="Picture 431" descr="MCj04127620000[1]">
            <a:extLst>
              <a:ext uri="{FF2B5EF4-FFF2-40B4-BE49-F238E27FC236}">
                <a16:creationId xmlns:a16="http://schemas.microsoft.com/office/drawing/2014/main" id="{FDCB76EF-9ABF-4046-8676-3D64CAEFF5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11145923" flipH="1" flipV="1">
            <a:off x="8324850" y="1728788"/>
            <a:ext cx="322263" cy="18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720" name="Picture 432" descr="MCj04127620000[1]">
            <a:extLst>
              <a:ext uri="{FF2B5EF4-FFF2-40B4-BE49-F238E27FC236}">
                <a16:creationId xmlns:a16="http://schemas.microsoft.com/office/drawing/2014/main" id="{8618D88A-8BC9-4610-A2C6-A87E26B279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11145923" flipH="1" flipV="1">
            <a:off x="8289925" y="1008063"/>
            <a:ext cx="322263" cy="18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721" name="Picture 433" descr="MCj04127620000[1]">
            <a:extLst>
              <a:ext uri="{FF2B5EF4-FFF2-40B4-BE49-F238E27FC236}">
                <a16:creationId xmlns:a16="http://schemas.microsoft.com/office/drawing/2014/main" id="{A3537399-803D-4FB9-82BD-58B89C8823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11145923" flipH="1" flipV="1">
            <a:off x="8253413" y="504825"/>
            <a:ext cx="322262" cy="18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722" name="Picture 434" descr="MCj04127620000[1]">
            <a:extLst>
              <a:ext uri="{FF2B5EF4-FFF2-40B4-BE49-F238E27FC236}">
                <a16:creationId xmlns:a16="http://schemas.microsoft.com/office/drawing/2014/main" id="{6E6C50F5-325A-4C5B-B8FF-A6618BAFC7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11145923" flipH="1" flipV="1">
            <a:off x="8397875" y="720725"/>
            <a:ext cx="322263" cy="18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723" name="Picture 435" descr="MCj04127620000[1]">
            <a:extLst>
              <a:ext uri="{FF2B5EF4-FFF2-40B4-BE49-F238E27FC236}">
                <a16:creationId xmlns:a16="http://schemas.microsoft.com/office/drawing/2014/main" id="{4E96796B-4B08-46E4-AF82-F57E964378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11145923" flipH="1" flipV="1">
            <a:off x="8145463" y="1800225"/>
            <a:ext cx="322262" cy="18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724" name="Picture 436" descr="MCj04127620000[1]">
            <a:extLst>
              <a:ext uri="{FF2B5EF4-FFF2-40B4-BE49-F238E27FC236}">
                <a16:creationId xmlns:a16="http://schemas.microsoft.com/office/drawing/2014/main" id="{17168CB3-81F1-4054-986F-4547EA2225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11145923" flipH="1" flipV="1">
            <a:off x="8289925" y="1657350"/>
            <a:ext cx="322263" cy="18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725" name="Picture 437" descr="MCj04127620000[1]">
            <a:extLst>
              <a:ext uri="{FF2B5EF4-FFF2-40B4-BE49-F238E27FC236}">
                <a16:creationId xmlns:a16="http://schemas.microsoft.com/office/drawing/2014/main" id="{96BB27FC-1170-4B4A-BEE4-7B1F64C71C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11145923" flipH="1" flipV="1">
            <a:off x="8324850" y="1944688"/>
            <a:ext cx="322263" cy="18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726" name="Picture 438" descr="MCj04127620000[1]">
            <a:extLst>
              <a:ext uri="{FF2B5EF4-FFF2-40B4-BE49-F238E27FC236}">
                <a16:creationId xmlns:a16="http://schemas.microsoft.com/office/drawing/2014/main" id="{77A126DA-43B9-40BE-B69C-B005AA4534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11145923" flipH="1" flipV="1">
            <a:off x="8289925" y="1223963"/>
            <a:ext cx="322263" cy="18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727" name="Picture 439" descr="MCj04127620000[1]">
            <a:extLst>
              <a:ext uri="{FF2B5EF4-FFF2-40B4-BE49-F238E27FC236}">
                <a16:creationId xmlns:a16="http://schemas.microsoft.com/office/drawing/2014/main" id="{B1F03F3D-B95E-4611-A171-4881A10011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11145923" flipH="1" flipV="1">
            <a:off x="8253413" y="720725"/>
            <a:ext cx="322262" cy="18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728" name="Picture 440" descr="MCj04127620000[1]">
            <a:extLst>
              <a:ext uri="{FF2B5EF4-FFF2-40B4-BE49-F238E27FC236}">
                <a16:creationId xmlns:a16="http://schemas.microsoft.com/office/drawing/2014/main" id="{10B8590C-73A2-4FFD-8F7D-3A8CD2D747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11145923" flipH="1" flipV="1">
            <a:off x="8397875" y="936625"/>
            <a:ext cx="322263" cy="18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729" name="Picture 441" descr="MCj04127620000[1]">
            <a:extLst>
              <a:ext uri="{FF2B5EF4-FFF2-40B4-BE49-F238E27FC236}">
                <a16:creationId xmlns:a16="http://schemas.microsoft.com/office/drawing/2014/main" id="{BB5AB780-5B2D-4CDF-A304-12AE70D617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11145923" flipH="1" flipV="1">
            <a:off x="8324850" y="1547813"/>
            <a:ext cx="322263" cy="18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730" name="Picture 442" descr="MCj04127620000[1]">
            <a:extLst>
              <a:ext uri="{FF2B5EF4-FFF2-40B4-BE49-F238E27FC236}">
                <a16:creationId xmlns:a16="http://schemas.microsoft.com/office/drawing/2014/main" id="{AE70087F-A1EF-4C4A-B546-741E5CAA7E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11145923" flipH="1" flipV="1">
            <a:off x="8145463" y="1404938"/>
            <a:ext cx="322262" cy="18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731" name="Picture 443" descr="MCj04127620000[1]">
            <a:extLst>
              <a:ext uri="{FF2B5EF4-FFF2-40B4-BE49-F238E27FC236}">
                <a16:creationId xmlns:a16="http://schemas.microsoft.com/office/drawing/2014/main" id="{CDDE1ED5-DA12-4A77-B660-C7577CDF1C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11145923" flipH="1" flipV="1">
            <a:off x="8289925" y="1262063"/>
            <a:ext cx="322263" cy="18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732" name="Picture 444" descr="MCj04127620000[1]">
            <a:extLst>
              <a:ext uri="{FF2B5EF4-FFF2-40B4-BE49-F238E27FC236}">
                <a16:creationId xmlns:a16="http://schemas.microsoft.com/office/drawing/2014/main" id="{22655D11-4159-40CD-A1A3-FF88D4CB1B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11145923" flipH="1" flipV="1">
            <a:off x="8253413" y="1873250"/>
            <a:ext cx="322262" cy="18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733" name="Picture 445" descr="MCj04127620000[1]">
            <a:extLst>
              <a:ext uri="{FF2B5EF4-FFF2-40B4-BE49-F238E27FC236}">
                <a16:creationId xmlns:a16="http://schemas.microsoft.com/office/drawing/2014/main" id="{BB76EAE7-186C-4545-8651-65FE7F6824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11145923" flipH="1" flipV="1">
            <a:off x="8324850" y="1549400"/>
            <a:ext cx="322263" cy="18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734" name="Picture 446" descr="MCj04127620000[1]">
            <a:extLst>
              <a:ext uri="{FF2B5EF4-FFF2-40B4-BE49-F238E27FC236}">
                <a16:creationId xmlns:a16="http://schemas.microsoft.com/office/drawing/2014/main" id="{0954D1F3-D553-469C-8219-10A7D50082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11145923" flipH="1" flipV="1">
            <a:off x="8289925" y="828675"/>
            <a:ext cx="322263" cy="18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735" name="Picture 447" descr="MCj04127620000[1]">
            <a:extLst>
              <a:ext uri="{FF2B5EF4-FFF2-40B4-BE49-F238E27FC236}">
                <a16:creationId xmlns:a16="http://schemas.microsoft.com/office/drawing/2014/main" id="{8E235478-9600-43E5-89B5-7E5F703336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11145923" flipH="1" flipV="1">
            <a:off x="8397875" y="541338"/>
            <a:ext cx="322263" cy="18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736" name="Picture 448" descr="MCj04127620000[1]">
            <a:extLst>
              <a:ext uri="{FF2B5EF4-FFF2-40B4-BE49-F238E27FC236}">
                <a16:creationId xmlns:a16="http://schemas.microsoft.com/office/drawing/2014/main" id="{F197C8DA-C355-4695-94A5-2DAB43BECB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54077" flipV="1">
            <a:off x="6551613" y="1555750"/>
            <a:ext cx="612775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737" name="Picture 449" descr="MCj04127620000[1]">
            <a:extLst>
              <a:ext uri="{FF2B5EF4-FFF2-40B4-BE49-F238E27FC236}">
                <a16:creationId xmlns:a16="http://schemas.microsoft.com/office/drawing/2014/main" id="{C99F36B3-28EB-406C-97FE-655A4A6C73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54077" flipV="1">
            <a:off x="6696075" y="1412875"/>
            <a:ext cx="612775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738" name="Picture 450" descr="MCj04127620000[1]">
            <a:extLst>
              <a:ext uri="{FF2B5EF4-FFF2-40B4-BE49-F238E27FC236}">
                <a16:creationId xmlns:a16="http://schemas.microsoft.com/office/drawing/2014/main" id="{0F175C5D-88A3-449F-9CE5-1DC86F5070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54077" flipV="1">
            <a:off x="6659563" y="2024063"/>
            <a:ext cx="612775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739" name="Picture 451" descr="MCj04127620000[1]">
            <a:extLst>
              <a:ext uri="{FF2B5EF4-FFF2-40B4-BE49-F238E27FC236}">
                <a16:creationId xmlns:a16="http://schemas.microsoft.com/office/drawing/2014/main" id="{8DA9C793-2DBA-413B-962B-EEB3A86E15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54077" flipV="1">
            <a:off x="6731000" y="1700213"/>
            <a:ext cx="612775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740" name="Picture 452" descr="MCj04127620000[1]">
            <a:extLst>
              <a:ext uri="{FF2B5EF4-FFF2-40B4-BE49-F238E27FC236}">
                <a16:creationId xmlns:a16="http://schemas.microsoft.com/office/drawing/2014/main" id="{A9F5B349-49E1-4B0B-BAC2-AD79DA542F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54077" flipV="1">
            <a:off x="6696075" y="979488"/>
            <a:ext cx="612775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741" name="Picture 453" descr="MCj04127620000[1]">
            <a:extLst>
              <a:ext uri="{FF2B5EF4-FFF2-40B4-BE49-F238E27FC236}">
                <a16:creationId xmlns:a16="http://schemas.microsoft.com/office/drawing/2014/main" id="{9E525608-BD12-4A28-9F10-807D6E217E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54077" flipV="1">
            <a:off x="6659563" y="476250"/>
            <a:ext cx="612775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742" name="Picture 454" descr="MCj04127620000[1]">
            <a:extLst>
              <a:ext uri="{FF2B5EF4-FFF2-40B4-BE49-F238E27FC236}">
                <a16:creationId xmlns:a16="http://schemas.microsoft.com/office/drawing/2014/main" id="{17662790-79C9-4857-894B-7FB3C89DE3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54077" flipV="1">
            <a:off x="6804025" y="692150"/>
            <a:ext cx="612775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743" name="Picture 455" descr="MCj04127620000[1]">
            <a:extLst>
              <a:ext uri="{FF2B5EF4-FFF2-40B4-BE49-F238E27FC236}">
                <a16:creationId xmlns:a16="http://schemas.microsoft.com/office/drawing/2014/main" id="{7FD4B1D8-7E16-4A60-9DBD-D51E4F55DD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54077" flipV="1">
            <a:off x="6551613" y="1771650"/>
            <a:ext cx="612775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744" name="Picture 456" descr="MCj04127620000[1]">
            <a:extLst>
              <a:ext uri="{FF2B5EF4-FFF2-40B4-BE49-F238E27FC236}">
                <a16:creationId xmlns:a16="http://schemas.microsoft.com/office/drawing/2014/main" id="{6278C787-A79D-4CA0-8E8D-E41E327FBA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54077" flipV="1">
            <a:off x="6696075" y="1628775"/>
            <a:ext cx="612775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745" name="Picture 457" descr="MCj04127620000[1]">
            <a:extLst>
              <a:ext uri="{FF2B5EF4-FFF2-40B4-BE49-F238E27FC236}">
                <a16:creationId xmlns:a16="http://schemas.microsoft.com/office/drawing/2014/main" id="{2E532262-6BCB-4CCC-8071-ACB46A05EF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54077" flipV="1">
            <a:off x="6731000" y="1916113"/>
            <a:ext cx="612775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746" name="Picture 458" descr="MCj04127620000[1]">
            <a:extLst>
              <a:ext uri="{FF2B5EF4-FFF2-40B4-BE49-F238E27FC236}">
                <a16:creationId xmlns:a16="http://schemas.microsoft.com/office/drawing/2014/main" id="{1042FD53-3326-4581-89EF-4818A75C0F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54077" flipV="1">
            <a:off x="6696075" y="1195388"/>
            <a:ext cx="612775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747" name="Picture 459" descr="MCj04127620000[1]">
            <a:extLst>
              <a:ext uri="{FF2B5EF4-FFF2-40B4-BE49-F238E27FC236}">
                <a16:creationId xmlns:a16="http://schemas.microsoft.com/office/drawing/2014/main" id="{292E9E2E-1386-4E91-9A0D-FD9BCD01DF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54077" flipV="1">
            <a:off x="6659563" y="692150"/>
            <a:ext cx="612775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748" name="Picture 460" descr="MCj04127620000[1]">
            <a:extLst>
              <a:ext uri="{FF2B5EF4-FFF2-40B4-BE49-F238E27FC236}">
                <a16:creationId xmlns:a16="http://schemas.microsoft.com/office/drawing/2014/main" id="{7060ED89-E55A-456B-A72A-9992BDC700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54077" flipV="1">
            <a:off x="6804025" y="908050"/>
            <a:ext cx="612775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749" name="Picture 461" descr="MCj04127620000[1]">
            <a:extLst>
              <a:ext uri="{FF2B5EF4-FFF2-40B4-BE49-F238E27FC236}">
                <a16:creationId xmlns:a16="http://schemas.microsoft.com/office/drawing/2014/main" id="{135D77A6-D0F5-416C-90B1-233877A897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54077" flipV="1">
            <a:off x="6731000" y="1519238"/>
            <a:ext cx="612775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750" name="Picture 462" descr="MCj04127620000[1]">
            <a:extLst>
              <a:ext uri="{FF2B5EF4-FFF2-40B4-BE49-F238E27FC236}">
                <a16:creationId xmlns:a16="http://schemas.microsoft.com/office/drawing/2014/main" id="{9F54C6A9-DA77-4A87-BAA2-6E94A526B9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54077" flipV="1">
            <a:off x="6551613" y="1376363"/>
            <a:ext cx="612775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751" name="Picture 463" descr="MCj04127620000[1]">
            <a:extLst>
              <a:ext uri="{FF2B5EF4-FFF2-40B4-BE49-F238E27FC236}">
                <a16:creationId xmlns:a16="http://schemas.microsoft.com/office/drawing/2014/main" id="{45FADBBF-8E33-412E-9A2E-80B8CB44F4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54077" flipV="1">
            <a:off x="6696075" y="1233488"/>
            <a:ext cx="612775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752" name="Picture 464" descr="MCj04127620000[1]">
            <a:extLst>
              <a:ext uri="{FF2B5EF4-FFF2-40B4-BE49-F238E27FC236}">
                <a16:creationId xmlns:a16="http://schemas.microsoft.com/office/drawing/2014/main" id="{DF3FC1EB-45CE-4027-A9CF-06DEAD54EC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54077" flipV="1">
            <a:off x="6659563" y="1844675"/>
            <a:ext cx="612775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753" name="Picture 465" descr="MCj04127620000[1]">
            <a:extLst>
              <a:ext uri="{FF2B5EF4-FFF2-40B4-BE49-F238E27FC236}">
                <a16:creationId xmlns:a16="http://schemas.microsoft.com/office/drawing/2014/main" id="{2DBB4EAC-53FE-4C9D-A0AD-5AFC49D715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54077" flipV="1">
            <a:off x="6731000" y="1520825"/>
            <a:ext cx="612775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754" name="Picture 466" descr="MCj04127620000[1]">
            <a:extLst>
              <a:ext uri="{FF2B5EF4-FFF2-40B4-BE49-F238E27FC236}">
                <a16:creationId xmlns:a16="http://schemas.microsoft.com/office/drawing/2014/main" id="{AA1FA7DB-603F-45F5-BDB7-F62CBD1FB9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54077" flipV="1">
            <a:off x="6696075" y="800100"/>
            <a:ext cx="612775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755" name="Picture 467" descr="MCj04127620000[1]">
            <a:extLst>
              <a:ext uri="{FF2B5EF4-FFF2-40B4-BE49-F238E27FC236}">
                <a16:creationId xmlns:a16="http://schemas.microsoft.com/office/drawing/2014/main" id="{8A04BDB7-7890-4165-A0EC-96A51D60DE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54077" flipV="1">
            <a:off x="6804025" y="512763"/>
            <a:ext cx="612775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756" name="Picture 468" descr="MCj04127620000[1]">
            <a:extLst>
              <a:ext uri="{FF2B5EF4-FFF2-40B4-BE49-F238E27FC236}">
                <a16:creationId xmlns:a16="http://schemas.microsoft.com/office/drawing/2014/main" id="{05DDBDCE-CB8F-4BF6-8E80-8A0DC6FB5F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54077" flipV="1">
            <a:off x="7091363" y="1339850"/>
            <a:ext cx="612775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757" name="Picture 469" descr="MCj04127620000[1]">
            <a:extLst>
              <a:ext uri="{FF2B5EF4-FFF2-40B4-BE49-F238E27FC236}">
                <a16:creationId xmlns:a16="http://schemas.microsoft.com/office/drawing/2014/main" id="{A00F412D-7BAF-4BEA-81A5-7A17C1EB94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54077" flipV="1">
            <a:off x="7235825" y="1196975"/>
            <a:ext cx="612775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758" name="Picture 470" descr="MCj04127620000[1]">
            <a:extLst>
              <a:ext uri="{FF2B5EF4-FFF2-40B4-BE49-F238E27FC236}">
                <a16:creationId xmlns:a16="http://schemas.microsoft.com/office/drawing/2014/main" id="{3A476409-7878-4DEF-962B-9D96B6D523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54077" flipV="1">
            <a:off x="7199313" y="1808163"/>
            <a:ext cx="612775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759" name="Picture 471" descr="MCj04127620000[1]">
            <a:extLst>
              <a:ext uri="{FF2B5EF4-FFF2-40B4-BE49-F238E27FC236}">
                <a16:creationId xmlns:a16="http://schemas.microsoft.com/office/drawing/2014/main" id="{F578942D-DCAB-4AE8-BEFC-43834C9304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54077" flipV="1">
            <a:off x="7270750" y="1484313"/>
            <a:ext cx="612775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760" name="Picture 472" descr="MCj04127620000[1]">
            <a:extLst>
              <a:ext uri="{FF2B5EF4-FFF2-40B4-BE49-F238E27FC236}">
                <a16:creationId xmlns:a16="http://schemas.microsoft.com/office/drawing/2014/main" id="{81F99D9B-FFA7-4A39-B3DA-DF32CF51D1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54077" flipV="1">
            <a:off x="7235825" y="763588"/>
            <a:ext cx="612775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761" name="Picture 473" descr="MCj04127620000[1]">
            <a:extLst>
              <a:ext uri="{FF2B5EF4-FFF2-40B4-BE49-F238E27FC236}">
                <a16:creationId xmlns:a16="http://schemas.microsoft.com/office/drawing/2014/main" id="{B1229DF9-477F-446C-8042-EC2E09CAB2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54077" flipV="1">
            <a:off x="7199313" y="260350"/>
            <a:ext cx="612775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762" name="Picture 474" descr="MCj04127620000[1]">
            <a:extLst>
              <a:ext uri="{FF2B5EF4-FFF2-40B4-BE49-F238E27FC236}">
                <a16:creationId xmlns:a16="http://schemas.microsoft.com/office/drawing/2014/main" id="{68AE3450-BA76-4FB8-A06D-9E17C635D9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54077" flipV="1">
            <a:off x="7343775" y="476250"/>
            <a:ext cx="612775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763" name="Picture 475" descr="MCj04127620000[1]">
            <a:extLst>
              <a:ext uri="{FF2B5EF4-FFF2-40B4-BE49-F238E27FC236}">
                <a16:creationId xmlns:a16="http://schemas.microsoft.com/office/drawing/2014/main" id="{4574649F-5D17-4108-A848-42E2207657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54077" flipV="1">
            <a:off x="7091363" y="1555750"/>
            <a:ext cx="612775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764" name="Picture 476" descr="MCj04127620000[1]">
            <a:extLst>
              <a:ext uri="{FF2B5EF4-FFF2-40B4-BE49-F238E27FC236}">
                <a16:creationId xmlns:a16="http://schemas.microsoft.com/office/drawing/2014/main" id="{0C9961E6-7FC3-4CD2-8AE1-F12F27DA41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54077" flipV="1">
            <a:off x="7235825" y="1412875"/>
            <a:ext cx="612775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765" name="Picture 477" descr="MCj04127620000[1]">
            <a:extLst>
              <a:ext uri="{FF2B5EF4-FFF2-40B4-BE49-F238E27FC236}">
                <a16:creationId xmlns:a16="http://schemas.microsoft.com/office/drawing/2014/main" id="{1E4EFFB3-658E-411E-A795-B24D31CB59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54077" flipV="1">
            <a:off x="7270750" y="1700213"/>
            <a:ext cx="612775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766" name="Picture 478" descr="MCj04127620000[1]">
            <a:extLst>
              <a:ext uri="{FF2B5EF4-FFF2-40B4-BE49-F238E27FC236}">
                <a16:creationId xmlns:a16="http://schemas.microsoft.com/office/drawing/2014/main" id="{286D5649-7569-47E9-97B2-D558A3A351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54077" flipV="1">
            <a:off x="7235825" y="979488"/>
            <a:ext cx="612775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767" name="Picture 479" descr="MCj04127620000[1]">
            <a:extLst>
              <a:ext uri="{FF2B5EF4-FFF2-40B4-BE49-F238E27FC236}">
                <a16:creationId xmlns:a16="http://schemas.microsoft.com/office/drawing/2014/main" id="{330E34E0-7CE9-4C1D-AAAE-CA490E800C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54077" flipV="1">
            <a:off x="7199313" y="476250"/>
            <a:ext cx="612775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768" name="Picture 480" descr="MCj04127620000[1]">
            <a:extLst>
              <a:ext uri="{FF2B5EF4-FFF2-40B4-BE49-F238E27FC236}">
                <a16:creationId xmlns:a16="http://schemas.microsoft.com/office/drawing/2014/main" id="{AE589C14-1066-4384-BD17-5AC6CB029B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54077" flipV="1">
            <a:off x="7343775" y="692150"/>
            <a:ext cx="612775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769" name="Picture 481" descr="MCj04127620000[1]">
            <a:extLst>
              <a:ext uri="{FF2B5EF4-FFF2-40B4-BE49-F238E27FC236}">
                <a16:creationId xmlns:a16="http://schemas.microsoft.com/office/drawing/2014/main" id="{357445CC-97F4-4B64-B12A-512778ACD0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54077" flipV="1">
            <a:off x="7270750" y="1303338"/>
            <a:ext cx="612775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770" name="Picture 482" descr="MCj04127620000[1]">
            <a:extLst>
              <a:ext uri="{FF2B5EF4-FFF2-40B4-BE49-F238E27FC236}">
                <a16:creationId xmlns:a16="http://schemas.microsoft.com/office/drawing/2014/main" id="{DEA70E42-C19B-4C2C-BD1A-868DFA541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54077" flipV="1">
            <a:off x="7091363" y="1160463"/>
            <a:ext cx="612775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771" name="Picture 483" descr="MCj04127620000[1]">
            <a:extLst>
              <a:ext uri="{FF2B5EF4-FFF2-40B4-BE49-F238E27FC236}">
                <a16:creationId xmlns:a16="http://schemas.microsoft.com/office/drawing/2014/main" id="{BADB4277-8690-4C3E-B793-1F37320146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54077" flipV="1">
            <a:off x="7235825" y="1017588"/>
            <a:ext cx="612775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772" name="Picture 484" descr="MCj04127620000[1]">
            <a:extLst>
              <a:ext uri="{FF2B5EF4-FFF2-40B4-BE49-F238E27FC236}">
                <a16:creationId xmlns:a16="http://schemas.microsoft.com/office/drawing/2014/main" id="{2755DF53-8BD7-4563-B48C-97AB2FA683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54077" flipV="1">
            <a:off x="7199313" y="1628775"/>
            <a:ext cx="612775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773" name="Picture 485" descr="MCj04127620000[1]">
            <a:extLst>
              <a:ext uri="{FF2B5EF4-FFF2-40B4-BE49-F238E27FC236}">
                <a16:creationId xmlns:a16="http://schemas.microsoft.com/office/drawing/2014/main" id="{36DC95FC-1848-416D-902D-B088BAF5F0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54077" flipV="1">
            <a:off x="7270750" y="1304925"/>
            <a:ext cx="612775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774" name="Picture 486" descr="MCj04127620000[1]">
            <a:extLst>
              <a:ext uri="{FF2B5EF4-FFF2-40B4-BE49-F238E27FC236}">
                <a16:creationId xmlns:a16="http://schemas.microsoft.com/office/drawing/2014/main" id="{CDE8AFE8-67A3-4A14-8971-A65DDC0FB3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54077" flipV="1">
            <a:off x="7235825" y="584200"/>
            <a:ext cx="612775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775" name="Picture 487" descr="MCj04127620000[1]">
            <a:extLst>
              <a:ext uri="{FF2B5EF4-FFF2-40B4-BE49-F238E27FC236}">
                <a16:creationId xmlns:a16="http://schemas.microsoft.com/office/drawing/2014/main" id="{9046E4D1-87C4-4DA3-B8CA-D5FB0CB8E9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54077" flipV="1">
            <a:off x="7343775" y="296863"/>
            <a:ext cx="612775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776" name="Picture 488" descr="MCj04127620000[1]">
            <a:extLst>
              <a:ext uri="{FF2B5EF4-FFF2-40B4-BE49-F238E27FC236}">
                <a16:creationId xmlns:a16="http://schemas.microsoft.com/office/drawing/2014/main" id="{DFDE3774-CF9A-4710-AB31-6F43FFA446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11145923">
            <a:off x="6661150" y="1079500"/>
            <a:ext cx="490538" cy="17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777" name="Picture 489" descr="MCj04127620000[1]">
            <a:extLst>
              <a:ext uri="{FF2B5EF4-FFF2-40B4-BE49-F238E27FC236}">
                <a16:creationId xmlns:a16="http://schemas.microsoft.com/office/drawing/2014/main" id="{CC16AC86-E19A-46AB-B506-4FF43B1DBB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11145923">
            <a:off x="6808788" y="938213"/>
            <a:ext cx="487362" cy="169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778" name="Picture 490" descr="MCj04127620000[1]">
            <a:extLst>
              <a:ext uri="{FF2B5EF4-FFF2-40B4-BE49-F238E27FC236}">
                <a16:creationId xmlns:a16="http://schemas.microsoft.com/office/drawing/2014/main" id="{92A21C45-654D-4A39-B5F1-2F3F56CB19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11145923">
            <a:off x="6769100" y="1547813"/>
            <a:ext cx="490538" cy="17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779" name="Picture 491" descr="MCj04127620000[1]">
            <a:extLst>
              <a:ext uri="{FF2B5EF4-FFF2-40B4-BE49-F238E27FC236}">
                <a16:creationId xmlns:a16="http://schemas.microsoft.com/office/drawing/2014/main" id="{20DF5A6D-3EB4-4889-B631-501ECC5B05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11145923">
            <a:off x="6840538" y="1223963"/>
            <a:ext cx="490537" cy="17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780" name="Picture 492" descr="MCj04127620000[1]">
            <a:extLst>
              <a:ext uri="{FF2B5EF4-FFF2-40B4-BE49-F238E27FC236}">
                <a16:creationId xmlns:a16="http://schemas.microsoft.com/office/drawing/2014/main" id="{C2D283BB-3952-46AE-9BAC-1014AD479A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11145923">
            <a:off x="6805613" y="503238"/>
            <a:ext cx="490537" cy="17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781" name="Picture 493" descr="MCj04127620000[1]">
            <a:extLst>
              <a:ext uri="{FF2B5EF4-FFF2-40B4-BE49-F238E27FC236}">
                <a16:creationId xmlns:a16="http://schemas.microsoft.com/office/drawing/2014/main" id="{D577C0E1-66E3-4075-AB59-A4A9276BF9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11145923">
            <a:off x="6769100" y="0"/>
            <a:ext cx="490538" cy="17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782" name="Picture 494" descr="MCj04127620000[1]">
            <a:extLst>
              <a:ext uri="{FF2B5EF4-FFF2-40B4-BE49-F238E27FC236}">
                <a16:creationId xmlns:a16="http://schemas.microsoft.com/office/drawing/2014/main" id="{ADD429BF-6A58-4D43-9703-B59042DB4C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11145923">
            <a:off x="6913563" y="215900"/>
            <a:ext cx="490537" cy="17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783" name="Picture 495" descr="MCj04127620000[1]">
            <a:extLst>
              <a:ext uri="{FF2B5EF4-FFF2-40B4-BE49-F238E27FC236}">
                <a16:creationId xmlns:a16="http://schemas.microsoft.com/office/drawing/2014/main" id="{1482F2EA-ECE8-4791-9C74-A5C042C819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11145923">
            <a:off x="6661150" y="1295400"/>
            <a:ext cx="490538" cy="17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784" name="Picture 496" descr="MCj04127620000[1]">
            <a:extLst>
              <a:ext uri="{FF2B5EF4-FFF2-40B4-BE49-F238E27FC236}">
                <a16:creationId xmlns:a16="http://schemas.microsoft.com/office/drawing/2014/main" id="{A0501407-4162-4825-B727-8A3F1845CF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11145923">
            <a:off x="6805613" y="1152525"/>
            <a:ext cx="490537" cy="17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785" name="Picture 497" descr="MCj04127620000[1]">
            <a:extLst>
              <a:ext uri="{FF2B5EF4-FFF2-40B4-BE49-F238E27FC236}">
                <a16:creationId xmlns:a16="http://schemas.microsoft.com/office/drawing/2014/main" id="{FC5A4C87-3A5F-41DB-840F-783BB61022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11145923">
            <a:off x="6840538" y="1439863"/>
            <a:ext cx="490537" cy="17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786" name="Picture 498" descr="MCj04127620000[1]">
            <a:extLst>
              <a:ext uri="{FF2B5EF4-FFF2-40B4-BE49-F238E27FC236}">
                <a16:creationId xmlns:a16="http://schemas.microsoft.com/office/drawing/2014/main" id="{CFCAF27D-7D57-45FB-B9FC-D349AD9EF0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11145923">
            <a:off x="6805613" y="719138"/>
            <a:ext cx="490537" cy="17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787" name="Picture 499" descr="MCj04127620000[1]">
            <a:extLst>
              <a:ext uri="{FF2B5EF4-FFF2-40B4-BE49-F238E27FC236}">
                <a16:creationId xmlns:a16="http://schemas.microsoft.com/office/drawing/2014/main" id="{5D98A8A4-EA3E-4486-A3E1-3519482F3A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11145923">
            <a:off x="6769100" y="215900"/>
            <a:ext cx="490538" cy="17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788" name="Picture 500" descr="MCj04127620000[1]">
            <a:extLst>
              <a:ext uri="{FF2B5EF4-FFF2-40B4-BE49-F238E27FC236}">
                <a16:creationId xmlns:a16="http://schemas.microsoft.com/office/drawing/2014/main" id="{44E09BBA-94CB-47D9-999B-B80C444CC0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11145923">
            <a:off x="6913563" y="431800"/>
            <a:ext cx="490537" cy="17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789" name="Picture 501" descr="MCj04127620000[1]">
            <a:extLst>
              <a:ext uri="{FF2B5EF4-FFF2-40B4-BE49-F238E27FC236}">
                <a16:creationId xmlns:a16="http://schemas.microsoft.com/office/drawing/2014/main" id="{3576A297-3704-4933-8136-7853EDEB19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11145923">
            <a:off x="6840538" y="1042988"/>
            <a:ext cx="490537" cy="17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790" name="Picture 502" descr="MCj04127620000[1]">
            <a:extLst>
              <a:ext uri="{FF2B5EF4-FFF2-40B4-BE49-F238E27FC236}">
                <a16:creationId xmlns:a16="http://schemas.microsoft.com/office/drawing/2014/main" id="{148E072C-17CF-4A75-97FA-B6DFE20AB8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11145923">
            <a:off x="6661150" y="900113"/>
            <a:ext cx="490538" cy="17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791" name="Picture 503" descr="MCj04127620000[1]">
            <a:extLst>
              <a:ext uri="{FF2B5EF4-FFF2-40B4-BE49-F238E27FC236}">
                <a16:creationId xmlns:a16="http://schemas.microsoft.com/office/drawing/2014/main" id="{6EDF1C0C-3F27-464D-BF24-C439E4B286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11145923">
            <a:off x="6805613" y="757238"/>
            <a:ext cx="490537" cy="17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792" name="Picture 504" descr="MCj04127620000[1]">
            <a:extLst>
              <a:ext uri="{FF2B5EF4-FFF2-40B4-BE49-F238E27FC236}">
                <a16:creationId xmlns:a16="http://schemas.microsoft.com/office/drawing/2014/main" id="{CE5655FE-40CF-4CDA-8E66-FC4CF2DB97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11145923">
            <a:off x="6769100" y="1368425"/>
            <a:ext cx="490538" cy="17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793" name="Picture 505" descr="MCj04127620000[1]">
            <a:extLst>
              <a:ext uri="{FF2B5EF4-FFF2-40B4-BE49-F238E27FC236}">
                <a16:creationId xmlns:a16="http://schemas.microsoft.com/office/drawing/2014/main" id="{8A679F58-8F25-4AB2-9090-60C97517A3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11145923">
            <a:off x="6840538" y="1044575"/>
            <a:ext cx="490537" cy="17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794" name="Picture 506" descr="MCj04127620000[1]">
            <a:extLst>
              <a:ext uri="{FF2B5EF4-FFF2-40B4-BE49-F238E27FC236}">
                <a16:creationId xmlns:a16="http://schemas.microsoft.com/office/drawing/2014/main" id="{05874885-B0A4-4672-A927-D4568DB5DF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11145923">
            <a:off x="6804025" y="323850"/>
            <a:ext cx="490538" cy="17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795" name="Picture 507" descr="MCj04127620000[1]">
            <a:extLst>
              <a:ext uri="{FF2B5EF4-FFF2-40B4-BE49-F238E27FC236}">
                <a16:creationId xmlns:a16="http://schemas.microsoft.com/office/drawing/2014/main" id="{8A4F7FD4-0F82-4E3B-8AE1-28270E6246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11145923">
            <a:off x="6913563" y="36513"/>
            <a:ext cx="490537" cy="17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796" name="Picture 508" descr="MCj04127620000[1]">
            <a:extLst>
              <a:ext uri="{FF2B5EF4-FFF2-40B4-BE49-F238E27FC236}">
                <a16:creationId xmlns:a16="http://schemas.microsoft.com/office/drawing/2014/main" id="{07F20969-B6C5-4862-95C0-72A2E0EE1C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54077" flipV="1">
            <a:off x="7488238" y="1079500"/>
            <a:ext cx="612775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797" name="Picture 509" descr="MCj04127620000[1]">
            <a:extLst>
              <a:ext uri="{FF2B5EF4-FFF2-40B4-BE49-F238E27FC236}">
                <a16:creationId xmlns:a16="http://schemas.microsoft.com/office/drawing/2014/main" id="{933A53A2-1C04-4AD0-80E8-DE349AF43A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54077" flipV="1">
            <a:off x="7632700" y="936625"/>
            <a:ext cx="612775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798" name="Picture 510" descr="MCj04127620000[1]">
            <a:extLst>
              <a:ext uri="{FF2B5EF4-FFF2-40B4-BE49-F238E27FC236}">
                <a16:creationId xmlns:a16="http://schemas.microsoft.com/office/drawing/2014/main" id="{B3E29BB2-9E56-47E6-9225-F6BB764B08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54077" flipV="1">
            <a:off x="7596188" y="1547813"/>
            <a:ext cx="612775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799" name="Picture 511" descr="MCj04127620000[1]">
            <a:extLst>
              <a:ext uri="{FF2B5EF4-FFF2-40B4-BE49-F238E27FC236}">
                <a16:creationId xmlns:a16="http://schemas.microsoft.com/office/drawing/2014/main" id="{F13B1237-3086-422F-94E7-679FA7B73D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54077" flipV="1">
            <a:off x="7667625" y="1223963"/>
            <a:ext cx="612775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800" name="Picture 512" descr="MCj04127620000[1]">
            <a:extLst>
              <a:ext uri="{FF2B5EF4-FFF2-40B4-BE49-F238E27FC236}">
                <a16:creationId xmlns:a16="http://schemas.microsoft.com/office/drawing/2014/main" id="{830916AA-249F-4D6B-A898-37F8BE3E94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54077" flipV="1">
            <a:off x="7632700" y="503238"/>
            <a:ext cx="612775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801" name="Picture 513" descr="MCj04127620000[1]">
            <a:extLst>
              <a:ext uri="{FF2B5EF4-FFF2-40B4-BE49-F238E27FC236}">
                <a16:creationId xmlns:a16="http://schemas.microsoft.com/office/drawing/2014/main" id="{9ADB77C3-B5D7-4694-B177-AFFDCAFF50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54077" flipV="1">
            <a:off x="7596188" y="0"/>
            <a:ext cx="612775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802" name="Picture 514" descr="MCj04127620000[1]">
            <a:extLst>
              <a:ext uri="{FF2B5EF4-FFF2-40B4-BE49-F238E27FC236}">
                <a16:creationId xmlns:a16="http://schemas.microsoft.com/office/drawing/2014/main" id="{BECD2E41-542E-4846-B864-04B200D240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54077" flipV="1">
            <a:off x="7740650" y="215900"/>
            <a:ext cx="612775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803" name="Picture 515" descr="MCj04127620000[1]">
            <a:extLst>
              <a:ext uri="{FF2B5EF4-FFF2-40B4-BE49-F238E27FC236}">
                <a16:creationId xmlns:a16="http://schemas.microsoft.com/office/drawing/2014/main" id="{B920D1B5-3996-4274-944B-730193C04B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54077" flipV="1">
            <a:off x="7488238" y="1295400"/>
            <a:ext cx="612775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804" name="Picture 516" descr="MCj04127620000[1]">
            <a:extLst>
              <a:ext uri="{FF2B5EF4-FFF2-40B4-BE49-F238E27FC236}">
                <a16:creationId xmlns:a16="http://schemas.microsoft.com/office/drawing/2014/main" id="{DE899EB8-4584-4405-9D3C-2545252175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54077" flipV="1">
            <a:off x="7632700" y="1152525"/>
            <a:ext cx="612775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805" name="Picture 517" descr="MCj04127620000[1]">
            <a:extLst>
              <a:ext uri="{FF2B5EF4-FFF2-40B4-BE49-F238E27FC236}">
                <a16:creationId xmlns:a16="http://schemas.microsoft.com/office/drawing/2014/main" id="{052ABF0D-D647-4206-9CE3-ADDD260ED3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54077" flipV="1">
            <a:off x="7667625" y="1439863"/>
            <a:ext cx="612775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806" name="Picture 518" descr="MCj04127620000[1]">
            <a:extLst>
              <a:ext uri="{FF2B5EF4-FFF2-40B4-BE49-F238E27FC236}">
                <a16:creationId xmlns:a16="http://schemas.microsoft.com/office/drawing/2014/main" id="{09DF6991-0773-4059-AC7E-4E21C5F800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54077" flipV="1">
            <a:off x="7632700" y="719138"/>
            <a:ext cx="612775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807" name="Picture 519" descr="MCj04127620000[1]">
            <a:extLst>
              <a:ext uri="{FF2B5EF4-FFF2-40B4-BE49-F238E27FC236}">
                <a16:creationId xmlns:a16="http://schemas.microsoft.com/office/drawing/2014/main" id="{2D1DCDC4-F0AB-4296-B601-21A1970BBF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54077" flipV="1">
            <a:off x="7596188" y="215900"/>
            <a:ext cx="612775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808" name="Picture 520" descr="MCj04127620000[1]">
            <a:extLst>
              <a:ext uri="{FF2B5EF4-FFF2-40B4-BE49-F238E27FC236}">
                <a16:creationId xmlns:a16="http://schemas.microsoft.com/office/drawing/2014/main" id="{F0ECDC19-4A1E-4533-B895-184F8C911A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54077" flipV="1">
            <a:off x="7740650" y="431800"/>
            <a:ext cx="612775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809" name="Picture 521" descr="MCj04127620000[1]">
            <a:extLst>
              <a:ext uri="{FF2B5EF4-FFF2-40B4-BE49-F238E27FC236}">
                <a16:creationId xmlns:a16="http://schemas.microsoft.com/office/drawing/2014/main" id="{25EA0203-745D-4960-90BD-854EE819F1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54077" flipV="1">
            <a:off x="7667625" y="1042988"/>
            <a:ext cx="612775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810" name="Picture 522" descr="MCj04127620000[1]">
            <a:extLst>
              <a:ext uri="{FF2B5EF4-FFF2-40B4-BE49-F238E27FC236}">
                <a16:creationId xmlns:a16="http://schemas.microsoft.com/office/drawing/2014/main" id="{E3B5B425-6D4E-4C0B-B14A-550F47AE7E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54077" flipV="1">
            <a:off x="7488238" y="900113"/>
            <a:ext cx="612775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811" name="Picture 523" descr="MCj04127620000[1]">
            <a:extLst>
              <a:ext uri="{FF2B5EF4-FFF2-40B4-BE49-F238E27FC236}">
                <a16:creationId xmlns:a16="http://schemas.microsoft.com/office/drawing/2014/main" id="{76E3F7E1-446C-401F-BDAD-A6A643DA52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54077" flipV="1">
            <a:off x="7632700" y="757238"/>
            <a:ext cx="612775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812" name="Picture 524" descr="MCj04127620000[1]">
            <a:extLst>
              <a:ext uri="{FF2B5EF4-FFF2-40B4-BE49-F238E27FC236}">
                <a16:creationId xmlns:a16="http://schemas.microsoft.com/office/drawing/2014/main" id="{1B9CA86A-FAF0-416C-AE0F-8F318796F7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54077" flipV="1">
            <a:off x="7596188" y="1368425"/>
            <a:ext cx="612775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813" name="Picture 525" descr="MCj04127620000[1]">
            <a:extLst>
              <a:ext uri="{FF2B5EF4-FFF2-40B4-BE49-F238E27FC236}">
                <a16:creationId xmlns:a16="http://schemas.microsoft.com/office/drawing/2014/main" id="{27694ADF-95BB-4B33-93D9-842E4701AC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54077" flipV="1">
            <a:off x="7667625" y="1044575"/>
            <a:ext cx="612775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814" name="Picture 526" descr="MCj04127620000[1]">
            <a:extLst>
              <a:ext uri="{FF2B5EF4-FFF2-40B4-BE49-F238E27FC236}">
                <a16:creationId xmlns:a16="http://schemas.microsoft.com/office/drawing/2014/main" id="{AA197D55-CE86-4E30-A3F6-9F02D9A21E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54077" flipV="1">
            <a:off x="7632700" y="323850"/>
            <a:ext cx="612775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815" name="Picture 527" descr="MCj04127620000[1]">
            <a:extLst>
              <a:ext uri="{FF2B5EF4-FFF2-40B4-BE49-F238E27FC236}">
                <a16:creationId xmlns:a16="http://schemas.microsoft.com/office/drawing/2014/main" id="{82BB730D-0E34-4D59-8E3E-B7AEBCDB8B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54077" flipV="1">
            <a:off x="7740650" y="36513"/>
            <a:ext cx="612775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816" name="Picture 528" descr="MCj04339190000[1]">
            <a:extLst>
              <a:ext uri="{FF2B5EF4-FFF2-40B4-BE49-F238E27FC236}">
                <a16:creationId xmlns:a16="http://schemas.microsoft.com/office/drawing/2014/main" id="{C1708597-DEA5-4562-9A82-949519B330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7288" y="6021388"/>
            <a:ext cx="971550" cy="836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817" name="Picture 529" descr="MCj04339190000[1]">
            <a:extLst>
              <a:ext uri="{FF2B5EF4-FFF2-40B4-BE49-F238E27FC236}">
                <a16:creationId xmlns:a16="http://schemas.microsoft.com/office/drawing/2014/main" id="{79BF2CFB-9B3D-46CA-B05D-F87E4F2896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3438" y="6021388"/>
            <a:ext cx="971550" cy="836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818" name="Picture 530" descr="MCj04339190000[1]">
            <a:extLst>
              <a:ext uri="{FF2B5EF4-FFF2-40B4-BE49-F238E27FC236}">
                <a16:creationId xmlns:a16="http://schemas.microsoft.com/office/drawing/2014/main" id="{B36501A6-07CC-4139-8FDC-267BACEB9C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0313" y="5805488"/>
            <a:ext cx="971550" cy="836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819" name="Picture 531" descr="MCj04339190000[1]">
            <a:extLst>
              <a:ext uri="{FF2B5EF4-FFF2-40B4-BE49-F238E27FC236}">
                <a16:creationId xmlns:a16="http://schemas.microsoft.com/office/drawing/2014/main" id="{9F6475BC-D99E-4443-8421-034A803A11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6675" y="6200775"/>
            <a:ext cx="971550" cy="836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820" name="Picture 532" descr="MCj04339190000[1]">
            <a:extLst>
              <a:ext uri="{FF2B5EF4-FFF2-40B4-BE49-F238E27FC236}">
                <a16:creationId xmlns:a16="http://schemas.microsoft.com/office/drawing/2014/main" id="{474C95A0-C042-4DD3-B14A-0DD04FA2C0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9588" y="5661025"/>
            <a:ext cx="971550" cy="836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821" name="Picture 533" descr="MCj04339190000[1]">
            <a:extLst>
              <a:ext uri="{FF2B5EF4-FFF2-40B4-BE49-F238E27FC236}">
                <a16:creationId xmlns:a16="http://schemas.microsoft.com/office/drawing/2014/main" id="{C6C07717-80B2-458D-B6EE-DBCD0EB55D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9950" y="5408613"/>
            <a:ext cx="971550" cy="836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822" name="Picture 534" descr="MCj04339190000[1]">
            <a:extLst>
              <a:ext uri="{FF2B5EF4-FFF2-40B4-BE49-F238E27FC236}">
                <a16:creationId xmlns:a16="http://schemas.microsoft.com/office/drawing/2014/main" id="{CB84FC9B-2A05-4ACB-BBF1-F81E868DD9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825" y="5013325"/>
            <a:ext cx="971550" cy="836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823" name="Picture 535" descr="MCj04339190000[1]">
            <a:extLst>
              <a:ext uri="{FF2B5EF4-FFF2-40B4-BE49-F238E27FC236}">
                <a16:creationId xmlns:a16="http://schemas.microsoft.com/office/drawing/2014/main" id="{0ED7F47F-8B72-4306-9CBD-36C59DF57B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8150" y="6021388"/>
            <a:ext cx="971550" cy="836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824" name="Picture 536" descr="MCj04339190000[1]">
            <a:extLst>
              <a:ext uri="{FF2B5EF4-FFF2-40B4-BE49-F238E27FC236}">
                <a16:creationId xmlns:a16="http://schemas.microsoft.com/office/drawing/2014/main" id="{D8B33672-6284-4137-863A-43F76BFEFD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9950" y="6021388"/>
            <a:ext cx="971550" cy="836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825" name="Picture 537" descr="MCj04339190000[1]">
            <a:extLst>
              <a:ext uri="{FF2B5EF4-FFF2-40B4-BE49-F238E27FC236}">
                <a16:creationId xmlns:a16="http://schemas.microsoft.com/office/drawing/2014/main" id="{4B1A228E-392B-4C68-8839-0C6E49B61D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4413" y="5661025"/>
            <a:ext cx="971550" cy="836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826" name="Picture 538" descr="MCj04339190000[1]">
            <a:extLst>
              <a:ext uri="{FF2B5EF4-FFF2-40B4-BE49-F238E27FC236}">
                <a16:creationId xmlns:a16="http://schemas.microsoft.com/office/drawing/2014/main" id="{C3AF315C-D567-417B-86F8-D7C3BF233C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1750" y="5481638"/>
            <a:ext cx="971550" cy="836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827" name="Picture 539" descr="MCj04339190000[1]">
            <a:extLst>
              <a:ext uri="{FF2B5EF4-FFF2-40B4-BE49-F238E27FC236}">
                <a16:creationId xmlns:a16="http://schemas.microsoft.com/office/drawing/2014/main" id="{108E092C-446D-488D-8297-F54842303E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0563" y="6438900"/>
            <a:ext cx="971550" cy="836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828" name="Picture 540" descr="MCj04339190000[1]">
            <a:extLst>
              <a:ext uri="{FF2B5EF4-FFF2-40B4-BE49-F238E27FC236}">
                <a16:creationId xmlns:a16="http://schemas.microsoft.com/office/drawing/2014/main" id="{26F36C74-026F-4E1E-96F0-51A99E0814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175" y="6438900"/>
            <a:ext cx="971550" cy="836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829" name="Picture 541" descr="MCj04339190000[1]">
            <a:extLst>
              <a:ext uri="{FF2B5EF4-FFF2-40B4-BE49-F238E27FC236}">
                <a16:creationId xmlns:a16="http://schemas.microsoft.com/office/drawing/2014/main" id="{4B29777E-C5D3-4805-A846-42EC9ECB24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163" y="5734050"/>
            <a:ext cx="971550" cy="836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830" name="Picture 542" descr="MCj04339190000[1]">
            <a:extLst>
              <a:ext uri="{FF2B5EF4-FFF2-40B4-BE49-F238E27FC236}">
                <a16:creationId xmlns:a16="http://schemas.microsoft.com/office/drawing/2014/main" id="{25731C98-D057-4C43-819E-005976BD19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0675" y="5265738"/>
            <a:ext cx="971550" cy="836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831" name="Picture 543" descr="MCj04339190000[1]">
            <a:extLst>
              <a:ext uri="{FF2B5EF4-FFF2-40B4-BE49-F238E27FC236}">
                <a16:creationId xmlns:a16="http://schemas.microsoft.com/office/drawing/2014/main" id="{CFF4ED9A-8631-4DC1-B702-F81E0C2F6C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738" y="6021388"/>
            <a:ext cx="971550" cy="836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832" name="Picture 544" descr="MCj04339190000[1]">
            <a:extLst>
              <a:ext uri="{FF2B5EF4-FFF2-40B4-BE49-F238E27FC236}">
                <a16:creationId xmlns:a16="http://schemas.microsoft.com/office/drawing/2014/main" id="{655A4F0B-F893-452C-962F-4D074CCFA2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6063" y="6380163"/>
            <a:ext cx="971550" cy="836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833" name="Picture 545" descr="MCj04339190000[1]">
            <a:extLst>
              <a:ext uri="{FF2B5EF4-FFF2-40B4-BE49-F238E27FC236}">
                <a16:creationId xmlns:a16="http://schemas.microsoft.com/office/drawing/2014/main" id="{0F4D0F27-5413-4735-9AED-8CBEE74D66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5600" y="6021388"/>
            <a:ext cx="971550" cy="836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834" name="Picture 546" descr="MCj04339190000[1]">
            <a:extLst>
              <a:ext uri="{FF2B5EF4-FFF2-40B4-BE49-F238E27FC236}">
                <a16:creationId xmlns:a16="http://schemas.microsoft.com/office/drawing/2014/main" id="{EF2B8838-11F1-4718-8C54-D04A4D9D01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3325" y="6438900"/>
            <a:ext cx="971550" cy="836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835" name="Rectangle 547">
            <a:extLst>
              <a:ext uri="{FF2B5EF4-FFF2-40B4-BE49-F238E27FC236}">
                <a16:creationId xmlns:a16="http://schemas.microsoft.com/office/drawing/2014/main" id="{4BB3ECBB-9C9D-4DB1-B8EE-4307E3A917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88013" y="4473575"/>
            <a:ext cx="360362" cy="647700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  <p:sp>
        <p:nvSpPr>
          <p:cNvPr id="12836" name="AutoShape 548">
            <a:extLst>
              <a:ext uri="{FF2B5EF4-FFF2-40B4-BE49-F238E27FC236}">
                <a16:creationId xmlns:a16="http://schemas.microsoft.com/office/drawing/2014/main" id="{D7659F63-735D-4130-9360-865FCB423B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55875" y="2565400"/>
            <a:ext cx="1981200" cy="1800225"/>
          </a:xfrm>
          <a:prstGeom prst="wedgeEllipseCallout">
            <a:avLst>
              <a:gd name="adj1" fmla="val -63380"/>
              <a:gd name="adj2" fmla="val 6472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sl-SI" altLang="sl-SI"/>
              <a:t>OMG!!OMG</a:t>
            </a:r>
          </a:p>
          <a:p>
            <a:pPr algn="ctr"/>
            <a:r>
              <a:rPr lang="sl-SI" altLang="sl-SI"/>
              <a:t>OMG!!OMG</a:t>
            </a:r>
          </a:p>
          <a:p>
            <a:pPr algn="ctr"/>
            <a:r>
              <a:rPr lang="sl-SI" altLang="sl-SI"/>
              <a:t>OMG!!OMG</a:t>
            </a:r>
          </a:p>
          <a:p>
            <a:pPr algn="ctr"/>
            <a:r>
              <a:rPr lang="sl-SI" altLang="sl-SI"/>
              <a:t>OMG!!OMG</a:t>
            </a:r>
          </a:p>
          <a:p>
            <a:pPr algn="ctr"/>
            <a:r>
              <a:rPr lang="sl-SI" altLang="sl-SI"/>
              <a:t>OMG!!OMG</a:t>
            </a:r>
          </a:p>
        </p:txBody>
      </p:sp>
    </p:spTree>
  </p:cSld>
  <p:clrMapOvr>
    <a:masterClrMapping/>
  </p:clrMapOvr>
  <p:transition advClick="0" advTm="4000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1.79191E-6 L 0.38004 0.0053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993" y="254"/>
                                    </p:animMotion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60000">
                                      <p:cBhvr>
                                        <p:cTn id="11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3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836" grpId="0" animBg="1"/>
      <p:bldP spid="12836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1CFC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54" name="Rectangle 42">
            <a:extLst>
              <a:ext uri="{FF2B5EF4-FFF2-40B4-BE49-F238E27FC236}">
                <a16:creationId xmlns:a16="http://schemas.microsoft.com/office/drawing/2014/main" id="{A889A78B-3850-4291-B2A8-B2E4603DB9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84438" y="2312988"/>
            <a:ext cx="4427537" cy="2160587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  <p:sp>
        <p:nvSpPr>
          <p:cNvPr id="13355" name="Line 43">
            <a:extLst>
              <a:ext uri="{FF2B5EF4-FFF2-40B4-BE49-F238E27FC236}">
                <a16:creationId xmlns:a16="http://schemas.microsoft.com/office/drawing/2014/main" id="{484FCAAB-8D1D-495B-9D37-7FC4FFBDBE6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608513" y="2349500"/>
            <a:ext cx="0" cy="2124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13356" name="Rectangle 44">
            <a:extLst>
              <a:ext uri="{FF2B5EF4-FFF2-40B4-BE49-F238E27FC236}">
                <a16:creationId xmlns:a16="http://schemas.microsoft.com/office/drawing/2014/main" id="{3270AC22-4D89-4E16-A08C-B6300749D6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3825" y="2924175"/>
            <a:ext cx="649288" cy="504825"/>
          </a:xfrm>
          <a:prstGeom prst="rect">
            <a:avLst/>
          </a:prstGeom>
          <a:solidFill>
            <a:srgbClr val="33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  <p:sp>
        <p:nvSpPr>
          <p:cNvPr id="13357" name="Rectangle 45">
            <a:extLst>
              <a:ext uri="{FF2B5EF4-FFF2-40B4-BE49-F238E27FC236}">
                <a16:creationId xmlns:a16="http://schemas.microsoft.com/office/drawing/2014/main" id="{8D6DE39D-66A8-4F78-A8BF-C681FB4BCA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00450" y="2924175"/>
            <a:ext cx="649288" cy="504825"/>
          </a:xfrm>
          <a:prstGeom prst="rect">
            <a:avLst/>
          </a:prstGeom>
          <a:solidFill>
            <a:srgbClr val="33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  <p:sp>
        <p:nvSpPr>
          <p:cNvPr id="13358" name="Rectangle 46">
            <a:extLst>
              <a:ext uri="{FF2B5EF4-FFF2-40B4-BE49-F238E27FC236}">
                <a16:creationId xmlns:a16="http://schemas.microsoft.com/office/drawing/2014/main" id="{F230E9EC-7114-4EEA-8A4C-C94187C416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08513" y="2924175"/>
            <a:ext cx="649287" cy="504825"/>
          </a:xfrm>
          <a:prstGeom prst="rect">
            <a:avLst/>
          </a:prstGeom>
          <a:solidFill>
            <a:srgbClr val="33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  <p:sp>
        <p:nvSpPr>
          <p:cNvPr id="13359" name="Line 47">
            <a:extLst>
              <a:ext uri="{FF2B5EF4-FFF2-40B4-BE49-F238E27FC236}">
                <a16:creationId xmlns:a16="http://schemas.microsoft.com/office/drawing/2014/main" id="{EB6FFBAC-C812-42FE-A5B6-0BD0029B88AD}"/>
              </a:ext>
            </a:extLst>
          </p:cNvPr>
          <p:cNvSpPr>
            <a:spLocks noChangeShapeType="1"/>
          </p:cNvSpPr>
          <p:nvPr/>
        </p:nvSpPr>
        <p:spPr bwMode="auto">
          <a:xfrm>
            <a:off x="4714875" y="2312988"/>
            <a:ext cx="1588" cy="21955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l-SI"/>
          </a:p>
        </p:txBody>
      </p:sp>
      <p:grpSp>
        <p:nvGrpSpPr>
          <p:cNvPr id="13360" name="Group 48">
            <a:extLst>
              <a:ext uri="{FF2B5EF4-FFF2-40B4-BE49-F238E27FC236}">
                <a16:creationId xmlns:a16="http://schemas.microsoft.com/office/drawing/2014/main" id="{0DF5F816-3294-4BBA-A8B0-E3D556FDA5FB}"/>
              </a:ext>
            </a:extLst>
          </p:cNvPr>
          <p:cNvGrpSpPr>
            <a:grpSpLocks/>
          </p:cNvGrpSpPr>
          <p:nvPr/>
        </p:nvGrpSpPr>
        <p:grpSpPr bwMode="auto">
          <a:xfrm>
            <a:off x="6119813" y="2565400"/>
            <a:ext cx="325437" cy="1693863"/>
            <a:chOff x="3742" y="1593"/>
            <a:chExt cx="205" cy="1067"/>
          </a:xfrm>
        </p:grpSpPr>
        <p:sp>
          <p:nvSpPr>
            <p:cNvPr id="13361" name="Rectangle 49">
              <a:extLst>
                <a:ext uri="{FF2B5EF4-FFF2-40B4-BE49-F238E27FC236}">
                  <a16:creationId xmlns:a16="http://schemas.microsoft.com/office/drawing/2014/main" id="{E0F92144-4E84-4C44-BA12-5976F8C8DA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42" y="1593"/>
              <a:ext cx="205" cy="1067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13362" name="Line 50">
              <a:extLst>
                <a:ext uri="{FF2B5EF4-FFF2-40B4-BE49-F238E27FC236}">
                  <a16:creationId xmlns:a16="http://schemas.microsoft.com/office/drawing/2014/main" id="{DC0078F8-E346-40EC-8518-220551EC197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33" y="1593"/>
              <a:ext cx="0" cy="104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3363" name="Line 51">
              <a:extLst>
                <a:ext uri="{FF2B5EF4-FFF2-40B4-BE49-F238E27FC236}">
                  <a16:creationId xmlns:a16="http://schemas.microsoft.com/office/drawing/2014/main" id="{BCA3BF96-838B-4432-B986-7E176068758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01" y="1593"/>
              <a:ext cx="0" cy="102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</p:grpSp>
      <p:grpSp>
        <p:nvGrpSpPr>
          <p:cNvPr id="13364" name="Group 52">
            <a:extLst>
              <a:ext uri="{FF2B5EF4-FFF2-40B4-BE49-F238E27FC236}">
                <a16:creationId xmlns:a16="http://schemas.microsoft.com/office/drawing/2014/main" id="{FE9DA29B-B863-4890-B2DB-79686938DC2A}"/>
              </a:ext>
            </a:extLst>
          </p:cNvPr>
          <p:cNvGrpSpPr>
            <a:grpSpLocks/>
          </p:cNvGrpSpPr>
          <p:nvPr/>
        </p:nvGrpSpPr>
        <p:grpSpPr bwMode="auto">
          <a:xfrm>
            <a:off x="5292725" y="2565400"/>
            <a:ext cx="325438" cy="1693863"/>
            <a:chOff x="3742" y="1593"/>
            <a:chExt cx="205" cy="1067"/>
          </a:xfrm>
        </p:grpSpPr>
        <p:sp>
          <p:nvSpPr>
            <p:cNvPr id="13365" name="Rectangle 53">
              <a:extLst>
                <a:ext uri="{FF2B5EF4-FFF2-40B4-BE49-F238E27FC236}">
                  <a16:creationId xmlns:a16="http://schemas.microsoft.com/office/drawing/2014/main" id="{82AA0FC9-8FD9-4252-8261-AE6D87DF4E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42" y="1593"/>
              <a:ext cx="205" cy="1067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13366" name="Line 54">
              <a:extLst>
                <a:ext uri="{FF2B5EF4-FFF2-40B4-BE49-F238E27FC236}">
                  <a16:creationId xmlns:a16="http://schemas.microsoft.com/office/drawing/2014/main" id="{FC92B025-2E6E-4DD1-875A-923945F0E3F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33" y="1593"/>
              <a:ext cx="0" cy="104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3367" name="Line 55">
              <a:extLst>
                <a:ext uri="{FF2B5EF4-FFF2-40B4-BE49-F238E27FC236}">
                  <a16:creationId xmlns:a16="http://schemas.microsoft.com/office/drawing/2014/main" id="{3AC2B573-B6CF-4243-9A1C-493C44E00D5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01" y="1593"/>
              <a:ext cx="0" cy="102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</p:grpSp>
      <p:sp>
        <p:nvSpPr>
          <p:cNvPr id="13368" name="Rectangle 56">
            <a:extLst>
              <a:ext uri="{FF2B5EF4-FFF2-40B4-BE49-F238E27FC236}">
                <a16:creationId xmlns:a16="http://schemas.microsoft.com/office/drawing/2014/main" id="{A4DBF18D-5616-46B2-8624-6435B965C7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16575" y="2565400"/>
            <a:ext cx="503238" cy="169227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  <p:sp>
        <p:nvSpPr>
          <p:cNvPr id="13369" name="Line 57">
            <a:extLst>
              <a:ext uri="{FF2B5EF4-FFF2-40B4-BE49-F238E27FC236}">
                <a16:creationId xmlns:a16="http://schemas.microsoft.com/office/drawing/2014/main" id="{69AB1289-DC41-4E7E-947A-2157EABC6885}"/>
              </a:ext>
            </a:extLst>
          </p:cNvPr>
          <p:cNvSpPr>
            <a:spLocks noChangeShapeType="1"/>
          </p:cNvSpPr>
          <p:nvPr/>
        </p:nvSpPr>
        <p:spPr bwMode="auto">
          <a:xfrm>
            <a:off x="5616575" y="4113213"/>
            <a:ext cx="5032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13370" name="Line 58">
            <a:extLst>
              <a:ext uri="{FF2B5EF4-FFF2-40B4-BE49-F238E27FC236}">
                <a16:creationId xmlns:a16="http://schemas.microsoft.com/office/drawing/2014/main" id="{EF32EFBE-2C7F-451D-AFE9-BE7036069BD2}"/>
              </a:ext>
            </a:extLst>
          </p:cNvPr>
          <p:cNvSpPr>
            <a:spLocks noChangeShapeType="1"/>
          </p:cNvSpPr>
          <p:nvPr/>
        </p:nvSpPr>
        <p:spPr bwMode="auto">
          <a:xfrm>
            <a:off x="5616575" y="3897313"/>
            <a:ext cx="5032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13371" name="Line 59">
            <a:extLst>
              <a:ext uri="{FF2B5EF4-FFF2-40B4-BE49-F238E27FC236}">
                <a16:creationId xmlns:a16="http://schemas.microsoft.com/office/drawing/2014/main" id="{0AF787C3-4B97-4BAF-9837-E915195097BF}"/>
              </a:ext>
            </a:extLst>
          </p:cNvPr>
          <p:cNvSpPr>
            <a:spLocks noChangeShapeType="1"/>
          </p:cNvSpPr>
          <p:nvPr/>
        </p:nvSpPr>
        <p:spPr bwMode="auto">
          <a:xfrm>
            <a:off x="5903913" y="3465513"/>
            <a:ext cx="0" cy="3952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13372" name="Line 60">
            <a:extLst>
              <a:ext uri="{FF2B5EF4-FFF2-40B4-BE49-F238E27FC236}">
                <a16:creationId xmlns:a16="http://schemas.microsoft.com/office/drawing/2014/main" id="{B464E746-EA3D-4DB5-B7F9-354A71756124}"/>
              </a:ext>
            </a:extLst>
          </p:cNvPr>
          <p:cNvSpPr>
            <a:spLocks noChangeShapeType="1"/>
          </p:cNvSpPr>
          <p:nvPr/>
        </p:nvSpPr>
        <p:spPr bwMode="auto">
          <a:xfrm>
            <a:off x="5903913" y="3429000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13373" name="Line 61">
            <a:extLst>
              <a:ext uri="{FF2B5EF4-FFF2-40B4-BE49-F238E27FC236}">
                <a16:creationId xmlns:a16="http://schemas.microsoft.com/office/drawing/2014/main" id="{35943E29-7A43-446A-89D2-44774276FC0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903913" y="2528888"/>
            <a:ext cx="0" cy="9001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13374" name="Rectangle 62">
            <a:extLst>
              <a:ext uri="{FF2B5EF4-FFF2-40B4-BE49-F238E27FC236}">
                <a16:creationId xmlns:a16="http://schemas.microsoft.com/office/drawing/2014/main" id="{2BFB436F-9DF9-47A4-890F-EB9B99E907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03913" y="3429000"/>
            <a:ext cx="215900" cy="431800"/>
          </a:xfrm>
          <a:prstGeom prst="rect">
            <a:avLst/>
          </a:prstGeom>
          <a:solidFill>
            <a:srgbClr val="D1CFC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  <p:sp>
        <p:nvSpPr>
          <p:cNvPr id="13375" name="Rectangle 63">
            <a:extLst>
              <a:ext uri="{FF2B5EF4-FFF2-40B4-BE49-F238E27FC236}">
                <a16:creationId xmlns:a16="http://schemas.microsoft.com/office/drawing/2014/main" id="{4E720D4C-667C-4968-B933-F214B641AE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51500" y="2565400"/>
            <a:ext cx="215900" cy="1295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  <p:sp>
        <p:nvSpPr>
          <p:cNvPr id="13376" name="Rectangle 64">
            <a:extLst>
              <a:ext uri="{FF2B5EF4-FFF2-40B4-BE49-F238E27FC236}">
                <a16:creationId xmlns:a16="http://schemas.microsoft.com/office/drawing/2014/main" id="{DE02D405-5F79-4768-81D7-89A11A9372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03913" y="2565400"/>
            <a:ext cx="215900" cy="863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  <p:sp>
        <p:nvSpPr>
          <p:cNvPr id="13377" name="Rectangle 65">
            <a:extLst>
              <a:ext uri="{FF2B5EF4-FFF2-40B4-BE49-F238E27FC236}">
                <a16:creationId xmlns:a16="http://schemas.microsoft.com/office/drawing/2014/main" id="{D8D269B4-3106-465B-85D2-8A51E965E8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492375"/>
            <a:ext cx="792163" cy="1404938"/>
          </a:xfrm>
          <a:prstGeom prst="rect">
            <a:avLst/>
          </a:prstGeom>
          <a:solidFill>
            <a:srgbClr val="33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  <p:sp>
        <p:nvSpPr>
          <p:cNvPr id="13378" name="Rectangle 66">
            <a:extLst>
              <a:ext uri="{FF2B5EF4-FFF2-40B4-BE49-F238E27FC236}">
                <a16:creationId xmlns:a16="http://schemas.microsoft.com/office/drawing/2014/main" id="{99A067BD-D31E-4545-AD2C-E8931EE94E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51838" y="2492375"/>
            <a:ext cx="792162" cy="1404938"/>
          </a:xfrm>
          <a:prstGeom prst="rect">
            <a:avLst/>
          </a:prstGeom>
          <a:solidFill>
            <a:srgbClr val="33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  <p:grpSp>
        <p:nvGrpSpPr>
          <p:cNvPr id="13379" name="Group 67">
            <a:extLst>
              <a:ext uri="{FF2B5EF4-FFF2-40B4-BE49-F238E27FC236}">
                <a16:creationId xmlns:a16="http://schemas.microsoft.com/office/drawing/2014/main" id="{94C0F005-6279-4224-9B20-A7ECA018CDF3}"/>
              </a:ext>
            </a:extLst>
          </p:cNvPr>
          <p:cNvGrpSpPr>
            <a:grpSpLocks/>
          </p:cNvGrpSpPr>
          <p:nvPr/>
        </p:nvGrpSpPr>
        <p:grpSpPr bwMode="auto">
          <a:xfrm>
            <a:off x="1655763" y="3284538"/>
            <a:ext cx="1847850" cy="2557462"/>
            <a:chOff x="2677" y="8617"/>
            <a:chExt cx="3420" cy="5230"/>
          </a:xfrm>
        </p:grpSpPr>
        <p:grpSp>
          <p:nvGrpSpPr>
            <p:cNvPr id="13380" name="Group 68">
              <a:extLst>
                <a:ext uri="{FF2B5EF4-FFF2-40B4-BE49-F238E27FC236}">
                  <a16:creationId xmlns:a16="http://schemas.microsoft.com/office/drawing/2014/main" id="{2B6BE774-549B-4AAE-BD42-C522A77F0BE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377" y="10057"/>
              <a:ext cx="720" cy="550"/>
              <a:chOff x="2677" y="12757"/>
              <a:chExt cx="720" cy="550"/>
            </a:xfrm>
          </p:grpSpPr>
          <p:grpSp>
            <p:nvGrpSpPr>
              <p:cNvPr id="13381" name="Group 69">
                <a:extLst>
                  <a:ext uri="{FF2B5EF4-FFF2-40B4-BE49-F238E27FC236}">
                    <a16:creationId xmlns:a16="http://schemas.microsoft.com/office/drawing/2014/main" id="{BAEFC653-1B2D-417C-B270-8092ACD7F0F0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677" y="12937"/>
                <a:ext cx="720" cy="370"/>
                <a:chOff x="2677" y="12937"/>
                <a:chExt cx="720" cy="370"/>
              </a:xfrm>
            </p:grpSpPr>
            <p:sp>
              <p:nvSpPr>
                <p:cNvPr id="13382" name="Line 70">
                  <a:extLst>
                    <a:ext uri="{FF2B5EF4-FFF2-40B4-BE49-F238E27FC236}">
                      <a16:creationId xmlns:a16="http://schemas.microsoft.com/office/drawing/2014/main" id="{8B14EE45-4142-45DA-B68E-4B5893C523F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677" y="12937"/>
                  <a:ext cx="0" cy="36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sl-SI"/>
                </a:p>
              </p:txBody>
            </p:sp>
            <p:sp>
              <p:nvSpPr>
                <p:cNvPr id="13383" name="Line 71">
                  <a:extLst>
                    <a:ext uri="{FF2B5EF4-FFF2-40B4-BE49-F238E27FC236}">
                      <a16:creationId xmlns:a16="http://schemas.microsoft.com/office/drawing/2014/main" id="{52A904EF-E8BF-451A-A975-4363BB19C97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677" y="12937"/>
                  <a:ext cx="720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sl-SI"/>
                </a:p>
              </p:txBody>
            </p:sp>
            <p:sp>
              <p:nvSpPr>
                <p:cNvPr id="13384" name="Line 72">
                  <a:extLst>
                    <a:ext uri="{FF2B5EF4-FFF2-40B4-BE49-F238E27FC236}">
                      <a16:creationId xmlns:a16="http://schemas.microsoft.com/office/drawing/2014/main" id="{B14D6BE0-3605-4B38-8E6C-BC6CDBC2AC7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57" y="13117"/>
                  <a:ext cx="540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sl-SI"/>
                </a:p>
              </p:txBody>
            </p:sp>
            <p:sp>
              <p:nvSpPr>
                <p:cNvPr id="13385" name="Line 73">
                  <a:extLst>
                    <a:ext uri="{FF2B5EF4-FFF2-40B4-BE49-F238E27FC236}">
                      <a16:creationId xmlns:a16="http://schemas.microsoft.com/office/drawing/2014/main" id="{F12ADDB2-2325-4817-8215-8F1041A7A32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57" y="13117"/>
                  <a:ext cx="0" cy="18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sl-SI"/>
                </a:p>
              </p:txBody>
            </p:sp>
            <p:sp>
              <p:nvSpPr>
                <p:cNvPr id="13386" name="Line 74">
                  <a:extLst>
                    <a:ext uri="{FF2B5EF4-FFF2-40B4-BE49-F238E27FC236}">
                      <a16:creationId xmlns:a16="http://schemas.microsoft.com/office/drawing/2014/main" id="{15927623-A4C3-4343-92F1-137C827EE90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397" y="12937"/>
                  <a:ext cx="0" cy="18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sl-SI"/>
                </a:p>
              </p:txBody>
            </p:sp>
            <p:sp>
              <p:nvSpPr>
                <p:cNvPr id="13387" name="Line 75">
                  <a:extLst>
                    <a:ext uri="{FF2B5EF4-FFF2-40B4-BE49-F238E27FC236}">
                      <a16:creationId xmlns:a16="http://schemas.microsoft.com/office/drawing/2014/main" id="{7E66F5F5-6009-4A9B-9BE5-75E5E0B2C75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687" y="13307"/>
                  <a:ext cx="180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sl-SI"/>
                </a:p>
              </p:txBody>
            </p:sp>
            <p:sp>
              <p:nvSpPr>
                <p:cNvPr id="13388" name="Rectangle 76">
                  <a:extLst>
                    <a:ext uri="{FF2B5EF4-FFF2-40B4-BE49-F238E27FC236}">
                      <a16:creationId xmlns:a16="http://schemas.microsoft.com/office/drawing/2014/main" id="{77373BDE-1C46-4D39-9938-2A9A03DC4DD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77" y="12937"/>
                  <a:ext cx="720" cy="180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sl-SI"/>
                </a:p>
              </p:txBody>
            </p:sp>
            <p:sp>
              <p:nvSpPr>
                <p:cNvPr id="13389" name="Rectangle 77">
                  <a:extLst>
                    <a:ext uri="{FF2B5EF4-FFF2-40B4-BE49-F238E27FC236}">
                      <a16:creationId xmlns:a16="http://schemas.microsoft.com/office/drawing/2014/main" id="{88D5031B-FC76-4B53-838D-D77E6CBD170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77" y="12937"/>
                  <a:ext cx="180" cy="360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sl-SI"/>
                </a:p>
              </p:txBody>
            </p:sp>
          </p:grpSp>
          <p:sp>
            <p:nvSpPr>
              <p:cNvPr id="13390" name="Line 78">
                <a:extLst>
                  <a:ext uri="{FF2B5EF4-FFF2-40B4-BE49-F238E27FC236}">
                    <a16:creationId xmlns:a16="http://schemas.microsoft.com/office/drawing/2014/main" id="{292037AF-8188-475F-8A1B-40DAC2D9D08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217" y="12757"/>
                <a:ext cx="0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</p:grpSp>
        <p:grpSp>
          <p:nvGrpSpPr>
            <p:cNvPr id="13391" name="Group 79">
              <a:extLst>
                <a:ext uri="{FF2B5EF4-FFF2-40B4-BE49-F238E27FC236}">
                  <a16:creationId xmlns:a16="http://schemas.microsoft.com/office/drawing/2014/main" id="{93F5FB11-C175-4CE0-9F4B-4252BB6BD0C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577" y="8617"/>
              <a:ext cx="1270" cy="1273"/>
              <a:chOff x="1066" y="2614"/>
              <a:chExt cx="226" cy="181"/>
            </a:xfrm>
          </p:grpSpPr>
          <p:sp>
            <p:nvSpPr>
              <p:cNvPr id="13392" name="Oval 80">
                <a:extLst>
                  <a:ext uri="{FF2B5EF4-FFF2-40B4-BE49-F238E27FC236}">
                    <a16:creationId xmlns:a16="http://schemas.microsoft.com/office/drawing/2014/main" id="{8E6F8D57-EC0C-4591-911C-CA06D05DF3C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66" y="2614"/>
                <a:ext cx="226" cy="181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anchor="ctr"/>
              <a:lstStyle/>
              <a:p>
                <a:endParaRPr lang="sl-SI"/>
              </a:p>
            </p:txBody>
          </p:sp>
          <p:sp>
            <p:nvSpPr>
              <p:cNvPr id="13393" name="Oval 81">
                <a:extLst>
                  <a:ext uri="{FF2B5EF4-FFF2-40B4-BE49-F238E27FC236}">
                    <a16:creationId xmlns:a16="http://schemas.microsoft.com/office/drawing/2014/main" id="{E8E2C103-4647-4506-9173-2EEF3417054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11" y="2659"/>
                <a:ext cx="46" cy="45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anchor="ctr"/>
              <a:lstStyle/>
              <a:p>
                <a:endParaRPr lang="sl-SI"/>
              </a:p>
            </p:txBody>
          </p:sp>
          <p:sp>
            <p:nvSpPr>
              <p:cNvPr id="13394" name="Oval 82">
                <a:extLst>
                  <a:ext uri="{FF2B5EF4-FFF2-40B4-BE49-F238E27FC236}">
                    <a16:creationId xmlns:a16="http://schemas.microsoft.com/office/drawing/2014/main" id="{F3B64F4F-7CD7-438E-AD58-FF7167998E2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02" y="2659"/>
                <a:ext cx="46" cy="46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anchor="ctr"/>
              <a:lstStyle/>
              <a:p>
                <a:endParaRPr lang="sl-SI"/>
              </a:p>
            </p:txBody>
          </p:sp>
          <p:sp>
            <p:nvSpPr>
              <p:cNvPr id="13395" name="Oval 83">
                <a:extLst>
                  <a:ext uri="{FF2B5EF4-FFF2-40B4-BE49-F238E27FC236}">
                    <a16:creationId xmlns:a16="http://schemas.microsoft.com/office/drawing/2014/main" id="{FB239C5D-B412-4C4A-8064-9E5B796BB0C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11" y="2704"/>
                <a:ext cx="136" cy="46"/>
              </a:xfrm>
              <a:prstGeom prst="ellipse">
                <a:avLst/>
              </a:prstGeom>
              <a:solidFill>
                <a:srgbClr val="FF99CC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anchor="ctr"/>
              <a:lstStyle/>
              <a:p>
                <a:endParaRPr lang="sl-SI"/>
              </a:p>
            </p:txBody>
          </p:sp>
        </p:grpSp>
        <p:sp>
          <p:nvSpPr>
            <p:cNvPr id="13396" name="Rectangle 84">
              <a:extLst>
                <a:ext uri="{FF2B5EF4-FFF2-40B4-BE49-F238E27FC236}">
                  <a16:creationId xmlns:a16="http://schemas.microsoft.com/office/drawing/2014/main" id="{4673E198-E123-47EC-A9EA-C2D41EF6D9B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46656584">
              <a:off x="3037" y="13114"/>
              <a:ext cx="1260" cy="18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3397" name="Rectangle 85">
              <a:extLst>
                <a:ext uri="{FF2B5EF4-FFF2-40B4-BE49-F238E27FC236}">
                  <a16:creationId xmlns:a16="http://schemas.microsoft.com/office/drawing/2014/main" id="{74285E4D-3960-497C-B7AF-1F61211ED3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34" y="11497"/>
              <a:ext cx="360" cy="108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3398" name="Line 86">
              <a:extLst>
                <a:ext uri="{FF2B5EF4-FFF2-40B4-BE49-F238E27FC236}">
                  <a16:creationId xmlns:a16="http://schemas.microsoft.com/office/drawing/2014/main" id="{B5ACA19A-6076-468A-ADF8-5572979D05B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57" y="10417"/>
              <a:ext cx="54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3399" name="Line 87">
              <a:extLst>
                <a:ext uri="{FF2B5EF4-FFF2-40B4-BE49-F238E27FC236}">
                  <a16:creationId xmlns:a16="http://schemas.microsoft.com/office/drawing/2014/main" id="{E2807AD5-F82D-44FD-BD4C-E217F89D73D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017" y="10417"/>
              <a:ext cx="36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3400" name="Rectangle 88">
              <a:extLst>
                <a:ext uri="{FF2B5EF4-FFF2-40B4-BE49-F238E27FC236}">
                  <a16:creationId xmlns:a16="http://schemas.microsoft.com/office/drawing/2014/main" id="{7DD27788-1509-4E67-888D-7FD0D42A72A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57" y="9877"/>
              <a:ext cx="720" cy="162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3401" name="Rectangle 89">
              <a:extLst>
                <a:ext uri="{FF2B5EF4-FFF2-40B4-BE49-F238E27FC236}">
                  <a16:creationId xmlns:a16="http://schemas.microsoft.com/office/drawing/2014/main" id="{E84599C9-ECD5-48CD-B354-97F9EE37E0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14" y="10240"/>
              <a:ext cx="1800" cy="36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3402" name="Rectangle 90">
              <a:extLst>
                <a:ext uri="{FF2B5EF4-FFF2-40B4-BE49-F238E27FC236}">
                  <a16:creationId xmlns:a16="http://schemas.microsoft.com/office/drawing/2014/main" id="{C80850EE-69E2-4C81-BF0E-B31F9C5BA87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61399431">
              <a:off x="3934" y="13114"/>
              <a:ext cx="1260" cy="18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3403" name="Rectangle 91">
              <a:extLst>
                <a:ext uri="{FF2B5EF4-FFF2-40B4-BE49-F238E27FC236}">
                  <a16:creationId xmlns:a16="http://schemas.microsoft.com/office/drawing/2014/main" id="{4BF6B9E4-244A-487E-AB13-1CF487F5E4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34" y="12577"/>
              <a:ext cx="360" cy="2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3404" name="Rectangle 92">
              <a:extLst>
                <a:ext uri="{FF2B5EF4-FFF2-40B4-BE49-F238E27FC236}">
                  <a16:creationId xmlns:a16="http://schemas.microsoft.com/office/drawing/2014/main" id="{B7BCF5B8-F731-4FC3-946F-5498E87D71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37" y="13657"/>
              <a:ext cx="720" cy="190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3405" name="Rectangle 93">
              <a:extLst>
                <a:ext uri="{FF2B5EF4-FFF2-40B4-BE49-F238E27FC236}">
                  <a16:creationId xmlns:a16="http://schemas.microsoft.com/office/drawing/2014/main" id="{013E28E1-25E8-4C6F-9E7C-3FBA376DB6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77" y="13657"/>
              <a:ext cx="720" cy="190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</p:grpSp>
      <p:grpSp>
        <p:nvGrpSpPr>
          <p:cNvPr id="13406" name="Group 94">
            <a:extLst>
              <a:ext uri="{FF2B5EF4-FFF2-40B4-BE49-F238E27FC236}">
                <a16:creationId xmlns:a16="http://schemas.microsoft.com/office/drawing/2014/main" id="{29AE5E31-FC81-44D2-86BA-9B12E35ADF27}"/>
              </a:ext>
            </a:extLst>
          </p:cNvPr>
          <p:cNvGrpSpPr>
            <a:grpSpLocks/>
          </p:cNvGrpSpPr>
          <p:nvPr/>
        </p:nvGrpSpPr>
        <p:grpSpPr bwMode="auto">
          <a:xfrm>
            <a:off x="6156325" y="3429000"/>
            <a:ext cx="1908175" cy="2420938"/>
            <a:chOff x="1957" y="8617"/>
            <a:chExt cx="4323" cy="5230"/>
          </a:xfrm>
        </p:grpSpPr>
        <p:grpSp>
          <p:nvGrpSpPr>
            <p:cNvPr id="13407" name="Group 95">
              <a:extLst>
                <a:ext uri="{FF2B5EF4-FFF2-40B4-BE49-F238E27FC236}">
                  <a16:creationId xmlns:a16="http://schemas.microsoft.com/office/drawing/2014/main" id="{FC19EA01-813C-4FB2-A695-1CD72FD1D4F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017" y="9877"/>
              <a:ext cx="1263" cy="900"/>
              <a:chOff x="3934" y="9697"/>
              <a:chExt cx="1263" cy="900"/>
            </a:xfrm>
          </p:grpSpPr>
          <p:sp>
            <p:nvSpPr>
              <p:cNvPr id="13408" name="Line 96">
                <a:extLst>
                  <a:ext uri="{FF2B5EF4-FFF2-40B4-BE49-F238E27FC236}">
                    <a16:creationId xmlns:a16="http://schemas.microsoft.com/office/drawing/2014/main" id="{2F50FF43-D93F-42F3-88F1-C989FFE82EF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297" y="10057"/>
                <a:ext cx="0" cy="5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13409" name="Line 97">
                <a:extLst>
                  <a:ext uri="{FF2B5EF4-FFF2-40B4-BE49-F238E27FC236}">
                    <a16:creationId xmlns:a16="http://schemas.microsoft.com/office/drawing/2014/main" id="{8824644F-57C2-44FF-8366-A05E0128843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477" y="10057"/>
                <a:ext cx="0" cy="5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13410" name="Line 98">
                <a:extLst>
                  <a:ext uri="{FF2B5EF4-FFF2-40B4-BE49-F238E27FC236}">
                    <a16:creationId xmlns:a16="http://schemas.microsoft.com/office/drawing/2014/main" id="{7E6B6639-0476-4B9D-AFDE-5EC8EBA167A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297" y="10597"/>
                <a:ext cx="18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13411" name="Line 99">
                <a:extLst>
                  <a:ext uri="{FF2B5EF4-FFF2-40B4-BE49-F238E27FC236}">
                    <a16:creationId xmlns:a16="http://schemas.microsoft.com/office/drawing/2014/main" id="{3EBC55CE-9B44-4392-A0F6-574E33A0C35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937" y="10057"/>
                <a:ext cx="36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13412" name="Line 100">
                <a:extLst>
                  <a:ext uri="{FF2B5EF4-FFF2-40B4-BE49-F238E27FC236}">
                    <a16:creationId xmlns:a16="http://schemas.microsoft.com/office/drawing/2014/main" id="{74095D0A-5224-4BB2-B7F0-A8577BD3EC2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937" y="9877"/>
                <a:ext cx="0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13413" name="Line 101">
                <a:extLst>
                  <a:ext uri="{FF2B5EF4-FFF2-40B4-BE49-F238E27FC236}">
                    <a16:creationId xmlns:a16="http://schemas.microsoft.com/office/drawing/2014/main" id="{B5866852-ADBD-4611-9F5B-DCB36392EE9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937" y="9877"/>
                <a:ext cx="126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13414" name="Line 102">
                <a:extLst>
                  <a:ext uri="{FF2B5EF4-FFF2-40B4-BE49-F238E27FC236}">
                    <a16:creationId xmlns:a16="http://schemas.microsoft.com/office/drawing/2014/main" id="{BD904AC3-641A-4294-BAB0-7ADE7F0D502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477" y="10057"/>
                <a:ext cx="72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13415" name="Line 103">
                <a:extLst>
                  <a:ext uri="{FF2B5EF4-FFF2-40B4-BE49-F238E27FC236}">
                    <a16:creationId xmlns:a16="http://schemas.microsoft.com/office/drawing/2014/main" id="{711EF770-A3E5-445A-A4C9-7C533D5A057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197" y="9877"/>
                <a:ext cx="0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13416" name="Rectangle 104">
                <a:extLst>
                  <a:ext uri="{FF2B5EF4-FFF2-40B4-BE49-F238E27FC236}">
                    <a16:creationId xmlns:a16="http://schemas.microsoft.com/office/drawing/2014/main" id="{E5BC4A4A-65C2-4E26-8DC4-0706C6DB96D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97" y="9877"/>
                <a:ext cx="180" cy="720"/>
              </a:xfrm>
              <a:prstGeom prst="rect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13417" name="Rectangle 105">
                <a:extLst>
                  <a:ext uri="{FF2B5EF4-FFF2-40B4-BE49-F238E27FC236}">
                    <a16:creationId xmlns:a16="http://schemas.microsoft.com/office/drawing/2014/main" id="{59A2EB14-5E73-47C8-A15F-46DFA7B6E6F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34" y="9877"/>
                <a:ext cx="1260" cy="180"/>
              </a:xfrm>
              <a:prstGeom prst="rect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13418" name="Line 106">
                <a:extLst>
                  <a:ext uri="{FF2B5EF4-FFF2-40B4-BE49-F238E27FC236}">
                    <a16:creationId xmlns:a16="http://schemas.microsoft.com/office/drawing/2014/main" id="{6133C192-23B6-40F8-9AD7-185376B6F08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017" y="9697"/>
                <a:ext cx="0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</p:grpSp>
        <p:grpSp>
          <p:nvGrpSpPr>
            <p:cNvPr id="13419" name="Group 107">
              <a:extLst>
                <a:ext uri="{FF2B5EF4-FFF2-40B4-BE49-F238E27FC236}">
                  <a16:creationId xmlns:a16="http://schemas.microsoft.com/office/drawing/2014/main" id="{82AD0BBB-96B5-42CC-B3CA-889DECDDE16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577" y="8617"/>
              <a:ext cx="1270" cy="1273"/>
              <a:chOff x="1066" y="2614"/>
              <a:chExt cx="226" cy="181"/>
            </a:xfrm>
          </p:grpSpPr>
          <p:sp>
            <p:nvSpPr>
              <p:cNvPr id="13420" name="Oval 108">
                <a:extLst>
                  <a:ext uri="{FF2B5EF4-FFF2-40B4-BE49-F238E27FC236}">
                    <a16:creationId xmlns:a16="http://schemas.microsoft.com/office/drawing/2014/main" id="{017A5F0C-1E34-49BC-B6ED-ED82D024D05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66" y="2614"/>
                <a:ext cx="226" cy="181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anchor="ctr"/>
              <a:lstStyle/>
              <a:p>
                <a:endParaRPr lang="sl-SI"/>
              </a:p>
            </p:txBody>
          </p:sp>
          <p:sp>
            <p:nvSpPr>
              <p:cNvPr id="13421" name="Oval 109">
                <a:extLst>
                  <a:ext uri="{FF2B5EF4-FFF2-40B4-BE49-F238E27FC236}">
                    <a16:creationId xmlns:a16="http://schemas.microsoft.com/office/drawing/2014/main" id="{AB1B3BAF-716B-49D5-AB5F-FC320BB2B25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11" y="2659"/>
                <a:ext cx="46" cy="45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anchor="ctr"/>
              <a:lstStyle/>
              <a:p>
                <a:endParaRPr lang="sl-SI"/>
              </a:p>
            </p:txBody>
          </p:sp>
          <p:sp>
            <p:nvSpPr>
              <p:cNvPr id="13422" name="Oval 110">
                <a:extLst>
                  <a:ext uri="{FF2B5EF4-FFF2-40B4-BE49-F238E27FC236}">
                    <a16:creationId xmlns:a16="http://schemas.microsoft.com/office/drawing/2014/main" id="{B1EFC4A3-CAEF-4923-B733-769C9B5FF56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02" y="2659"/>
                <a:ext cx="46" cy="46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anchor="ctr"/>
              <a:lstStyle/>
              <a:p>
                <a:endParaRPr lang="sl-SI"/>
              </a:p>
            </p:txBody>
          </p:sp>
          <p:sp>
            <p:nvSpPr>
              <p:cNvPr id="13423" name="Oval 111">
                <a:extLst>
                  <a:ext uri="{FF2B5EF4-FFF2-40B4-BE49-F238E27FC236}">
                    <a16:creationId xmlns:a16="http://schemas.microsoft.com/office/drawing/2014/main" id="{1D0D4645-530A-488B-89B0-0E72254014C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11" y="2704"/>
                <a:ext cx="136" cy="46"/>
              </a:xfrm>
              <a:prstGeom prst="ellipse">
                <a:avLst/>
              </a:prstGeom>
              <a:solidFill>
                <a:srgbClr val="FF99CC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anchor="ctr"/>
              <a:lstStyle/>
              <a:p>
                <a:endParaRPr lang="sl-SI"/>
              </a:p>
            </p:txBody>
          </p:sp>
        </p:grpSp>
        <p:sp>
          <p:nvSpPr>
            <p:cNvPr id="13424" name="Rectangle 112">
              <a:extLst>
                <a:ext uri="{FF2B5EF4-FFF2-40B4-BE49-F238E27FC236}">
                  <a16:creationId xmlns:a16="http://schemas.microsoft.com/office/drawing/2014/main" id="{6681E1DA-EFDA-4E60-90B9-8B16C743CD9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46656584">
              <a:off x="3037" y="13114"/>
              <a:ext cx="1260" cy="180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3425" name="Rectangle 113">
              <a:extLst>
                <a:ext uri="{FF2B5EF4-FFF2-40B4-BE49-F238E27FC236}">
                  <a16:creationId xmlns:a16="http://schemas.microsoft.com/office/drawing/2014/main" id="{2A3BB509-1158-478E-B936-0FF63A9373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34" y="11497"/>
              <a:ext cx="360" cy="1080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3426" name="Line 114">
              <a:extLst>
                <a:ext uri="{FF2B5EF4-FFF2-40B4-BE49-F238E27FC236}">
                  <a16:creationId xmlns:a16="http://schemas.microsoft.com/office/drawing/2014/main" id="{04FE9E2F-B8CD-426B-9083-0430DA4645A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57" y="10417"/>
              <a:ext cx="54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3427" name="Line 115">
              <a:extLst>
                <a:ext uri="{FF2B5EF4-FFF2-40B4-BE49-F238E27FC236}">
                  <a16:creationId xmlns:a16="http://schemas.microsoft.com/office/drawing/2014/main" id="{29A5E8E8-EB3D-4002-9284-D08C997C39A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017" y="10417"/>
              <a:ext cx="36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3428" name="Rectangle 116">
              <a:extLst>
                <a:ext uri="{FF2B5EF4-FFF2-40B4-BE49-F238E27FC236}">
                  <a16:creationId xmlns:a16="http://schemas.microsoft.com/office/drawing/2014/main" id="{3AD4CC55-BB0B-45AC-98ED-E3779BC4FE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57" y="9877"/>
              <a:ext cx="720" cy="1620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3429" name="Rectangle 117">
              <a:extLst>
                <a:ext uri="{FF2B5EF4-FFF2-40B4-BE49-F238E27FC236}">
                  <a16:creationId xmlns:a16="http://schemas.microsoft.com/office/drawing/2014/main" id="{B6EE6586-345C-42EC-B52C-E0BC71AD9C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14" y="10240"/>
              <a:ext cx="1800" cy="360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3430" name="Rectangle 118">
              <a:extLst>
                <a:ext uri="{FF2B5EF4-FFF2-40B4-BE49-F238E27FC236}">
                  <a16:creationId xmlns:a16="http://schemas.microsoft.com/office/drawing/2014/main" id="{5AB74767-8549-4CAE-BC81-75201AF7350E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61399431">
              <a:off x="3934" y="13114"/>
              <a:ext cx="1260" cy="180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3431" name="Rectangle 119">
              <a:extLst>
                <a:ext uri="{FF2B5EF4-FFF2-40B4-BE49-F238E27FC236}">
                  <a16:creationId xmlns:a16="http://schemas.microsoft.com/office/drawing/2014/main" id="{4D3ACD42-D671-4067-88AD-3532FD6FCD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34" y="12577"/>
              <a:ext cx="360" cy="200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3432" name="Rectangle 120">
              <a:extLst>
                <a:ext uri="{FF2B5EF4-FFF2-40B4-BE49-F238E27FC236}">
                  <a16:creationId xmlns:a16="http://schemas.microsoft.com/office/drawing/2014/main" id="{B2B763F0-C148-4464-8CB4-2D0D261A1C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37" y="13657"/>
              <a:ext cx="720" cy="190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3433" name="Rectangle 121">
              <a:extLst>
                <a:ext uri="{FF2B5EF4-FFF2-40B4-BE49-F238E27FC236}">
                  <a16:creationId xmlns:a16="http://schemas.microsoft.com/office/drawing/2014/main" id="{493B83E3-CA60-4121-AB48-0402CA535B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77" y="13657"/>
              <a:ext cx="720" cy="190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grpSp>
          <p:nvGrpSpPr>
            <p:cNvPr id="13434" name="Group 122">
              <a:extLst>
                <a:ext uri="{FF2B5EF4-FFF2-40B4-BE49-F238E27FC236}">
                  <a16:creationId xmlns:a16="http://schemas.microsoft.com/office/drawing/2014/main" id="{33F1E14D-4163-40BA-99B8-29A30DEF1D5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957" y="9877"/>
              <a:ext cx="1263" cy="900"/>
              <a:chOff x="514" y="10057"/>
              <a:chExt cx="1263" cy="900"/>
            </a:xfrm>
          </p:grpSpPr>
          <p:sp>
            <p:nvSpPr>
              <p:cNvPr id="13435" name="Line 123">
                <a:extLst>
                  <a:ext uri="{FF2B5EF4-FFF2-40B4-BE49-F238E27FC236}">
                    <a16:creationId xmlns:a16="http://schemas.microsoft.com/office/drawing/2014/main" id="{D9081911-A408-4AC5-80D0-0132F3AB23E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517" y="10417"/>
                <a:ext cx="36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13436" name="Line 124">
                <a:extLst>
                  <a:ext uri="{FF2B5EF4-FFF2-40B4-BE49-F238E27FC236}">
                    <a16:creationId xmlns:a16="http://schemas.microsoft.com/office/drawing/2014/main" id="{FC568B77-F398-4E65-9A45-BD2AA349ADF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17" y="10237"/>
                <a:ext cx="0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13437" name="Line 125">
                <a:extLst>
                  <a:ext uri="{FF2B5EF4-FFF2-40B4-BE49-F238E27FC236}">
                    <a16:creationId xmlns:a16="http://schemas.microsoft.com/office/drawing/2014/main" id="{8C0D05C0-81EF-43D2-B506-1FA7CEED657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17" y="10237"/>
                <a:ext cx="126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13438" name="Line 126">
                <a:extLst>
                  <a:ext uri="{FF2B5EF4-FFF2-40B4-BE49-F238E27FC236}">
                    <a16:creationId xmlns:a16="http://schemas.microsoft.com/office/drawing/2014/main" id="{75754A3E-E06F-481C-A61D-16E819F97C7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057" y="10417"/>
                <a:ext cx="72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13439" name="Line 127">
                <a:extLst>
                  <a:ext uri="{FF2B5EF4-FFF2-40B4-BE49-F238E27FC236}">
                    <a16:creationId xmlns:a16="http://schemas.microsoft.com/office/drawing/2014/main" id="{CE3354BC-E508-4335-B1AA-17C1BB26D78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777" y="10237"/>
                <a:ext cx="0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13440" name="Rectangle 128">
                <a:extLst>
                  <a:ext uri="{FF2B5EF4-FFF2-40B4-BE49-F238E27FC236}">
                    <a16:creationId xmlns:a16="http://schemas.microsoft.com/office/drawing/2014/main" id="{AF070B73-EFB9-49B9-82EF-A4F8EEA5C82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37" y="10237"/>
                <a:ext cx="180" cy="720"/>
              </a:xfrm>
              <a:prstGeom prst="rect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13441" name="Rectangle 129">
                <a:extLst>
                  <a:ext uri="{FF2B5EF4-FFF2-40B4-BE49-F238E27FC236}">
                    <a16:creationId xmlns:a16="http://schemas.microsoft.com/office/drawing/2014/main" id="{04BDABCB-9601-498F-844B-104982F693E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4" y="10237"/>
                <a:ext cx="1260" cy="180"/>
              </a:xfrm>
              <a:prstGeom prst="rect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13442" name="Line 130">
                <a:extLst>
                  <a:ext uri="{FF2B5EF4-FFF2-40B4-BE49-F238E27FC236}">
                    <a16:creationId xmlns:a16="http://schemas.microsoft.com/office/drawing/2014/main" id="{FD6D0CCF-029F-453F-A8C5-AEEACBA67A7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77" y="10057"/>
                <a:ext cx="0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</p:grpSp>
      </p:grpSp>
      <p:grpSp>
        <p:nvGrpSpPr>
          <p:cNvPr id="13443" name="Group 131">
            <a:extLst>
              <a:ext uri="{FF2B5EF4-FFF2-40B4-BE49-F238E27FC236}">
                <a16:creationId xmlns:a16="http://schemas.microsoft.com/office/drawing/2014/main" id="{89E67A50-EBE3-4509-8675-CAD323E682BF}"/>
              </a:ext>
            </a:extLst>
          </p:cNvPr>
          <p:cNvGrpSpPr>
            <a:grpSpLocks/>
          </p:cNvGrpSpPr>
          <p:nvPr/>
        </p:nvGrpSpPr>
        <p:grpSpPr bwMode="auto">
          <a:xfrm>
            <a:off x="3527425" y="3249613"/>
            <a:ext cx="2233613" cy="2563812"/>
            <a:chOff x="1057" y="8617"/>
            <a:chExt cx="4500" cy="5230"/>
          </a:xfrm>
        </p:grpSpPr>
        <p:grpSp>
          <p:nvGrpSpPr>
            <p:cNvPr id="13444" name="Group 132">
              <a:extLst>
                <a:ext uri="{FF2B5EF4-FFF2-40B4-BE49-F238E27FC236}">
                  <a16:creationId xmlns:a16="http://schemas.microsoft.com/office/drawing/2014/main" id="{CC7DBF5A-7459-4A59-9479-1F792AAA555F}"/>
                </a:ext>
              </a:extLst>
            </p:cNvPr>
            <p:cNvGrpSpPr>
              <a:grpSpLocks/>
            </p:cNvGrpSpPr>
            <p:nvPr/>
          </p:nvGrpSpPr>
          <p:grpSpPr bwMode="auto">
            <a:xfrm rot="10800000">
              <a:off x="1057" y="9877"/>
              <a:ext cx="1990" cy="543"/>
              <a:chOff x="3937" y="13114"/>
              <a:chExt cx="1990" cy="543"/>
            </a:xfrm>
          </p:grpSpPr>
          <p:grpSp>
            <p:nvGrpSpPr>
              <p:cNvPr id="13445" name="Group 133">
                <a:extLst>
                  <a:ext uri="{FF2B5EF4-FFF2-40B4-BE49-F238E27FC236}">
                    <a16:creationId xmlns:a16="http://schemas.microsoft.com/office/drawing/2014/main" id="{344A04CB-EFF0-44DE-A6BB-0F1843BD7212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937" y="13114"/>
                <a:ext cx="1990" cy="373"/>
                <a:chOff x="3937" y="13114"/>
                <a:chExt cx="1990" cy="373"/>
              </a:xfrm>
            </p:grpSpPr>
            <p:sp>
              <p:nvSpPr>
                <p:cNvPr id="13446" name="Line 134">
                  <a:extLst>
                    <a:ext uri="{FF2B5EF4-FFF2-40B4-BE49-F238E27FC236}">
                      <a16:creationId xmlns:a16="http://schemas.microsoft.com/office/drawing/2014/main" id="{47F66E81-2175-4B6D-ABF0-F8B27388C48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5377" y="13117"/>
                  <a:ext cx="0" cy="36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sl-SI"/>
                </a:p>
              </p:txBody>
            </p:sp>
            <p:sp>
              <p:nvSpPr>
                <p:cNvPr id="13447" name="Line 135">
                  <a:extLst>
                    <a:ext uri="{FF2B5EF4-FFF2-40B4-BE49-F238E27FC236}">
                      <a16:creationId xmlns:a16="http://schemas.microsoft.com/office/drawing/2014/main" id="{536DACD6-430A-4F02-8E99-103995755DD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4837" y="13477"/>
                  <a:ext cx="1080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sl-SI"/>
                </a:p>
              </p:txBody>
            </p:sp>
            <p:sp>
              <p:nvSpPr>
                <p:cNvPr id="13448" name="Line 136">
                  <a:extLst>
                    <a:ext uri="{FF2B5EF4-FFF2-40B4-BE49-F238E27FC236}">
                      <a16:creationId xmlns:a16="http://schemas.microsoft.com/office/drawing/2014/main" id="{7CE3803B-D9C5-4E93-BFDF-FC0BE4E0B4A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3937" y="13477"/>
                  <a:ext cx="900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sl-SI"/>
                </a:p>
              </p:txBody>
            </p:sp>
            <p:sp>
              <p:nvSpPr>
                <p:cNvPr id="13449" name="Line 137">
                  <a:extLst>
                    <a:ext uri="{FF2B5EF4-FFF2-40B4-BE49-F238E27FC236}">
                      <a16:creationId xmlns:a16="http://schemas.microsoft.com/office/drawing/2014/main" id="{861C4436-0766-44EA-9479-31D63EF4672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667" y="13487"/>
                  <a:ext cx="0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sl-SI"/>
                </a:p>
              </p:txBody>
            </p:sp>
            <p:sp>
              <p:nvSpPr>
                <p:cNvPr id="13450" name="Line 138">
                  <a:extLst>
                    <a:ext uri="{FF2B5EF4-FFF2-40B4-BE49-F238E27FC236}">
                      <a16:creationId xmlns:a16="http://schemas.microsoft.com/office/drawing/2014/main" id="{709692F9-2BF7-4194-9F17-47BDF31910B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5927" y="13487"/>
                  <a:ext cx="0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sl-SI"/>
                </a:p>
              </p:txBody>
            </p:sp>
            <p:sp>
              <p:nvSpPr>
                <p:cNvPr id="13451" name="Line 139">
                  <a:extLst>
                    <a:ext uri="{FF2B5EF4-FFF2-40B4-BE49-F238E27FC236}">
                      <a16:creationId xmlns:a16="http://schemas.microsoft.com/office/drawing/2014/main" id="{ED2E7598-A0FD-4320-990C-4525F8D539E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307" y="13487"/>
                  <a:ext cx="0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sl-SI"/>
                </a:p>
              </p:txBody>
            </p:sp>
            <p:sp>
              <p:nvSpPr>
                <p:cNvPr id="13452" name="Line 140">
                  <a:extLst>
                    <a:ext uri="{FF2B5EF4-FFF2-40B4-BE49-F238E27FC236}">
                      <a16:creationId xmlns:a16="http://schemas.microsoft.com/office/drawing/2014/main" id="{9D999C0F-1C4B-4D75-ABC1-D635EFEBCC3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4297" y="13117"/>
                  <a:ext cx="540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sl-SI"/>
                </a:p>
              </p:txBody>
            </p:sp>
            <p:sp>
              <p:nvSpPr>
                <p:cNvPr id="13453" name="Line 141">
                  <a:extLst>
                    <a:ext uri="{FF2B5EF4-FFF2-40B4-BE49-F238E27FC236}">
                      <a16:creationId xmlns:a16="http://schemas.microsoft.com/office/drawing/2014/main" id="{1037630D-4E39-4436-A9FD-5B2A63FB9D5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837" y="13117"/>
                  <a:ext cx="0" cy="36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sl-SI"/>
                </a:p>
              </p:txBody>
            </p:sp>
            <p:sp>
              <p:nvSpPr>
                <p:cNvPr id="13454" name="Line 142">
                  <a:extLst>
                    <a:ext uri="{FF2B5EF4-FFF2-40B4-BE49-F238E27FC236}">
                      <a16:creationId xmlns:a16="http://schemas.microsoft.com/office/drawing/2014/main" id="{0CCB2A90-6829-45E2-AFFB-C0BA712EF6F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297" y="13117"/>
                  <a:ext cx="0" cy="36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sl-SI"/>
                </a:p>
              </p:txBody>
            </p:sp>
            <p:sp>
              <p:nvSpPr>
                <p:cNvPr id="13455" name="Line 143">
                  <a:extLst>
                    <a:ext uri="{FF2B5EF4-FFF2-40B4-BE49-F238E27FC236}">
                      <a16:creationId xmlns:a16="http://schemas.microsoft.com/office/drawing/2014/main" id="{85241143-D1B0-4B1C-9886-0575F635D5C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937" y="13117"/>
                  <a:ext cx="0" cy="36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sl-SI"/>
                </a:p>
              </p:txBody>
            </p:sp>
            <p:sp>
              <p:nvSpPr>
                <p:cNvPr id="13456" name="Rectangle 144">
                  <a:extLst>
                    <a:ext uri="{FF2B5EF4-FFF2-40B4-BE49-F238E27FC236}">
                      <a16:creationId xmlns:a16="http://schemas.microsoft.com/office/drawing/2014/main" id="{B1C41D52-E4EB-44C0-B8E4-60DC52828CE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297" y="13114"/>
                  <a:ext cx="540" cy="360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sl-SI"/>
                </a:p>
              </p:txBody>
            </p:sp>
          </p:grpSp>
          <p:sp>
            <p:nvSpPr>
              <p:cNvPr id="13457" name="Line 145">
                <a:extLst>
                  <a:ext uri="{FF2B5EF4-FFF2-40B4-BE49-F238E27FC236}">
                    <a16:creationId xmlns:a16="http://schemas.microsoft.com/office/drawing/2014/main" id="{BF416C19-D3B8-48D8-B6B7-21BBB360C95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557" y="13477"/>
                <a:ext cx="0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</p:grpSp>
        <p:grpSp>
          <p:nvGrpSpPr>
            <p:cNvPr id="13458" name="Group 146">
              <a:extLst>
                <a:ext uri="{FF2B5EF4-FFF2-40B4-BE49-F238E27FC236}">
                  <a16:creationId xmlns:a16="http://schemas.microsoft.com/office/drawing/2014/main" id="{5BD285AF-4F4B-489C-97F5-9233B1550CE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577" y="8617"/>
              <a:ext cx="1270" cy="1273"/>
              <a:chOff x="1066" y="2614"/>
              <a:chExt cx="226" cy="181"/>
            </a:xfrm>
          </p:grpSpPr>
          <p:sp>
            <p:nvSpPr>
              <p:cNvPr id="13459" name="Oval 147">
                <a:extLst>
                  <a:ext uri="{FF2B5EF4-FFF2-40B4-BE49-F238E27FC236}">
                    <a16:creationId xmlns:a16="http://schemas.microsoft.com/office/drawing/2014/main" id="{AE603CBF-2D0B-4A1D-B301-D8AC44E7523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66" y="2614"/>
                <a:ext cx="226" cy="181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anchor="ctr"/>
              <a:lstStyle/>
              <a:p>
                <a:endParaRPr lang="sl-SI"/>
              </a:p>
            </p:txBody>
          </p:sp>
          <p:sp>
            <p:nvSpPr>
              <p:cNvPr id="13460" name="Oval 148">
                <a:extLst>
                  <a:ext uri="{FF2B5EF4-FFF2-40B4-BE49-F238E27FC236}">
                    <a16:creationId xmlns:a16="http://schemas.microsoft.com/office/drawing/2014/main" id="{DB9E53C9-631B-44B1-9D2C-EC1AD635611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11" y="2659"/>
                <a:ext cx="46" cy="45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anchor="ctr"/>
              <a:lstStyle/>
              <a:p>
                <a:endParaRPr lang="sl-SI"/>
              </a:p>
            </p:txBody>
          </p:sp>
          <p:sp>
            <p:nvSpPr>
              <p:cNvPr id="13461" name="Oval 149">
                <a:extLst>
                  <a:ext uri="{FF2B5EF4-FFF2-40B4-BE49-F238E27FC236}">
                    <a16:creationId xmlns:a16="http://schemas.microsoft.com/office/drawing/2014/main" id="{B0CC82D0-D710-464D-8633-A617B133483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02" y="2659"/>
                <a:ext cx="46" cy="46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anchor="ctr"/>
              <a:lstStyle/>
              <a:p>
                <a:endParaRPr lang="sl-SI"/>
              </a:p>
            </p:txBody>
          </p:sp>
          <p:sp>
            <p:nvSpPr>
              <p:cNvPr id="13462" name="Oval 150">
                <a:extLst>
                  <a:ext uri="{FF2B5EF4-FFF2-40B4-BE49-F238E27FC236}">
                    <a16:creationId xmlns:a16="http://schemas.microsoft.com/office/drawing/2014/main" id="{9CD55C9B-1FC8-448C-919E-3F88AFC34A2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11" y="2704"/>
                <a:ext cx="136" cy="46"/>
              </a:xfrm>
              <a:prstGeom prst="ellipse">
                <a:avLst/>
              </a:prstGeom>
              <a:solidFill>
                <a:srgbClr val="FF99CC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anchor="ctr"/>
              <a:lstStyle/>
              <a:p>
                <a:endParaRPr lang="sl-SI"/>
              </a:p>
            </p:txBody>
          </p:sp>
        </p:grpSp>
        <p:sp>
          <p:nvSpPr>
            <p:cNvPr id="13463" name="Rectangle 151">
              <a:extLst>
                <a:ext uri="{FF2B5EF4-FFF2-40B4-BE49-F238E27FC236}">
                  <a16:creationId xmlns:a16="http://schemas.microsoft.com/office/drawing/2014/main" id="{FF4CC63B-14A1-4F6A-A3ED-CBF7060E694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46656584">
              <a:off x="3037" y="13114"/>
              <a:ext cx="1260" cy="180"/>
            </a:xfrm>
            <a:prstGeom prst="rect">
              <a:avLst/>
            </a:prstGeom>
            <a:solidFill>
              <a:srgbClr val="00008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3464" name="Rectangle 152">
              <a:extLst>
                <a:ext uri="{FF2B5EF4-FFF2-40B4-BE49-F238E27FC236}">
                  <a16:creationId xmlns:a16="http://schemas.microsoft.com/office/drawing/2014/main" id="{FAF8F91F-D997-4DD5-BD8D-F78268CEADA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34" y="11497"/>
              <a:ext cx="360" cy="1080"/>
            </a:xfrm>
            <a:prstGeom prst="rect">
              <a:avLst/>
            </a:prstGeom>
            <a:solidFill>
              <a:srgbClr val="00008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3465" name="Line 153">
              <a:extLst>
                <a:ext uri="{FF2B5EF4-FFF2-40B4-BE49-F238E27FC236}">
                  <a16:creationId xmlns:a16="http://schemas.microsoft.com/office/drawing/2014/main" id="{E9700A46-5CC9-4AF9-A62C-750066A9940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57" y="10417"/>
              <a:ext cx="54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3466" name="Line 154">
              <a:extLst>
                <a:ext uri="{FF2B5EF4-FFF2-40B4-BE49-F238E27FC236}">
                  <a16:creationId xmlns:a16="http://schemas.microsoft.com/office/drawing/2014/main" id="{E5825E8E-7485-4986-8792-21E5D67DF0D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017" y="10417"/>
              <a:ext cx="36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3467" name="Rectangle 155">
              <a:extLst>
                <a:ext uri="{FF2B5EF4-FFF2-40B4-BE49-F238E27FC236}">
                  <a16:creationId xmlns:a16="http://schemas.microsoft.com/office/drawing/2014/main" id="{0FD9848E-6FA6-4558-A474-A9EA60AD33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57" y="9877"/>
              <a:ext cx="720" cy="1620"/>
            </a:xfrm>
            <a:prstGeom prst="rect">
              <a:avLst/>
            </a:prstGeom>
            <a:solidFill>
              <a:srgbClr val="00008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3468" name="Rectangle 156">
              <a:extLst>
                <a:ext uri="{FF2B5EF4-FFF2-40B4-BE49-F238E27FC236}">
                  <a16:creationId xmlns:a16="http://schemas.microsoft.com/office/drawing/2014/main" id="{E8B5D352-75A4-473A-BC3E-F261B016C3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14" y="10240"/>
              <a:ext cx="1800" cy="360"/>
            </a:xfrm>
            <a:prstGeom prst="rect">
              <a:avLst/>
            </a:prstGeom>
            <a:solidFill>
              <a:srgbClr val="00008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3469" name="Rectangle 157">
              <a:extLst>
                <a:ext uri="{FF2B5EF4-FFF2-40B4-BE49-F238E27FC236}">
                  <a16:creationId xmlns:a16="http://schemas.microsoft.com/office/drawing/2014/main" id="{068B2DA2-A549-40F6-8F19-59C64FCB751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61399431">
              <a:off x="3934" y="13114"/>
              <a:ext cx="1260" cy="180"/>
            </a:xfrm>
            <a:prstGeom prst="rect">
              <a:avLst/>
            </a:prstGeom>
            <a:solidFill>
              <a:srgbClr val="00008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3470" name="Rectangle 158">
              <a:extLst>
                <a:ext uri="{FF2B5EF4-FFF2-40B4-BE49-F238E27FC236}">
                  <a16:creationId xmlns:a16="http://schemas.microsoft.com/office/drawing/2014/main" id="{B47FE137-60E0-42FD-8926-CF05A7F11E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34" y="12577"/>
              <a:ext cx="360" cy="200"/>
            </a:xfrm>
            <a:prstGeom prst="rect">
              <a:avLst/>
            </a:prstGeom>
            <a:solidFill>
              <a:srgbClr val="00008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3471" name="Rectangle 159">
              <a:extLst>
                <a:ext uri="{FF2B5EF4-FFF2-40B4-BE49-F238E27FC236}">
                  <a16:creationId xmlns:a16="http://schemas.microsoft.com/office/drawing/2014/main" id="{768BA1F3-178E-4CC4-A441-FD708A764A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37" y="13657"/>
              <a:ext cx="720" cy="190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3472" name="Rectangle 160">
              <a:extLst>
                <a:ext uri="{FF2B5EF4-FFF2-40B4-BE49-F238E27FC236}">
                  <a16:creationId xmlns:a16="http://schemas.microsoft.com/office/drawing/2014/main" id="{F4E5A3AA-DDC9-489D-8C61-A34F70F2B0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77" y="13657"/>
              <a:ext cx="720" cy="190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</p:grpSp>
      <p:sp>
        <p:nvSpPr>
          <p:cNvPr id="13475" name="AutoShape 163">
            <a:extLst>
              <a:ext uri="{FF2B5EF4-FFF2-40B4-BE49-F238E27FC236}">
                <a16:creationId xmlns:a16="http://schemas.microsoft.com/office/drawing/2014/main" id="{C8ED9CAB-AD72-4999-B33D-5DB9B9C2B9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67513" y="1196975"/>
            <a:ext cx="1981200" cy="1657350"/>
          </a:xfrm>
          <a:prstGeom prst="wedgeRectCallout">
            <a:avLst>
              <a:gd name="adj1" fmla="val -28444"/>
              <a:gd name="adj2" fmla="val 102778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sl-SI" altLang="sl-SI"/>
              <a:t>Čas je da gremo fantje denarja imamo toliko da se lahko kopamo v njem!!!!!</a:t>
            </a:r>
          </a:p>
          <a:p>
            <a:pPr algn="ctr"/>
            <a:endParaRPr lang="sl-SI" altLang="sl-SI"/>
          </a:p>
        </p:txBody>
      </p:sp>
      <p:sp>
        <p:nvSpPr>
          <p:cNvPr id="13476" name="AutoShape 164">
            <a:extLst>
              <a:ext uri="{FF2B5EF4-FFF2-40B4-BE49-F238E27FC236}">
                <a16:creationId xmlns:a16="http://schemas.microsoft.com/office/drawing/2014/main" id="{2155E13E-5409-4479-B6E0-8586DD56B2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87900" y="512763"/>
            <a:ext cx="1511300" cy="2663825"/>
          </a:xfrm>
          <a:prstGeom prst="wedgeRoundRectCallout">
            <a:avLst>
              <a:gd name="adj1" fmla="val 95167"/>
              <a:gd name="adj2" fmla="val 60727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sl-SI" altLang="sl-SI"/>
              <a:t>Miha vzemi nekaj eksploziva in ga daj na civiliste tako da imamo garantirano varno pot!!</a:t>
            </a:r>
          </a:p>
        </p:txBody>
      </p:sp>
    </p:spTree>
  </p:cSld>
  <p:clrMapOvr>
    <a:masterClrMapping/>
  </p:clrMapOvr>
  <p:transition advClick="0" advTm="4000">
    <p:cover dir="u"/>
    <p:sndAc>
      <p:stSnd>
        <p:snd r:embed="rId2" name="cashreg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60000">
                                      <p:cBhvr>
                                        <p:cTn id="8" dur="2000" fill="hold"/>
                                        <p:tgtEl>
                                          <p:spTgt spid="1340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0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60000">
                                      <p:cBhvr>
                                        <p:cTn id="13" dur="2000" fill="hold"/>
                                        <p:tgtEl>
                                          <p:spTgt spid="1340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475" grpId="0" animBg="1"/>
      <p:bldP spid="13475" grpId="1" animBg="1"/>
      <p:bldP spid="1347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40" name="Group 4">
            <a:extLst>
              <a:ext uri="{FF2B5EF4-FFF2-40B4-BE49-F238E27FC236}">
                <a16:creationId xmlns:a16="http://schemas.microsoft.com/office/drawing/2014/main" id="{48E26F8C-D8E8-48AA-84C3-84E94E380C0F}"/>
              </a:ext>
            </a:extLst>
          </p:cNvPr>
          <p:cNvGrpSpPr>
            <a:grpSpLocks/>
          </p:cNvGrpSpPr>
          <p:nvPr/>
        </p:nvGrpSpPr>
        <p:grpSpPr bwMode="auto">
          <a:xfrm>
            <a:off x="2051050" y="800100"/>
            <a:ext cx="6697663" cy="4032250"/>
            <a:chOff x="1338" y="527"/>
            <a:chExt cx="4219" cy="2540"/>
          </a:xfrm>
        </p:grpSpPr>
        <p:sp>
          <p:nvSpPr>
            <p:cNvPr id="14341" name="Rectangle 5">
              <a:extLst>
                <a:ext uri="{FF2B5EF4-FFF2-40B4-BE49-F238E27FC236}">
                  <a16:creationId xmlns:a16="http://schemas.microsoft.com/office/drawing/2014/main" id="{757C12C3-D6C0-428E-8698-1CD9F36AAF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60" y="1389"/>
              <a:ext cx="4196" cy="167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14342" name="AutoShape 6">
              <a:extLst>
                <a:ext uri="{FF2B5EF4-FFF2-40B4-BE49-F238E27FC236}">
                  <a16:creationId xmlns:a16="http://schemas.microsoft.com/office/drawing/2014/main" id="{C04915F3-ED71-4B14-8D12-67FCD46DA8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11" y="527"/>
              <a:ext cx="2246" cy="862"/>
            </a:xfrm>
            <a:prstGeom prst="rtTriangl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14343" name="AutoShape 7">
              <a:extLst>
                <a:ext uri="{FF2B5EF4-FFF2-40B4-BE49-F238E27FC236}">
                  <a16:creationId xmlns:a16="http://schemas.microsoft.com/office/drawing/2014/main" id="{4D89619F-9BC1-4618-AC93-002E1DF60CE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1882" y="-17"/>
              <a:ext cx="862" cy="1950"/>
            </a:xfrm>
            <a:prstGeom prst="rtTriangl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14344" name="Rectangle 8">
              <a:extLst>
                <a:ext uri="{FF2B5EF4-FFF2-40B4-BE49-F238E27FC236}">
                  <a16:creationId xmlns:a16="http://schemas.microsoft.com/office/drawing/2014/main" id="{87B3A8D0-64A1-4579-9F5F-406F42DEC93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44" y="2772"/>
              <a:ext cx="1202" cy="295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14345" name="Line 9">
              <a:extLst>
                <a:ext uri="{FF2B5EF4-FFF2-40B4-BE49-F238E27FC236}">
                  <a16:creationId xmlns:a16="http://schemas.microsoft.com/office/drawing/2014/main" id="{D0A367EE-0B57-427D-9365-E251DBC2C54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67" y="3022"/>
              <a:ext cx="115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4346" name="Line 10">
              <a:extLst>
                <a:ext uri="{FF2B5EF4-FFF2-40B4-BE49-F238E27FC236}">
                  <a16:creationId xmlns:a16="http://schemas.microsoft.com/office/drawing/2014/main" id="{53DBB4AC-8DCB-4407-9439-6D651513984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44" y="2954"/>
              <a:ext cx="120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4347" name="Line 11">
              <a:extLst>
                <a:ext uri="{FF2B5EF4-FFF2-40B4-BE49-F238E27FC236}">
                  <a16:creationId xmlns:a16="http://schemas.microsoft.com/office/drawing/2014/main" id="{F4B2DB5A-7125-4D9F-8F7A-F5795E24CB4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44" y="2840"/>
              <a:ext cx="120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4348" name="Line 12">
              <a:extLst>
                <a:ext uri="{FF2B5EF4-FFF2-40B4-BE49-F238E27FC236}">
                  <a16:creationId xmlns:a16="http://schemas.microsoft.com/office/drawing/2014/main" id="{F3EEF049-679A-4DE9-A755-6C5799A4D28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44" y="2886"/>
              <a:ext cx="117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4349" name="Rectangle 13">
              <a:extLst>
                <a:ext uri="{FF2B5EF4-FFF2-40B4-BE49-F238E27FC236}">
                  <a16:creationId xmlns:a16="http://schemas.microsoft.com/office/drawing/2014/main" id="{265B2A1A-ACEF-4976-873F-FAFA612083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44" y="2183"/>
              <a:ext cx="1202" cy="589"/>
            </a:xfrm>
            <a:prstGeom prst="rect">
              <a:avLst/>
            </a:prstGeom>
            <a:solidFill>
              <a:srgbClr val="33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14350" name="Line 14">
              <a:extLst>
                <a:ext uri="{FF2B5EF4-FFF2-40B4-BE49-F238E27FC236}">
                  <a16:creationId xmlns:a16="http://schemas.microsoft.com/office/drawing/2014/main" id="{2BF9DD7B-8459-431F-BD3A-7B00280D65D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34" y="2183"/>
              <a:ext cx="0" cy="58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4351" name="Rectangle 15">
              <a:extLst>
                <a:ext uri="{FF2B5EF4-FFF2-40B4-BE49-F238E27FC236}">
                  <a16:creationId xmlns:a16="http://schemas.microsoft.com/office/drawing/2014/main" id="{AAE29332-1A0F-4F36-AA93-A30E92E831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10" y="2251"/>
              <a:ext cx="839" cy="363"/>
            </a:xfrm>
            <a:prstGeom prst="rect">
              <a:avLst/>
            </a:prstGeom>
            <a:solidFill>
              <a:srgbClr val="33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14352" name="Rectangle 16">
              <a:extLst>
                <a:ext uri="{FF2B5EF4-FFF2-40B4-BE49-F238E27FC236}">
                  <a16:creationId xmlns:a16="http://schemas.microsoft.com/office/drawing/2014/main" id="{CCE6E0F6-AB5C-4754-B155-F098D6FD72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41" y="2228"/>
              <a:ext cx="839" cy="363"/>
            </a:xfrm>
            <a:prstGeom prst="rect">
              <a:avLst/>
            </a:prstGeom>
            <a:solidFill>
              <a:srgbClr val="33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14353" name="Line 17">
              <a:extLst>
                <a:ext uri="{FF2B5EF4-FFF2-40B4-BE49-F238E27FC236}">
                  <a16:creationId xmlns:a16="http://schemas.microsoft.com/office/drawing/2014/main" id="{FEA66BF7-DA9B-4A99-B26C-910C0959AF6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26" y="2228"/>
              <a:ext cx="0" cy="3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4354" name="Line 18">
              <a:extLst>
                <a:ext uri="{FF2B5EF4-FFF2-40B4-BE49-F238E27FC236}">
                  <a16:creationId xmlns:a16="http://schemas.microsoft.com/office/drawing/2014/main" id="{AD6DB925-12A1-4E11-9069-0DFB55B306F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50" y="2251"/>
              <a:ext cx="0" cy="3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4355" name="Line 19">
              <a:extLst>
                <a:ext uri="{FF2B5EF4-FFF2-40B4-BE49-F238E27FC236}">
                  <a16:creationId xmlns:a16="http://schemas.microsoft.com/office/drawing/2014/main" id="{E9105E2E-1E9C-421C-A1E6-8FA38C82D80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72" y="2228"/>
              <a:ext cx="0" cy="3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4356" name="Line 20">
              <a:extLst>
                <a:ext uri="{FF2B5EF4-FFF2-40B4-BE49-F238E27FC236}">
                  <a16:creationId xmlns:a16="http://schemas.microsoft.com/office/drawing/2014/main" id="{EF837C60-B0EA-4DCE-A55C-C9D587A23D4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95" y="2251"/>
              <a:ext cx="0" cy="3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4357" name="Rectangle 21">
              <a:extLst>
                <a:ext uri="{FF2B5EF4-FFF2-40B4-BE49-F238E27FC236}">
                  <a16:creationId xmlns:a16="http://schemas.microsoft.com/office/drawing/2014/main" id="{17BB2CF3-1FD6-44FF-9836-98347773E6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53" y="1570"/>
              <a:ext cx="1361" cy="38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sl-SI" altLang="sl-SI"/>
                <a:t>Banka</a:t>
              </a:r>
            </a:p>
          </p:txBody>
        </p:sp>
      </p:grpSp>
      <p:sp>
        <p:nvSpPr>
          <p:cNvPr id="14396" name="Rectangle 60">
            <a:extLst>
              <a:ext uri="{FF2B5EF4-FFF2-40B4-BE49-F238E27FC236}">
                <a16:creationId xmlns:a16="http://schemas.microsoft.com/office/drawing/2014/main" id="{5F4E308A-3E8F-43FF-97C3-F2E25B3125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905375"/>
            <a:ext cx="9144000" cy="1952625"/>
          </a:xfrm>
          <a:prstGeom prst="rect">
            <a:avLst/>
          </a:prstGeom>
          <a:solidFill>
            <a:srgbClr val="D1CFC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  <p:sp>
        <p:nvSpPr>
          <p:cNvPr id="14397" name="Rectangle 61">
            <a:extLst>
              <a:ext uri="{FF2B5EF4-FFF2-40B4-BE49-F238E27FC236}">
                <a16:creationId xmlns:a16="http://schemas.microsoft.com/office/drawing/2014/main" id="{75C81EA2-AC1E-4BE0-9AD3-026A587D15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5697538"/>
            <a:ext cx="9144000" cy="1079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  <p:grpSp>
        <p:nvGrpSpPr>
          <p:cNvPr id="14358" name="Group 22">
            <a:extLst>
              <a:ext uri="{FF2B5EF4-FFF2-40B4-BE49-F238E27FC236}">
                <a16:creationId xmlns:a16="http://schemas.microsoft.com/office/drawing/2014/main" id="{3C59552B-B3DC-46D3-B520-707E547DF260}"/>
              </a:ext>
            </a:extLst>
          </p:cNvPr>
          <p:cNvGrpSpPr>
            <a:grpSpLocks/>
          </p:cNvGrpSpPr>
          <p:nvPr/>
        </p:nvGrpSpPr>
        <p:grpSpPr bwMode="auto">
          <a:xfrm>
            <a:off x="3635375" y="3429000"/>
            <a:ext cx="3657600" cy="1665288"/>
            <a:chOff x="1237" y="5441"/>
            <a:chExt cx="5760" cy="2340"/>
          </a:xfrm>
        </p:grpSpPr>
        <p:sp>
          <p:nvSpPr>
            <p:cNvPr id="14359" name="Rectangle 23">
              <a:extLst>
                <a:ext uri="{FF2B5EF4-FFF2-40B4-BE49-F238E27FC236}">
                  <a16:creationId xmlns:a16="http://schemas.microsoft.com/office/drawing/2014/main" id="{A1A571CD-619A-401D-AD1D-CD9BDC61DF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57" y="5441"/>
              <a:ext cx="5040" cy="1980"/>
            </a:xfrm>
            <a:prstGeom prst="rect">
              <a:avLst/>
            </a:prstGeom>
            <a:solidFill>
              <a:srgbClr val="FFCC00"/>
            </a:solidFill>
            <a:ln w="9525" algn="ctr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4360" name="Line 24">
              <a:extLst>
                <a:ext uri="{FF2B5EF4-FFF2-40B4-BE49-F238E27FC236}">
                  <a16:creationId xmlns:a16="http://schemas.microsoft.com/office/drawing/2014/main" id="{7C61C36E-A800-4FAA-823A-A7372B95592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57" y="6341"/>
              <a:ext cx="0" cy="900"/>
            </a:xfrm>
            <a:prstGeom prst="line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4361" name="Rectangle 25">
              <a:extLst>
                <a:ext uri="{FF2B5EF4-FFF2-40B4-BE49-F238E27FC236}">
                  <a16:creationId xmlns:a16="http://schemas.microsoft.com/office/drawing/2014/main" id="{42F304D0-ACE6-4B54-A098-4AFBF49201D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37" y="6881"/>
              <a:ext cx="540" cy="540"/>
            </a:xfrm>
            <a:prstGeom prst="rect">
              <a:avLst/>
            </a:prstGeom>
            <a:solidFill>
              <a:srgbClr val="FFCC00"/>
            </a:solidFill>
            <a:ln w="9525" algn="ctr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4362" name="Rectangle 26">
              <a:extLst>
                <a:ext uri="{FF2B5EF4-FFF2-40B4-BE49-F238E27FC236}">
                  <a16:creationId xmlns:a16="http://schemas.microsoft.com/office/drawing/2014/main" id="{234DCBA1-207B-4402-9891-62B0525DD3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17" y="6637"/>
              <a:ext cx="900" cy="540"/>
            </a:xfrm>
            <a:prstGeom prst="rect">
              <a:avLst/>
            </a:prstGeom>
            <a:solidFill>
              <a:srgbClr val="FFCC00"/>
            </a:solidFill>
            <a:ln w="9525" algn="ctr">
              <a:solidFill>
                <a:srgbClr val="FFCC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4363" name="AutoShape 27">
              <a:extLst>
                <a:ext uri="{FF2B5EF4-FFF2-40B4-BE49-F238E27FC236}">
                  <a16:creationId xmlns:a16="http://schemas.microsoft.com/office/drawing/2014/main" id="{C9CB3F1D-2F37-4B68-800D-9F83A14EAC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97" y="7238"/>
              <a:ext cx="225" cy="180"/>
            </a:xfrm>
            <a:prstGeom prst="triangle">
              <a:avLst>
                <a:gd name="adj" fmla="val 100000"/>
              </a:avLst>
            </a:prstGeom>
            <a:solidFill>
              <a:srgbClr val="FFCC00"/>
            </a:solidFill>
            <a:ln w="9525" algn="ctr">
              <a:solidFill>
                <a:srgbClr val="FFCC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4364" name="AutoShape 28">
              <a:extLst>
                <a:ext uri="{FF2B5EF4-FFF2-40B4-BE49-F238E27FC236}">
                  <a16:creationId xmlns:a16="http://schemas.microsoft.com/office/drawing/2014/main" id="{AE539751-6805-4329-8062-FC086A98BE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97" y="7177"/>
              <a:ext cx="225" cy="180"/>
            </a:xfrm>
            <a:prstGeom prst="triangle">
              <a:avLst>
                <a:gd name="adj" fmla="val 100000"/>
              </a:avLst>
            </a:prstGeom>
            <a:solidFill>
              <a:srgbClr val="FFCC00"/>
            </a:solidFill>
            <a:ln w="9525" algn="ctr">
              <a:solidFill>
                <a:srgbClr val="FFCC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4365" name="Line 29">
              <a:extLst>
                <a:ext uri="{FF2B5EF4-FFF2-40B4-BE49-F238E27FC236}">
                  <a16:creationId xmlns:a16="http://schemas.microsoft.com/office/drawing/2014/main" id="{92D3C1BA-3C01-4C9D-994F-2B678A54134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774" y="7177"/>
              <a:ext cx="180" cy="180"/>
            </a:xfrm>
            <a:prstGeom prst="line">
              <a:avLst/>
            </a:prstGeom>
            <a:noFill/>
            <a:ln w="9525">
              <a:solidFill>
                <a:srgbClr val="FFCC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4366" name="Line 30">
              <a:extLst>
                <a:ext uri="{FF2B5EF4-FFF2-40B4-BE49-F238E27FC236}">
                  <a16:creationId xmlns:a16="http://schemas.microsoft.com/office/drawing/2014/main" id="{64E62A62-10D9-45E2-B5B4-FC928D8F62B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957" y="7177"/>
              <a:ext cx="180" cy="0"/>
            </a:xfrm>
            <a:prstGeom prst="line">
              <a:avLst/>
            </a:prstGeom>
            <a:noFill/>
            <a:ln w="9525">
              <a:solidFill>
                <a:srgbClr val="FFCC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4367" name="Rectangle 31">
              <a:extLst>
                <a:ext uri="{FF2B5EF4-FFF2-40B4-BE49-F238E27FC236}">
                  <a16:creationId xmlns:a16="http://schemas.microsoft.com/office/drawing/2014/main" id="{C3028C6D-6ACF-44F6-B93C-B6C9DC7628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74" y="6997"/>
              <a:ext cx="180" cy="360"/>
            </a:xfrm>
            <a:prstGeom prst="rect">
              <a:avLst/>
            </a:prstGeom>
            <a:solidFill>
              <a:srgbClr val="FFCC00"/>
            </a:solidFill>
            <a:ln w="9525" algn="ctr">
              <a:solidFill>
                <a:srgbClr val="FFCC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grpSp>
          <p:nvGrpSpPr>
            <p:cNvPr id="14368" name="Group 32">
              <a:extLst>
                <a:ext uri="{FF2B5EF4-FFF2-40B4-BE49-F238E27FC236}">
                  <a16:creationId xmlns:a16="http://schemas.microsoft.com/office/drawing/2014/main" id="{315F5A52-6FED-45BB-858A-F733F5EB4CC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237" y="5441"/>
              <a:ext cx="5760" cy="2340"/>
              <a:chOff x="4304" y="6277"/>
              <a:chExt cx="5760" cy="2340"/>
            </a:xfrm>
          </p:grpSpPr>
          <p:sp>
            <p:nvSpPr>
              <p:cNvPr id="14369" name="Line 33">
                <a:extLst>
                  <a:ext uri="{FF2B5EF4-FFF2-40B4-BE49-F238E27FC236}">
                    <a16:creationId xmlns:a16="http://schemas.microsoft.com/office/drawing/2014/main" id="{6F2BE2F6-BD39-4633-8B3C-5A2E127BC90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384" y="8257"/>
                <a:ext cx="342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14370" name="Line 34">
                <a:extLst>
                  <a:ext uri="{FF2B5EF4-FFF2-40B4-BE49-F238E27FC236}">
                    <a16:creationId xmlns:a16="http://schemas.microsoft.com/office/drawing/2014/main" id="{1A088DF1-D046-42E3-B5E7-E24BF63F71C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9344" y="8257"/>
                <a:ext cx="72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14371" name="Line 35">
                <a:extLst>
                  <a:ext uri="{FF2B5EF4-FFF2-40B4-BE49-F238E27FC236}">
                    <a16:creationId xmlns:a16="http://schemas.microsoft.com/office/drawing/2014/main" id="{CA13866F-19EB-483D-8066-B4337D1F40C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0064" y="6277"/>
                <a:ext cx="0" cy="19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14372" name="Line 36">
                <a:extLst>
                  <a:ext uri="{FF2B5EF4-FFF2-40B4-BE49-F238E27FC236}">
                    <a16:creationId xmlns:a16="http://schemas.microsoft.com/office/drawing/2014/main" id="{70534C1E-1238-48A4-8BEA-9F8997DECB8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5024" y="6277"/>
                <a:ext cx="504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14373" name="Line 37">
                <a:extLst>
                  <a:ext uri="{FF2B5EF4-FFF2-40B4-BE49-F238E27FC236}">
                    <a16:creationId xmlns:a16="http://schemas.microsoft.com/office/drawing/2014/main" id="{6277944C-939C-45AF-9AC3-819B18A990E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4304" y="8257"/>
                <a:ext cx="72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14374" name="Line 38">
                <a:extLst>
                  <a:ext uri="{FF2B5EF4-FFF2-40B4-BE49-F238E27FC236}">
                    <a16:creationId xmlns:a16="http://schemas.microsoft.com/office/drawing/2014/main" id="{702E02C4-B1A5-4054-A112-2CC01722E95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304" y="7537"/>
                <a:ext cx="0" cy="72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14375" name="Line 39">
                <a:extLst>
                  <a:ext uri="{FF2B5EF4-FFF2-40B4-BE49-F238E27FC236}">
                    <a16:creationId xmlns:a16="http://schemas.microsoft.com/office/drawing/2014/main" id="{3B3B5536-3798-456F-8566-115BB3ABCEE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304" y="7177"/>
                <a:ext cx="720" cy="36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14376" name="Line 40">
                <a:extLst>
                  <a:ext uri="{FF2B5EF4-FFF2-40B4-BE49-F238E27FC236}">
                    <a16:creationId xmlns:a16="http://schemas.microsoft.com/office/drawing/2014/main" id="{39E9AACB-C21E-4F58-995F-50ECDB5BC96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024" y="6277"/>
                <a:ext cx="0" cy="90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grpSp>
            <p:nvGrpSpPr>
              <p:cNvPr id="14377" name="Group 41">
                <a:extLst>
                  <a:ext uri="{FF2B5EF4-FFF2-40B4-BE49-F238E27FC236}">
                    <a16:creationId xmlns:a16="http://schemas.microsoft.com/office/drawing/2014/main" id="{D87D681F-808F-4B8D-80AA-2596C059F4F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844" y="8077"/>
                <a:ext cx="540" cy="540"/>
                <a:chOff x="3397" y="7537"/>
                <a:chExt cx="540" cy="540"/>
              </a:xfrm>
            </p:grpSpPr>
            <p:sp>
              <p:nvSpPr>
                <p:cNvPr id="14378" name="Oval 42">
                  <a:extLst>
                    <a:ext uri="{FF2B5EF4-FFF2-40B4-BE49-F238E27FC236}">
                      <a16:creationId xmlns:a16="http://schemas.microsoft.com/office/drawing/2014/main" id="{839BCA4B-8B7A-48D5-AB1B-7310B4912B6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397" y="7537"/>
                  <a:ext cx="540" cy="540"/>
                </a:xfrm>
                <a:prstGeom prst="ellipse">
                  <a:avLst/>
                </a:prstGeom>
                <a:solidFill>
                  <a:srgbClr val="000000"/>
                </a:solidFill>
                <a:ln w="9525" algn="ctr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sl-SI"/>
                </a:p>
              </p:txBody>
            </p:sp>
            <p:sp>
              <p:nvSpPr>
                <p:cNvPr id="14379" name="Oval 43">
                  <a:extLst>
                    <a:ext uri="{FF2B5EF4-FFF2-40B4-BE49-F238E27FC236}">
                      <a16:creationId xmlns:a16="http://schemas.microsoft.com/office/drawing/2014/main" id="{E8B478CF-6EF7-4E16-8BD2-AF04D36490F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77" y="7714"/>
                  <a:ext cx="180" cy="180"/>
                </a:xfrm>
                <a:prstGeom prst="ellipse">
                  <a:avLst/>
                </a:prstGeom>
                <a:solidFill>
                  <a:srgbClr val="FFFF00"/>
                </a:solidFill>
                <a:ln w="9525" algn="ctr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sl-SI"/>
                </a:p>
              </p:txBody>
            </p:sp>
          </p:grpSp>
          <p:grpSp>
            <p:nvGrpSpPr>
              <p:cNvPr id="14380" name="Group 44">
                <a:extLst>
                  <a:ext uri="{FF2B5EF4-FFF2-40B4-BE49-F238E27FC236}">
                    <a16:creationId xmlns:a16="http://schemas.microsoft.com/office/drawing/2014/main" id="{6D889476-6837-4830-8DE4-0C2807C83956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8804" y="8077"/>
                <a:ext cx="540" cy="540"/>
                <a:chOff x="3397" y="7537"/>
                <a:chExt cx="540" cy="540"/>
              </a:xfrm>
            </p:grpSpPr>
            <p:sp>
              <p:nvSpPr>
                <p:cNvPr id="14381" name="Oval 45">
                  <a:extLst>
                    <a:ext uri="{FF2B5EF4-FFF2-40B4-BE49-F238E27FC236}">
                      <a16:creationId xmlns:a16="http://schemas.microsoft.com/office/drawing/2014/main" id="{78209FD1-40EF-4810-B547-DC4301DC410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397" y="7537"/>
                  <a:ext cx="540" cy="540"/>
                </a:xfrm>
                <a:prstGeom prst="ellipse">
                  <a:avLst/>
                </a:prstGeom>
                <a:solidFill>
                  <a:srgbClr val="000000"/>
                </a:solidFill>
                <a:ln w="9525" algn="ctr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sl-SI"/>
                </a:p>
              </p:txBody>
            </p:sp>
            <p:sp>
              <p:nvSpPr>
                <p:cNvPr id="14382" name="Oval 46">
                  <a:extLst>
                    <a:ext uri="{FF2B5EF4-FFF2-40B4-BE49-F238E27FC236}">
                      <a16:creationId xmlns:a16="http://schemas.microsoft.com/office/drawing/2014/main" id="{C90C0129-A827-47BE-93A3-49194AC9209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77" y="7714"/>
                  <a:ext cx="180" cy="180"/>
                </a:xfrm>
                <a:prstGeom prst="ellipse">
                  <a:avLst/>
                </a:prstGeom>
                <a:solidFill>
                  <a:srgbClr val="FFFF00"/>
                </a:solidFill>
                <a:ln w="9525" algn="ctr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sl-SI"/>
                </a:p>
              </p:txBody>
            </p:sp>
          </p:grpSp>
          <p:sp>
            <p:nvSpPr>
              <p:cNvPr id="14383" name="Rectangle 47">
                <a:extLst>
                  <a:ext uri="{FF2B5EF4-FFF2-40B4-BE49-F238E27FC236}">
                    <a16:creationId xmlns:a16="http://schemas.microsoft.com/office/drawing/2014/main" id="{5D71A24D-8031-488B-9127-AF089BDF48B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84" y="6457"/>
                <a:ext cx="720" cy="720"/>
              </a:xfrm>
              <a:prstGeom prst="rect">
                <a:avLst/>
              </a:prstGeom>
              <a:solidFill>
                <a:srgbClr val="3366FF">
                  <a:alpha val="89999"/>
                </a:srgbClr>
              </a:solidFill>
              <a:ln w="9525" algn="ctr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14384" name="Rectangle 48">
                <a:extLst>
                  <a:ext uri="{FF2B5EF4-FFF2-40B4-BE49-F238E27FC236}">
                    <a16:creationId xmlns:a16="http://schemas.microsoft.com/office/drawing/2014/main" id="{4BD1A3C9-A5BD-48B0-8EFE-B90FAE65DD9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04" y="7537"/>
                <a:ext cx="180" cy="180"/>
              </a:xfrm>
              <a:prstGeom prst="rect">
                <a:avLst/>
              </a:prstGeom>
              <a:solidFill>
                <a:srgbClr val="FFFF00"/>
              </a:solidFill>
              <a:ln w="9525" algn="ctr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14385" name="Rectangle 49">
                <a:extLst>
                  <a:ext uri="{FF2B5EF4-FFF2-40B4-BE49-F238E27FC236}">
                    <a16:creationId xmlns:a16="http://schemas.microsoft.com/office/drawing/2014/main" id="{D8BA3D43-855E-4707-9ABC-F6AFE3FC4B2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84" y="6457"/>
                <a:ext cx="720" cy="720"/>
              </a:xfrm>
              <a:prstGeom prst="rect">
                <a:avLst/>
              </a:prstGeom>
              <a:solidFill>
                <a:srgbClr val="3366FF"/>
              </a:solidFill>
              <a:ln w="9525" algn="ctr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14386" name="Rectangle 50">
                <a:extLst>
                  <a:ext uri="{FF2B5EF4-FFF2-40B4-BE49-F238E27FC236}">
                    <a16:creationId xmlns:a16="http://schemas.microsoft.com/office/drawing/2014/main" id="{259EE8A9-EE82-4424-8C7C-43365FECD9A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524" y="7897"/>
                <a:ext cx="540" cy="360"/>
              </a:xfrm>
              <a:prstGeom prst="rect">
                <a:avLst/>
              </a:prstGeom>
              <a:solidFill>
                <a:srgbClr val="000000"/>
              </a:solidFill>
              <a:ln w="9525" algn="ctr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14387" name="Rectangle 51">
                <a:extLst>
                  <a:ext uri="{FF2B5EF4-FFF2-40B4-BE49-F238E27FC236}">
                    <a16:creationId xmlns:a16="http://schemas.microsoft.com/office/drawing/2014/main" id="{86524C6D-CF33-4430-9514-C02F9888754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184" y="6457"/>
                <a:ext cx="717" cy="720"/>
              </a:xfrm>
              <a:prstGeom prst="rect">
                <a:avLst/>
              </a:prstGeom>
              <a:solidFill>
                <a:srgbClr val="3366FF"/>
              </a:solidFill>
              <a:ln w="9525" algn="ctr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14388" name="Rectangle 52">
                <a:extLst>
                  <a:ext uri="{FF2B5EF4-FFF2-40B4-BE49-F238E27FC236}">
                    <a16:creationId xmlns:a16="http://schemas.microsoft.com/office/drawing/2014/main" id="{A6E59E04-61B5-4D1A-9A33-D7B9D33D3B2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084" y="6457"/>
                <a:ext cx="720" cy="720"/>
              </a:xfrm>
              <a:prstGeom prst="rect">
                <a:avLst/>
              </a:prstGeom>
              <a:solidFill>
                <a:srgbClr val="3366FF"/>
              </a:solidFill>
              <a:ln w="9525" algn="ctr">
                <a:solidFill>
                  <a:srgbClr val="0000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14389" name="Rectangle 53">
                <a:extLst>
                  <a:ext uri="{FF2B5EF4-FFF2-40B4-BE49-F238E27FC236}">
                    <a16:creationId xmlns:a16="http://schemas.microsoft.com/office/drawing/2014/main" id="{A0CFEF85-F74D-4B82-B831-58C7325480F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984" y="6457"/>
                <a:ext cx="1080" cy="720"/>
              </a:xfrm>
              <a:prstGeom prst="rect">
                <a:avLst/>
              </a:prstGeom>
              <a:solidFill>
                <a:srgbClr val="3366FF"/>
              </a:solidFill>
              <a:ln w="9525" algn="ctr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</p:grpSp>
        <p:sp>
          <p:nvSpPr>
            <p:cNvPr id="14390" name="AutoShape 54">
              <a:extLst>
                <a:ext uri="{FF2B5EF4-FFF2-40B4-BE49-F238E27FC236}">
                  <a16:creationId xmlns:a16="http://schemas.microsoft.com/office/drawing/2014/main" id="{2807D47B-44E4-429C-99AD-79D4FA4B4F56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1417" y="6277"/>
              <a:ext cx="720" cy="360"/>
            </a:xfrm>
            <a:prstGeom prst="rtTriangle">
              <a:avLst/>
            </a:prstGeom>
            <a:solidFill>
              <a:srgbClr val="FFCC00"/>
            </a:solidFill>
            <a:ln w="9525" algn="ctr">
              <a:solidFill>
                <a:srgbClr val="FFCC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4391" name="AutoShape 55">
              <a:extLst>
                <a:ext uri="{FF2B5EF4-FFF2-40B4-BE49-F238E27FC236}">
                  <a16:creationId xmlns:a16="http://schemas.microsoft.com/office/drawing/2014/main" id="{19222E39-0585-493B-944A-876B3FAC02C5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1417" y="6637"/>
              <a:ext cx="180" cy="180"/>
            </a:xfrm>
            <a:prstGeom prst="rtTriangle">
              <a:avLst/>
            </a:prstGeom>
            <a:solidFill>
              <a:srgbClr val="FFCC00"/>
            </a:solidFill>
            <a:ln w="9525" algn="ctr">
              <a:solidFill>
                <a:srgbClr val="FFCC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4392" name="Line 56">
              <a:extLst>
                <a:ext uri="{FF2B5EF4-FFF2-40B4-BE49-F238E27FC236}">
                  <a16:creationId xmlns:a16="http://schemas.microsoft.com/office/drawing/2014/main" id="{A66E5E4A-7E5D-4153-8474-5FB96C3D878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417" y="6637"/>
              <a:ext cx="360" cy="0"/>
            </a:xfrm>
            <a:prstGeom prst="line">
              <a:avLst/>
            </a:prstGeom>
            <a:noFill/>
            <a:ln w="9525">
              <a:solidFill>
                <a:srgbClr val="FFCC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4393" name="Line 57">
              <a:extLst>
                <a:ext uri="{FF2B5EF4-FFF2-40B4-BE49-F238E27FC236}">
                  <a16:creationId xmlns:a16="http://schemas.microsoft.com/office/drawing/2014/main" id="{9E9EBF72-6F2D-4FBA-A0B0-ACFE8DAD68E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37" y="6277"/>
              <a:ext cx="0" cy="360"/>
            </a:xfrm>
            <a:prstGeom prst="line">
              <a:avLst/>
            </a:prstGeom>
            <a:noFill/>
            <a:ln w="9525">
              <a:solidFill>
                <a:srgbClr val="FFCC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4394" name="Line 58">
              <a:extLst>
                <a:ext uri="{FF2B5EF4-FFF2-40B4-BE49-F238E27FC236}">
                  <a16:creationId xmlns:a16="http://schemas.microsoft.com/office/drawing/2014/main" id="{C5235EFA-8DB8-4271-B5BF-8EB341FBD7A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17" y="6817"/>
              <a:ext cx="0" cy="360"/>
            </a:xfrm>
            <a:prstGeom prst="line">
              <a:avLst/>
            </a:prstGeom>
            <a:noFill/>
            <a:ln w="9525">
              <a:solidFill>
                <a:srgbClr val="FFCC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4395" name="Line 59">
              <a:extLst>
                <a:ext uri="{FF2B5EF4-FFF2-40B4-BE49-F238E27FC236}">
                  <a16:creationId xmlns:a16="http://schemas.microsoft.com/office/drawing/2014/main" id="{38210E29-926D-46A1-B071-CB672325E8D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17" y="7177"/>
              <a:ext cx="900" cy="0"/>
            </a:xfrm>
            <a:prstGeom prst="line">
              <a:avLst/>
            </a:prstGeom>
            <a:noFill/>
            <a:ln w="9525">
              <a:solidFill>
                <a:srgbClr val="FFCC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</p:grpSp>
      <p:pic>
        <p:nvPicPr>
          <p:cNvPr id="14398" name="Picture 62" descr="MCj04321530000[1]">
            <a:extLst>
              <a:ext uri="{FF2B5EF4-FFF2-40B4-BE49-F238E27FC236}">
                <a16:creationId xmlns:a16="http://schemas.microsoft.com/office/drawing/2014/main" id="{4934492B-B521-4080-8E5C-FBCA3CD0EC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420640">
            <a:off x="863600" y="4868863"/>
            <a:ext cx="1838325" cy="1171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99" name="Picture 63" descr="MCj04321530000[1]">
            <a:extLst>
              <a:ext uri="{FF2B5EF4-FFF2-40B4-BE49-F238E27FC236}">
                <a16:creationId xmlns:a16="http://schemas.microsoft.com/office/drawing/2014/main" id="{EAC8ACD3-F00B-4C11-9049-3258D644E2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251095">
            <a:off x="2735263" y="4905375"/>
            <a:ext cx="1838325" cy="1171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400" name="Picture 64" descr="MCj04103550000[1]">
            <a:extLst>
              <a:ext uri="{FF2B5EF4-FFF2-40B4-BE49-F238E27FC236}">
                <a16:creationId xmlns:a16="http://schemas.microsoft.com/office/drawing/2014/main" id="{55D368B1-1C88-4B64-9433-D9FF2A1DE6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96150" y="4257675"/>
            <a:ext cx="1847850" cy="98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401" name="Picture 65" descr="MCj03104700000[1]">
            <a:extLst>
              <a:ext uri="{FF2B5EF4-FFF2-40B4-BE49-F238E27FC236}">
                <a16:creationId xmlns:a16="http://schemas.microsoft.com/office/drawing/2014/main" id="{36566FF7-7F76-429E-81C3-2A5D44FBA5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9363" y="4797425"/>
            <a:ext cx="1008062" cy="1160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402" name="Picture 66" descr="MCj03104700000[1]">
            <a:extLst>
              <a:ext uri="{FF2B5EF4-FFF2-40B4-BE49-F238E27FC236}">
                <a16:creationId xmlns:a16="http://schemas.microsoft.com/office/drawing/2014/main" id="{1FC656A5-14E4-4DAF-BC86-4187DF763B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5938" y="4365625"/>
            <a:ext cx="1008062" cy="1160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403" name="Picture 67" descr="MCj04263620000[1]">
            <a:extLst>
              <a:ext uri="{FF2B5EF4-FFF2-40B4-BE49-F238E27FC236}">
                <a16:creationId xmlns:a16="http://schemas.microsoft.com/office/drawing/2014/main" id="{A105A68C-8FA3-4A22-B981-0E1815F507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5038" y="4868863"/>
            <a:ext cx="395287" cy="1027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404" name="Picture 68" descr="MCj04263620000[1]">
            <a:extLst>
              <a:ext uri="{FF2B5EF4-FFF2-40B4-BE49-F238E27FC236}">
                <a16:creationId xmlns:a16="http://schemas.microsoft.com/office/drawing/2014/main" id="{4B2332B1-8B01-475B-8D8A-A4B786F175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613" y="5013325"/>
            <a:ext cx="395287" cy="1027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405" name="Picture 69" descr="MCj04263620000[1]">
            <a:extLst>
              <a:ext uri="{FF2B5EF4-FFF2-40B4-BE49-F238E27FC236}">
                <a16:creationId xmlns:a16="http://schemas.microsoft.com/office/drawing/2014/main" id="{9742C483-DDFB-4E63-A377-FB57E3F0C2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188" y="4365625"/>
            <a:ext cx="395287" cy="1027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406" name="Picture 70" descr="MCj04263620000[1]">
            <a:extLst>
              <a:ext uri="{FF2B5EF4-FFF2-40B4-BE49-F238E27FC236}">
                <a16:creationId xmlns:a16="http://schemas.microsoft.com/office/drawing/2014/main" id="{D8FCEC90-812D-4F2C-B37C-CCB3F244E8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6713" y="4976813"/>
            <a:ext cx="395287" cy="1027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407" name="Picture 71" descr="MCj04103430000[1]">
            <a:extLst>
              <a:ext uri="{FF2B5EF4-FFF2-40B4-BE49-F238E27FC236}">
                <a16:creationId xmlns:a16="http://schemas.microsoft.com/office/drawing/2014/main" id="{ECB9BAA3-E60E-46E0-A8D1-C05DE7C245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725" y="4833938"/>
            <a:ext cx="2009775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408" name="Picture 72" descr="MCj04263620000[1]">
            <a:extLst>
              <a:ext uri="{FF2B5EF4-FFF2-40B4-BE49-F238E27FC236}">
                <a16:creationId xmlns:a16="http://schemas.microsoft.com/office/drawing/2014/main" id="{94E34CB0-DDD0-4CD1-A1EC-9DA4862BEF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2838" y="5265738"/>
            <a:ext cx="395287" cy="1027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409" name="Picture 73" descr="MCj04263620000[1]">
            <a:extLst>
              <a:ext uri="{FF2B5EF4-FFF2-40B4-BE49-F238E27FC236}">
                <a16:creationId xmlns:a16="http://schemas.microsoft.com/office/drawing/2014/main" id="{AA66E313-7F20-4D81-B6AF-939B5337B4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1500" y="5157788"/>
            <a:ext cx="395288" cy="1027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410" name="Picture 74" descr="MCj04263620000[1]">
            <a:extLst>
              <a:ext uri="{FF2B5EF4-FFF2-40B4-BE49-F238E27FC236}">
                <a16:creationId xmlns:a16="http://schemas.microsoft.com/office/drawing/2014/main" id="{DD77D8F6-C2E5-481F-81BC-67BD3277E8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588" y="5229225"/>
            <a:ext cx="395287" cy="1027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411" name="Picture 75" descr="MCj04099890000[1]">
            <a:extLst>
              <a:ext uri="{FF2B5EF4-FFF2-40B4-BE49-F238E27FC236}">
                <a16:creationId xmlns:a16="http://schemas.microsoft.com/office/drawing/2014/main" id="{1AA88E6B-7E24-45CA-9061-A983053432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96150" y="5408613"/>
            <a:ext cx="1847850" cy="96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412" name="Picture 76" descr="MCj04099890000[1]">
            <a:extLst>
              <a:ext uri="{FF2B5EF4-FFF2-40B4-BE49-F238E27FC236}">
                <a16:creationId xmlns:a16="http://schemas.microsoft.com/office/drawing/2014/main" id="{BC533EC1-210E-4436-A3E0-789F78A9AA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697538"/>
            <a:ext cx="1847850" cy="96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413" name="Picture 77" descr="MCj04263620000[1]">
            <a:extLst>
              <a:ext uri="{FF2B5EF4-FFF2-40B4-BE49-F238E27FC236}">
                <a16:creationId xmlns:a16="http://schemas.microsoft.com/office/drawing/2014/main" id="{559E7CA1-8A7B-44D9-8B86-17341265D5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8063" y="5830888"/>
            <a:ext cx="395287" cy="1027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414" name="Picture 78" descr="MCj04263620000[1]">
            <a:extLst>
              <a:ext uri="{FF2B5EF4-FFF2-40B4-BE49-F238E27FC236}">
                <a16:creationId xmlns:a16="http://schemas.microsoft.com/office/drawing/2014/main" id="{67AD274F-3E5F-49D7-9BDA-FC51309B72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50" y="5553075"/>
            <a:ext cx="395288" cy="1027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415" name="Picture 79" descr="MCj04263620000[1]">
            <a:extLst>
              <a:ext uri="{FF2B5EF4-FFF2-40B4-BE49-F238E27FC236}">
                <a16:creationId xmlns:a16="http://schemas.microsoft.com/office/drawing/2014/main" id="{5400D373-30BE-43A0-A131-7E9043659F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7988" y="5516563"/>
            <a:ext cx="395287" cy="1027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416" name="Picture 80" descr="MCj04263620000[1]">
            <a:extLst>
              <a:ext uri="{FF2B5EF4-FFF2-40B4-BE49-F238E27FC236}">
                <a16:creationId xmlns:a16="http://schemas.microsoft.com/office/drawing/2014/main" id="{2FAEDC38-F708-4BD0-BA8B-F804819419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48713" y="5337175"/>
            <a:ext cx="395287" cy="1027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417" name="Picture 81" descr="MCj04103490000[1]">
            <a:extLst>
              <a:ext uri="{FF2B5EF4-FFF2-40B4-BE49-F238E27FC236}">
                <a16:creationId xmlns:a16="http://schemas.microsoft.com/office/drawing/2014/main" id="{CDF25333-8C80-4C41-9342-D16CE4DC87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5625" y="5445125"/>
            <a:ext cx="1847850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418" name="Picture 82" descr="MCj04263620000[1]">
            <a:extLst>
              <a:ext uri="{FF2B5EF4-FFF2-40B4-BE49-F238E27FC236}">
                <a16:creationId xmlns:a16="http://schemas.microsoft.com/office/drawing/2014/main" id="{4BB4DA02-7E55-4A5E-9CE7-BB1AC81FF6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6238" y="5830888"/>
            <a:ext cx="395287" cy="1027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419" name="Picture 83" descr="MCj04263620000[1]">
            <a:extLst>
              <a:ext uri="{FF2B5EF4-FFF2-40B4-BE49-F238E27FC236}">
                <a16:creationId xmlns:a16="http://schemas.microsoft.com/office/drawing/2014/main" id="{AC876C1F-2E4F-416D-9D02-FB4BE49758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0200" y="5830888"/>
            <a:ext cx="395288" cy="1027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420" name="Picture 84" descr="MCj04263620000[1]">
            <a:extLst>
              <a:ext uri="{FF2B5EF4-FFF2-40B4-BE49-F238E27FC236}">
                <a16:creationId xmlns:a16="http://schemas.microsoft.com/office/drawing/2014/main" id="{C78959A4-639C-4E50-AC67-43DEC8DF92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5763" y="3897313"/>
            <a:ext cx="395287" cy="1027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421" name="Picture 85" descr="MCj04263620000[1]">
            <a:extLst>
              <a:ext uri="{FF2B5EF4-FFF2-40B4-BE49-F238E27FC236}">
                <a16:creationId xmlns:a16="http://schemas.microsoft.com/office/drawing/2014/main" id="{C8067496-6125-4E24-A63C-3C7DD8A227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7900" y="5830888"/>
            <a:ext cx="395288" cy="1027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422" name="Picture 86" descr="MCj04263620000[1]">
            <a:extLst>
              <a:ext uri="{FF2B5EF4-FFF2-40B4-BE49-F238E27FC236}">
                <a16:creationId xmlns:a16="http://schemas.microsoft.com/office/drawing/2014/main" id="{5A0F4130-84AE-47FD-AB04-1F5A72A582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450" y="3860800"/>
            <a:ext cx="395288" cy="1027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423" name="Picture 87" descr="MCj04263620000[1]">
            <a:extLst>
              <a:ext uri="{FF2B5EF4-FFF2-40B4-BE49-F238E27FC236}">
                <a16:creationId xmlns:a16="http://schemas.microsoft.com/office/drawing/2014/main" id="{BCBD7175-28B6-4357-B4CB-0872C95EF4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3897313"/>
            <a:ext cx="395287" cy="1027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424" name="Picture 88" descr="MCj04263620000[1]">
            <a:extLst>
              <a:ext uri="{FF2B5EF4-FFF2-40B4-BE49-F238E27FC236}">
                <a16:creationId xmlns:a16="http://schemas.microsoft.com/office/drawing/2014/main" id="{EA472CBC-C7A4-403B-BE69-4993A4EFAA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2338" y="5445125"/>
            <a:ext cx="395287" cy="1027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425" name="Picture 89" descr="MCBD07132_0000[1]">
            <a:extLst>
              <a:ext uri="{FF2B5EF4-FFF2-40B4-BE49-F238E27FC236}">
                <a16:creationId xmlns:a16="http://schemas.microsoft.com/office/drawing/2014/main" id="{FF9A3D46-1D31-4592-960D-813C6851D0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5722938"/>
            <a:ext cx="673100" cy="1135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427" name="Picture 91" descr="MCBD07132_0000[1]">
            <a:extLst>
              <a:ext uri="{FF2B5EF4-FFF2-40B4-BE49-F238E27FC236}">
                <a16:creationId xmlns:a16="http://schemas.microsoft.com/office/drawing/2014/main" id="{B1A5B3C1-981B-47F8-800D-A031AC23D1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3463" y="5722938"/>
            <a:ext cx="673100" cy="1135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428" name="Picture 92" descr="MCBD07132_0000[1]">
            <a:extLst>
              <a:ext uri="{FF2B5EF4-FFF2-40B4-BE49-F238E27FC236}">
                <a16:creationId xmlns:a16="http://schemas.microsoft.com/office/drawing/2014/main" id="{54DD2BFE-8FA3-4647-8F77-9C30FA4568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4500" y="5722938"/>
            <a:ext cx="673100" cy="1135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429" name="Picture 93" descr="MCBD07132_0000[1]">
            <a:extLst>
              <a:ext uri="{FF2B5EF4-FFF2-40B4-BE49-F238E27FC236}">
                <a16:creationId xmlns:a16="http://schemas.microsoft.com/office/drawing/2014/main" id="{468F7CEB-48AA-4680-8D75-19FDD75860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7050" y="5722938"/>
            <a:ext cx="673100" cy="1135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430" name="Picture 94" descr="MCj03104700000[1]">
            <a:extLst>
              <a:ext uri="{FF2B5EF4-FFF2-40B4-BE49-F238E27FC236}">
                <a16:creationId xmlns:a16="http://schemas.microsoft.com/office/drawing/2014/main" id="{AF1B0717-C5FE-4408-B826-25346E134F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689475"/>
            <a:ext cx="1008063" cy="1160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431" name="AutoShape 95">
            <a:extLst>
              <a:ext uri="{FF2B5EF4-FFF2-40B4-BE49-F238E27FC236}">
                <a16:creationId xmlns:a16="http://schemas.microsoft.com/office/drawing/2014/main" id="{35480753-2C20-494A-8B2D-348740309F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16238" y="1916113"/>
            <a:ext cx="2160587" cy="1765300"/>
          </a:xfrm>
          <a:prstGeom prst="wedgeRoundRectCallout">
            <a:avLst>
              <a:gd name="adj1" fmla="val 101361"/>
              <a:gd name="adj2" fmla="val 167986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sl-SI" altLang="sl-SI"/>
              <a:t>Tukaj govori policija predajte se v nasprotnem primeru bomo streljali ne glede na okoliščine!</a:t>
            </a:r>
          </a:p>
        </p:txBody>
      </p:sp>
      <p:pic>
        <p:nvPicPr>
          <p:cNvPr id="14432" name="Picture 96" descr="MCj04103370000[1]">
            <a:extLst>
              <a:ext uri="{FF2B5EF4-FFF2-40B4-BE49-F238E27FC236}">
                <a16:creationId xmlns:a16="http://schemas.microsoft.com/office/drawing/2014/main" id="{AC74512A-CD8C-42C0-968D-7BB7D86197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00213"/>
            <a:ext cx="18288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433" name="Picture 97" descr="MCj04103370000[1]">
            <a:extLst>
              <a:ext uri="{FF2B5EF4-FFF2-40B4-BE49-F238E27FC236}">
                <a16:creationId xmlns:a16="http://schemas.microsoft.com/office/drawing/2014/main" id="{06DAA67A-3984-46BA-8E07-35BCBA26E2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55599">
            <a:off x="6588125" y="728663"/>
            <a:ext cx="18288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advClick="0" advTm="4000">
    <p:cover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5208 0.00994 L -0.86146 0.01526 " pathEditMode="relative" rAng="0" ptsTypes="AA">
                                      <p:cBhvr>
                                        <p:cTn id="8" dur="1000" fill="hold"/>
                                        <p:tgtEl>
                                          <p:spTgt spid="143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5677" y="254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66667E-6 4.16185E-6 C 0.0231 -0.0763 0.04619 -0.15237 0.03959 -0.21781 C 0.03299 -0.28278 -0.03905 -0.34197 -0.03975 -0.39098 C -0.04044 -0.44 0.0047 -0.51283 0.0349 -0.51145 C 0.06511 -0.51006 0.15452 -0.42428 0.14133 -0.38243 C 0.12813 -0.34058 -0.0111 -0.30497 -0.04444 -0.25989 C -0.07777 -0.2148 -0.06232 -0.1415 -0.05867 -0.11191 C -0.05503 -0.08231 -0.0335 -0.1059 -0.02221 -0.08231 C -0.01093 -0.05873 -0.01006 0.01688 0.00956 0.02959 " pathEditMode="relative" ptsTypes="aaaaaaaaA">
                                      <p:cBhvr>
                                        <p:cTn id="10" dur="2000" fill="hold"/>
                                        <p:tgtEl>
                                          <p:spTgt spid="144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43200000">
                                      <p:cBhvr>
                                        <p:cTn id="12" dur="2000" fill="hold"/>
                                        <p:tgtEl>
                                          <p:spTgt spid="144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5.20231E-7 C -0.02326 -0.02474 -0.04635 -0.04948 -0.04271 -0.09711 C -0.03906 -0.14474 -0.01371 -0.23167 0.02222 -0.28531 C 0.05816 -0.33895 0.17709 -0.3815 0.17309 -0.41849 C 0.1691 -0.45549 0.04254 -0.50589 -0.00156 -0.50728 C -0.04566 -0.50867 -0.09809 -0.48138 -0.09201 -0.42705 C -0.08594 -0.37271 0.01788 -0.25456 0.03507 -0.18173 C 0.05226 -0.1089 0.00347 -0.00809 0.01111 0.01064 " pathEditMode="relative" ptsTypes="aaaaaaaA">
                                      <p:cBhvr>
                                        <p:cTn id="14" dur="2000" fill="hold"/>
                                        <p:tgtEl>
                                          <p:spTgt spid="144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43200000">
                                      <p:cBhvr>
                                        <p:cTn id="16" dur="2000" fill="hold"/>
                                        <p:tgtEl>
                                          <p:spTgt spid="144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2.60116E-6 C -0.02396 -0.043 -0.04792 -0.08578 -0.03976 -0.1267 C -0.03177 -0.16763 0.0342 -0.19745 0.04896 -0.24508 C 0.06372 -0.29271 0.07292 -0.39468 0.04896 -0.41225 C 0.02535 -0.42982 -0.08125 -0.38497 -0.09375 -0.35075 C -0.10625 -0.31653 -0.05625 -0.24809 -0.02569 -0.20716 C 0.00521 -0.16624 0.08299 -0.14289 0.09045 -0.10566 C 0.09792 -0.06843 0.02743 -0.01757 0.01875 0.01688 " pathEditMode="relative" ptsTypes="aaaaaaaA">
                                      <p:cBhvr>
                                        <p:cTn id="18" dur="2000" fill="hold"/>
                                        <p:tgtEl>
                                          <p:spTgt spid="144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9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43200000">
                                      <p:cBhvr>
                                        <p:cTn id="20" dur="2000" fill="hold"/>
                                        <p:tgtEl>
                                          <p:spTgt spid="144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43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9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02" name="Rectangle 42">
            <a:extLst>
              <a:ext uri="{FF2B5EF4-FFF2-40B4-BE49-F238E27FC236}">
                <a16:creationId xmlns:a16="http://schemas.microsoft.com/office/drawing/2014/main" id="{5A47C8A5-ABF3-4E03-958F-E7892B0DB3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5013325"/>
            <a:ext cx="9144000" cy="1844675"/>
          </a:xfrm>
          <a:prstGeom prst="rect">
            <a:avLst/>
          </a:prstGeom>
          <a:solidFill>
            <a:srgbClr val="D1CFC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  <p:sp>
        <p:nvSpPr>
          <p:cNvPr id="15403" name="Rectangle 43">
            <a:extLst>
              <a:ext uri="{FF2B5EF4-FFF2-40B4-BE49-F238E27FC236}">
                <a16:creationId xmlns:a16="http://schemas.microsoft.com/office/drawing/2014/main" id="{48BB81C4-A0A8-46FC-9DD4-E69BE84D7F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5768975"/>
            <a:ext cx="827088" cy="1444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  <p:sp>
        <p:nvSpPr>
          <p:cNvPr id="15404" name="Rectangle 44">
            <a:extLst>
              <a:ext uri="{FF2B5EF4-FFF2-40B4-BE49-F238E27FC236}">
                <a16:creationId xmlns:a16="http://schemas.microsoft.com/office/drawing/2014/main" id="{CD0E17FE-F339-417F-BB17-35BFD4BF94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27200" y="5768975"/>
            <a:ext cx="1800225" cy="1809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  <p:sp>
        <p:nvSpPr>
          <p:cNvPr id="15405" name="Rectangle 45">
            <a:extLst>
              <a:ext uri="{FF2B5EF4-FFF2-40B4-BE49-F238E27FC236}">
                <a16:creationId xmlns:a16="http://schemas.microsoft.com/office/drawing/2014/main" id="{D5BA7475-A72F-453C-A954-6D7E88C508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3438" y="5768975"/>
            <a:ext cx="2341562" cy="1809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  <p:sp>
        <p:nvSpPr>
          <p:cNvPr id="15406" name="Rectangle 46">
            <a:extLst>
              <a:ext uri="{FF2B5EF4-FFF2-40B4-BE49-F238E27FC236}">
                <a16:creationId xmlns:a16="http://schemas.microsoft.com/office/drawing/2014/main" id="{D56AEF31-1201-4F70-82E1-62807566AE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64500" y="5734050"/>
            <a:ext cx="1079500" cy="1793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  <p:grpSp>
        <p:nvGrpSpPr>
          <p:cNvPr id="15364" name="Group 4">
            <a:extLst>
              <a:ext uri="{FF2B5EF4-FFF2-40B4-BE49-F238E27FC236}">
                <a16:creationId xmlns:a16="http://schemas.microsoft.com/office/drawing/2014/main" id="{3DBE7603-949B-4088-A0FF-E2968F55658E}"/>
              </a:ext>
            </a:extLst>
          </p:cNvPr>
          <p:cNvGrpSpPr>
            <a:grpSpLocks/>
          </p:cNvGrpSpPr>
          <p:nvPr/>
        </p:nvGrpSpPr>
        <p:grpSpPr bwMode="auto">
          <a:xfrm>
            <a:off x="9901238" y="3933825"/>
            <a:ext cx="3657600" cy="1665288"/>
            <a:chOff x="1237" y="5441"/>
            <a:chExt cx="5760" cy="2340"/>
          </a:xfrm>
        </p:grpSpPr>
        <p:sp>
          <p:nvSpPr>
            <p:cNvPr id="15365" name="Rectangle 5">
              <a:extLst>
                <a:ext uri="{FF2B5EF4-FFF2-40B4-BE49-F238E27FC236}">
                  <a16:creationId xmlns:a16="http://schemas.microsoft.com/office/drawing/2014/main" id="{E7CDC232-6764-40B1-A8C3-9603213EA9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57" y="5441"/>
              <a:ext cx="5040" cy="1980"/>
            </a:xfrm>
            <a:prstGeom prst="rect">
              <a:avLst/>
            </a:prstGeom>
            <a:solidFill>
              <a:srgbClr val="FFCC00"/>
            </a:solidFill>
            <a:ln w="9525" algn="ctr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5366" name="Line 6">
              <a:extLst>
                <a:ext uri="{FF2B5EF4-FFF2-40B4-BE49-F238E27FC236}">
                  <a16:creationId xmlns:a16="http://schemas.microsoft.com/office/drawing/2014/main" id="{3BD62EB1-69DC-43E3-B9BB-5B4885C5981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57" y="6341"/>
              <a:ext cx="0" cy="900"/>
            </a:xfrm>
            <a:prstGeom prst="line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5367" name="Rectangle 7">
              <a:extLst>
                <a:ext uri="{FF2B5EF4-FFF2-40B4-BE49-F238E27FC236}">
                  <a16:creationId xmlns:a16="http://schemas.microsoft.com/office/drawing/2014/main" id="{237399F8-1A92-479B-8C77-0EDB8B8D56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37" y="6881"/>
              <a:ext cx="540" cy="540"/>
            </a:xfrm>
            <a:prstGeom prst="rect">
              <a:avLst/>
            </a:prstGeom>
            <a:solidFill>
              <a:srgbClr val="FFCC00"/>
            </a:solidFill>
            <a:ln w="9525" algn="ctr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5368" name="Rectangle 8">
              <a:extLst>
                <a:ext uri="{FF2B5EF4-FFF2-40B4-BE49-F238E27FC236}">
                  <a16:creationId xmlns:a16="http://schemas.microsoft.com/office/drawing/2014/main" id="{9B833EB3-3753-4983-9D7C-0FFFD92980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17" y="6637"/>
              <a:ext cx="900" cy="540"/>
            </a:xfrm>
            <a:prstGeom prst="rect">
              <a:avLst/>
            </a:prstGeom>
            <a:solidFill>
              <a:srgbClr val="FFCC00"/>
            </a:solidFill>
            <a:ln w="9525" algn="ctr">
              <a:solidFill>
                <a:srgbClr val="FFCC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5369" name="AutoShape 9">
              <a:extLst>
                <a:ext uri="{FF2B5EF4-FFF2-40B4-BE49-F238E27FC236}">
                  <a16:creationId xmlns:a16="http://schemas.microsoft.com/office/drawing/2014/main" id="{87C8EBCF-E7D9-40B4-B978-C9958E82D9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97" y="7238"/>
              <a:ext cx="225" cy="180"/>
            </a:xfrm>
            <a:prstGeom prst="triangle">
              <a:avLst>
                <a:gd name="adj" fmla="val 100000"/>
              </a:avLst>
            </a:prstGeom>
            <a:solidFill>
              <a:srgbClr val="FFCC00"/>
            </a:solidFill>
            <a:ln w="9525" algn="ctr">
              <a:solidFill>
                <a:srgbClr val="FFCC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5370" name="AutoShape 10">
              <a:extLst>
                <a:ext uri="{FF2B5EF4-FFF2-40B4-BE49-F238E27FC236}">
                  <a16:creationId xmlns:a16="http://schemas.microsoft.com/office/drawing/2014/main" id="{0825D1BD-C702-4606-AB0E-3ECC52DF7E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97" y="7177"/>
              <a:ext cx="225" cy="180"/>
            </a:xfrm>
            <a:prstGeom prst="triangle">
              <a:avLst>
                <a:gd name="adj" fmla="val 100000"/>
              </a:avLst>
            </a:prstGeom>
            <a:solidFill>
              <a:srgbClr val="FFCC00"/>
            </a:solidFill>
            <a:ln w="9525" algn="ctr">
              <a:solidFill>
                <a:srgbClr val="FFCC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5371" name="Line 11">
              <a:extLst>
                <a:ext uri="{FF2B5EF4-FFF2-40B4-BE49-F238E27FC236}">
                  <a16:creationId xmlns:a16="http://schemas.microsoft.com/office/drawing/2014/main" id="{4E054BC8-A4B6-4857-B0CD-E78897F441B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774" y="7177"/>
              <a:ext cx="180" cy="180"/>
            </a:xfrm>
            <a:prstGeom prst="line">
              <a:avLst/>
            </a:prstGeom>
            <a:noFill/>
            <a:ln w="9525">
              <a:solidFill>
                <a:srgbClr val="FFCC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5372" name="Line 12">
              <a:extLst>
                <a:ext uri="{FF2B5EF4-FFF2-40B4-BE49-F238E27FC236}">
                  <a16:creationId xmlns:a16="http://schemas.microsoft.com/office/drawing/2014/main" id="{3B88F5B4-579B-457B-898E-27A07C32201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957" y="7177"/>
              <a:ext cx="180" cy="0"/>
            </a:xfrm>
            <a:prstGeom prst="line">
              <a:avLst/>
            </a:prstGeom>
            <a:noFill/>
            <a:ln w="9525">
              <a:solidFill>
                <a:srgbClr val="FFCC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5373" name="Rectangle 13">
              <a:extLst>
                <a:ext uri="{FF2B5EF4-FFF2-40B4-BE49-F238E27FC236}">
                  <a16:creationId xmlns:a16="http://schemas.microsoft.com/office/drawing/2014/main" id="{DB5CE20A-458A-4767-8BD5-D6DC75F5BA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74" y="6997"/>
              <a:ext cx="180" cy="360"/>
            </a:xfrm>
            <a:prstGeom prst="rect">
              <a:avLst/>
            </a:prstGeom>
            <a:solidFill>
              <a:srgbClr val="FFCC00"/>
            </a:solidFill>
            <a:ln w="9525" algn="ctr">
              <a:solidFill>
                <a:srgbClr val="FFCC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grpSp>
          <p:nvGrpSpPr>
            <p:cNvPr id="15374" name="Group 14">
              <a:extLst>
                <a:ext uri="{FF2B5EF4-FFF2-40B4-BE49-F238E27FC236}">
                  <a16:creationId xmlns:a16="http://schemas.microsoft.com/office/drawing/2014/main" id="{07EB5F96-54AC-4BE4-ABEE-059D757CD49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237" y="5441"/>
              <a:ext cx="5760" cy="2340"/>
              <a:chOff x="4304" y="6277"/>
              <a:chExt cx="5760" cy="2340"/>
            </a:xfrm>
          </p:grpSpPr>
          <p:sp>
            <p:nvSpPr>
              <p:cNvPr id="15375" name="Line 15">
                <a:extLst>
                  <a:ext uri="{FF2B5EF4-FFF2-40B4-BE49-F238E27FC236}">
                    <a16:creationId xmlns:a16="http://schemas.microsoft.com/office/drawing/2014/main" id="{E21CF298-7F96-405D-B3DC-D353C625B0B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384" y="8257"/>
                <a:ext cx="342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15376" name="Line 16">
                <a:extLst>
                  <a:ext uri="{FF2B5EF4-FFF2-40B4-BE49-F238E27FC236}">
                    <a16:creationId xmlns:a16="http://schemas.microsoft.com/office/drawing/2014/main" id="{4E68E96C-5C92-4F71-B977-8FC412160C9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9344" y="8257"/>
                <a:ext cx="72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15377" name="Line 17">
                <a:extLst>
                  <a:ext uri="{FF2B5EF4-FFF2-40B4-BE49-F238E27FC236}">
                    <a16:creationId xmlns:a16="http://schemas.microsoft.com/office/drawing/2014/main" id="{E29B23E5-6904-42F5-B587-3480F9AF45D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0064" y="6277"/>
                <a:ext cx="0" cy="19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15378" name="Line 18">
                <a:extLst>
                  <a:ext uri="{FF2B5EF4-FFF2-40B4-BE49-F238E27FC236}">
                    <a16:creationId xmlns:a16="http://schemas.microsoft.com/office/drawing/2014/main" id="{0A3E7A65-5991-4F6A-9B45-70EE7E1FEB1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5024" y="6277"/>
                <a:ext cx="504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15379" name="Line 19">
                <a:extLst>
                  <a:ext uri="{FF2B5EF4-FFF2-40B4-BE49-F238E27FC236}">
                    <a16:creationId xmlns:a16="http://schemas.microsoft.com/office/drawing/2014/main" id="{A70012C7-DD03-4084-8242-0655AF67514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4304" y="8257"/>
                <a:ext cx="72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15380" name="Line 20">
                <a:extLst>
                  <a:ext uri="{FF2B5EF4-FFF2-40B4-BE49-F238E27FC236}">
                    <a16:creationId xmlns:a16="http://schemas.microsoft.com/office/drawing/2014/main" id="{010ACDD6-0250-4BEA-B7C8-9FE305E5F00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304" y="7537"/>
                <a:ext cx="0" cy="72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15381" name="Line 21">
                <a:extLst>
                  <a:ext uri="{FF2B5EF4-FFF2-40B4-BE49-F238E27FC236}">
                    <a16:creationId xmlns:a16="http://schemas.microsoft.com/office/drawing/2014/main" id="{DE222AF0-64C0-459E-9BDE-63EBEEC9180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304" y="7177"/>
                <a:ext cx="720" cy="36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15382" name="Line 22">
                <a:extLst>
                  <a:ext uri="{FF2B5EF4-FFF2-40B4-BE49-F238E27FC236}">
                    <a16:creationId xmlns:a16="http://schemas.microsoft.com/office/drawing/2014/main" id="{EA0C3803-1B64-46B9-BEA3-05119CFCAA9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024" y="6277"/>
                <a:ext cx="0" cy="90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grpSp>
            <p:nvGrpSpPr>
              <p:cNvPr id="15383" name="Group 23">
                <a:extLst>
                  <a:ext uri="{FF2B5EF4-FFF2-40B4-BE49-F238E27FC236}">
                    <a16:creationId xmlns:a16="http://schemas.microsoft.com/office/drawing/2014/main" id="{794011D5-C3BA-405C-BA13-23F9BE231089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844" y="8077"/>
                <a:ext cx="540" cy="540"/>
                <a:chOff x="3397" y="7537"/>
                <a:chExt cx="540" cy="540"/>
              </a:xfrm>
            </p:grpSpPr>
            <p:sp>
              <p:nvSpPr>
                <p:cNvPr id="15384" name="Oval 24">
                  <a:extLst>
                    <a:ext uri="{FF2B5EF4-FFF2-40B4-BE49-F238E27FC236}">
                      <a16:creationId xmlns:a16="http://schemas.microsoft.com/office/drawing/2014/main" id="{465FA946-CF2A-4369-8065-C5D852324B7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397" y="7537"/>
                  <a:ext cx="540" cy="540"/>
                </a:xfrm>
                <a:prstGeom prst="ellipse">
                  <a:avLst/>
                </a:prstGeom>
                <a:solidFill>
                  <a:srgbClr val="000000"/>
                </a:solidFill>
                <a:ln w="9525" algn="ctr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sl-SI"/>
                </a:p>
              </p:txBody>
            </p:sp>
            <p:sp>
              <p:nvSpPr>
                <p:cNvPr id="15385" name="Oval 25">
                  <a:extLst>
                    <a:ext uri="{FF2B5EF4-FFF2-40B4-BE49-F238E27FC236}">
                      <a16:creationId xmlns:a16="http://schemas.microsoft.com/office/drawing/2014/main" id="{2E5E806D-E014-45DE-9462-3611C2CE3D6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77" y="7714"/>
                  <a:ext cx="180" cy="180"/>
                </a:xfrm>
                <a:prstGeom prst="ellipse">
                  <a:avLst/>
                </a:prstGeom>
                <a:solidFill>
                  <a:srgbClr val="FFFF00"/>
                </a:solidFill>
                <a:ln w="9525" algn="ctr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sl-SI"/>
                </a:p>
              </p:txBody>
            </p:sp>
          </p:grpSp>
          <p:grpSp>
            <p:nvGrpSpPr>
              <p:cNvPr id="15386" name="Group 26">
                <a:extLst>
                  <a:ext uri="{FF2B5EF4-FFF2-40B4-BE49-F238E27FC236}">
                    <a16:creationId xmlns:a16="http://schemas.microsoft.com/office/drawing/2014/main" id="{8999EDBF-339B-4E15-8A33-579C877BAABE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8804" y="8077"/>
                <a:ext cx="540" cy="540"/>
                <a:chOff x="3397" y="7537"/>
                <a:chExt cx="540" cy="540"/>
              </a:xfrm>
            </p:grpSpPr>
            <p:sp>
              <p:nvSpPr>
                <p:cNvPr id="15387" name="Oval 27">
                  <a:extLst>
                    <a:ext uri="{FF2B5EF4-FFF2-40B4-BE49-F238E27FC236}">
                      <a16:creationId xmlns:a16="http://schemas.microsoft.com/office/drawing/2014/main" id="{04A29AFE-9B16-4B6E-AE0B-318BD26BC4C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397" y="7537"/>
                  <a:ext cx="540" cy="540"/>
                </a:xfrm>
                <a:prstGeom prst="ellipse">
                  <a:avLst/>
                </a:prstGeom>
                <a:solidFill>
                  <a:srgbClr val="000000"/>
                </a:solidFill>
                <a:ln w="9525" algn="ctr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sl-SI"/>
                </a:p>
              </p:txBody>
            </p:sp>
            <p:sp>
              <p:nvSpPr>
                <p:cNvPr id="15388" name="Oval 28">
                  <a:extLst>
                    <a:ext uri="{FF2B5EF4-FFF2-40B4-BE49-F238E27FC236}">
                      <a16:creationId xmlns:a16="http://schemas.microsoft.com/office/drawing/2014/main" id="{4EFFA1C1-22C7-45FE-9C5F-0606135B103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77" y="7714"/>
                  <a:ext cx="180" cy="180"/>
                </a:xfrm>
                <a:prstGeom prst="ellipse">
                  <a:avLst/>
                </a:prstGeom>
                <a:solidFill>
                  <a:srgbClr val="FFFF00"/>
                </a:solidFill>
                <a:ln w="9525" algn="ctr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sl-SI"/>
                </a:p>
              </p:txBody>
            </p:sp>
          </p:grpSp>
          <p:sp>
            <p:nvSpPr>
              <p:cNvPr id="15389" name="Rectangle 29">
                <a:extLst>
                  <a:ext uri="{FF2B5EF4-FFF2-40B4-BE49-F238E27FC236}">
                    <a16:creationId xmlns:a16="http://schemas.microsoft.com/office/drawing/2014/main" id="{DDD72CE4-5975-40CF-8F91-203B3685FF8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84" y="6457"/>
                <a:ext cx="720" cy="720"/>
              </a:xfrm>
              <a:prstGeom prst="rect">
                <a:avLst/>
              </a:prstGeom>
              <a:solidFill>
                <a:srgbClr val="3366FF">
                  <a:alpha val="89999"/>
                </a:srgbClr>
              </a:solidFill>
              <a:ln w="9525" algn="ctr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15390" name="Rectangle 30">
                <a:extLst>
                  <a:ext uri="{FF2B5EF4-FFF2-40B4-BE49-F238E27FC236}">
                    <a16:creationId xmlns:a16="http://schemas.microsoft.com/office/drawing/2014/main" id="{363B84ED-680B-4990-90E0-E36CBBFFBAE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04" y="7537"/>
                <a:ext cx="180" cy="180"/>
              </a:xfrm>
              <a:prstGeom prst="rect">
                <a:avLst/>
              </a:prstGeom>
              <a:solidFill>
                <a:srgbClr val="FFFF00"/>
              </a:solidFill>
              <a:ln w="9525" algn="ctr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15391" name="Rectangle 31">
                <a:extLst>
                  <a:ext uri="{FF2B5EF4-FFF2-40B4-BE49-F238E27FC236}">
                    <a16:creationId xmlns:a16="http://schemas.microsoft.com/office/drawing/2014/main" id="{B03BBE27-7092-42B0-9F6E-32F51CB37EB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84" y="6457"/>
                <a:ext cx="720" cy="720"/>
              </a:xfrm>
              <a:prstGeom prst="rect">
                <a:avLst/>
              </a:prstGeom>
              <a:solidFill>
                <a:srgbClr val="3366FF"/>
              </a:solidFill>
              <a:ln w="9525" algn="ctr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15392" name="Rectangle 32">
                <a:extLst>
                  <a:ext uri="{FF2B5EF4-FFF2-40B4-BE49-F238E27FC236}">
                    <a16:creationId xmlns:a16="http://schemas.microsoft.com/office/drawing/2014/main" id="{60DCFAB6-F6FB-41AA-9DA1-05172AE22F9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524" y="7897"/>
                <a:ext cx="540" cy="360"/>
              </a:xfrm>
              <a:prstGeom prst="rect">
                <a:avLst/>
              </a:prstGeom>
              <a:solidFill>
                <a:srgbClr val="000000"/>
              </a:solidFill>
              <a:ln w="9525" algn="ctr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15393" name="Rectangle 33">
                <a:extLst>
                  <a:ext uri="{FF2B5EF4-FFF2-40B4-BE49-F238E27FC236}">
                    <a16:creationId xmlns:a16="http://schemas.microsoft.com/office/drawing/2014/main" id="{FF08D810-0308-4D6D-A1E4-C90964D8A59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184" y="6457"/>
                <a:ext cx="717" cy="720"/>
              </a:xfrm>
              <a:prstGeom prst="rect">
                <a:avLst/>
              </a:prstGeom>
              <a:solidFill>
                <a:srgbClr val="3366FF"/>
              </a:solidFill>
              <a:ln w="9525" algn="ctr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15394" name="Rectangle 34">
                <a:extLst>
                  <a:ext uri="{FF2B5EF4-FFF2-40B4-BE49-F238E27FC236}">
                    <a16:creationId xmlns:a16="http://schemas.microsoft.com/office/drawing/2014/main" id="{5E8B97E2-EB38-4083-8B2F-1DCCFCBD544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084" y="6457"/>
                <a:ext cx="720" cy="720"/>
              </a:xfrm>
              <a:prstGeom prst="rect">
                <a:avLst/>
              </a:prstGeom>
              <a:solidFill>
                <a:srgbClr val="3366FF"/>
              </a:solidFill>
              <a:ln w="9525" algn="ctr">
                <a:solidFill>
                  <a:srgbClr val="0000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15395" name="Rectangle 35">
                <a:extLst>
                  <a:ext uri="{FF2B5EF4-FFF2-40B4-BE49-F238E27FC236}">
                    <a16:creationId xmlns:a16="http://schemas.microsoft.com/office/drawing/2014/main" id="{F3737202-B1A6-4DF5-A5FB-53CD53F186D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984" y="6457"/>
                <a:ext cx="1080" cy="720"/>
              </a:xfrm>
              <a:prstGeom prst="rect">
                <a:avLst/>
              </a:prstGeom>
              <a:solidFill>
                <a:srgbClr val="3366FF"/>
              </a:solidFill>
              <a:ln w="9525" algn="ctr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</p:grpSp>
        <p:sp>
          <p:nvSpPr>
            <p:cNvPr id="15396" name="AutoShape 36">
              <a:extLst>
                <a:ext uri="{FF2B5EF4-FFF2-40B4-BE49-F238E27FC236}">
                  <a16:creationId xmlns:a16="http://schemas.microsoft.com/office/drawing/2014/main" id="{06C1DE2B-4B9A-4616-B43C-DF9CDE7D32A9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1417" y="6277"/>
              <a:ext cx="720" cy="360"/>
            </a:xfrm>
            <a:prstGeom prst="rtTriangle">
              <a:avLst/>
            </a:prstGeom>
            <a:solidFill>
              <a:srgbClr val="FFCC00"/>
            </a:solidFill>
            <a:ln w="9525" algn="ctr">
              <a:solidFill>
                <a:srgbClr val="FFCC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5397" name="AutoShape 37">
              <a:extLst>
                <a:ext uri="{FF2B5EF4-FFF2-40B4-BE49-F238E27FC236}">
                  <a16:creationId xmlns:a16="http://schemas.microsoft.com/office/drawing/2014/main" id="{010CB1AB-6641-4BB7-9AD2-556CA96CDE6B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1417" y="6637"/>
              <a:ext cx="180" cy="180"/>
            </a:xfrm>
            <a:prstGeom prst="rtTriangle">
              <a:avLst/>
            </a:prstGeom>
            <a:solidFill>
              <a:srgbClr val="FFCC00"/>
            </a:solidFill>
            <a:ln w="9525" algn="ctr">
              <a:solidFill>
                <a:srgbClr val="FFCC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5398" name="Line 38">
              <a:extLst>
                <a:ext uri="{FF2B5EF4-FFF2-40B4-BE49-F238E27FC236}">
                  <a16:creationId xmlns:a16="http://schemas.microsoft.com/office/drawing/2014/main" id="{E16170D7-F09A-4BD8-BCF2-0952F81EE86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417" y="6637"/>
              <a:ext cx="360" cy="0"/>
            </a:xfrm>
            <a:prstGeom prst="line">
              <a:avLst/>
            </a:prstGeom>
            <a:noFill/>
            <a:ln w="9525">
              <a:solidFill>
                <a:srgbClr val="FFCC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5399" name="Line 39">
              <a:extLst>
                <a:ext uri="{FF2B5EF4-FFF2-40B4-BE49-F238E27FC236}">
                  <a16:creationId xmlns:a16="http://schemas.microsoft.com/office/drawing/2014/main" id="{C20FB685-D98D-4E32-A6E8-0D3EB179DAC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37" y="6277"/>
              <a:ext cx="0" cy="360"/>
            </a:xfrm>
            <a:prstGeom prst="line">
              <a:avLst/>
            </a:prstGeom>
            <a:noFill/>
            <a:ln w="9525">
              <a:solidFill>
                <a:srgbClr val="FFCC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5400" name="Line 40">
              <a:extLst>
                <a:ext uri="{FF2B5EF4-FFF2-40B4-BE49-F238E27FC236}">
                  <a16:creationId xmlns:a16="http://schemas.microsoft.com/office/drawing/2014/main" id="{90A1C94A-FCDF-4F99-87DE-F37463400FD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17" y="6817"/>
              <a:ext cx="0" cy="360"/>
            </a:xfrm>
            <a:prstGeom prst="line">
              <a:avLst/>
            </a:prstGeom>
            <a:noFill/>
            <a:ln w="9525">
              <a:solidFill>
                <a:srgbClr val="FFCC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5401" name="Line 41">
              <a:extLst>
                <a:ext uri="{FF2B5EF4-FFF2-40B4-BE49-F238E27FC236}">
                  <a16:creationId xmlns:a16="http://schemas.microsoft.com/office/drawing/2014/main" id="{32CB5CBB-1DD7-4CCA-8C61-18B7653EC54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17" y="7177"/>
              <a:ext cx="900" cy="0"/>
            </a:xfrm>
            <a:prstGeom prst="line">
              <a:avLst/>
            </a:prstGeom>
            <a:noFill/>
            <a:ln w="9525">
              <a:solidFill>
                <a:srgbClr val="FFCC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</p:grpSp>
      <p:pic>
        <p:nvPicPr>
          <p:cNvPr id="15407" name="Picture 47" descr="MCBD08271_0000[1]">
            <a:extLst>
              <a:ext uri="{FF2B5EF4-FFF2-40B4-BE49-F238E27FC236}">
                <a16:creationId xmlns:a16="http://schemas.microsoft.com/office/drawing/2014/main" id="{D73647A3-3728-4951-8F7A-82A6C0361D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17250" y="5624513"/>
            <a:ext cx="180975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408" name="Picture 48" descr="MCBD08271_0000[1]">
            <a:extLst>
              <a:ext uri="{FF2B5EF4-FFF2-40B4-BE49-F238E27FC236}">
                <a16:creationId xmlns:a16="http://schemas.microsoft.com/office/drawing/2014/main" id="{DFAC3BEE-F88D-428C-A396-5C334FD5B2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32925" y="5697538"/>
            <a:ext cx="180975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409" name="Picture 49" descr="MCBD08271_0000[1]">
            <a:extLst>
              <a:ext uri="{FF2B5EF4-FFF2-40B4-BE49-F238E27FC236}">
                <a16:creationId xmlns:a16="http://schemas.microsoft.com/office/drawing/2014/main" id="{31C8058F-88C3-48B1-9D84-C3D9B15289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74025" y="5661025"/>
            <a:ext cx="180975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410" name="Picture 50" descr="MCBD08271_0000[1]">
            <a:extLst>
              <a:ext uri="{FF2B5EF4-FFF2-40B4-BE49-F238E27FC236}">
                <a16:creationId xmlns:a16="http://schemas.microsoft.com/office/drawing/2014/main" id="{5F123B6F-7554-458A-8869-41D53922FD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96863" y="5734050"/>
            <a:ext cx="180975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411" name="Picture 51" descr="MCBD08271_0000[1]">
            <a:extLst>
              <a:ext uri="{FF2B5EF4-FFF2-40B4-BE49-F238E27FC236}">
                <a16:creationId xmlns:a16="http://schemas.microsoft.com/office/drawing/2014/main" id="{88E83EB9-756D-4838-9574-0169C23184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60463" y="4473575"/>
            <a:ext cx="180975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412" name="Picture 52" descr="MCBD08271_0000[1]">
            <a:extLst>
              <a:ext uri="{FF2B5EF4-FFF2-40B4-BE49-F238E27FC236}">
                <a16:creationId xmlns:a16="http://schemas.microsoft.com/office/drawing/2014/main" id="{D3FB99BF-6D76-4257-9BE1-192403E9F7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57450" y="5661025"/>
            <a:ext cx="180975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413" name="Picture 53" descr="MCBD08271_0000[1]">
            <a:extLst>
              <a:ext uri="{FF2B5EF4-FFF2-40B4-BE49-F238E27FC236}">
                <a16:creationId xmlns:a16="http://schemas.microsoft.com/office/drawing/2014/main" id="{F1A01395-A296-40EF-A2F8-9DF760512B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97200" y="4616450"/>
            <a:ext cx="180975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414" name="Picture 54" descr="MCBD08271_0000[1]">
            <a:extLst>
              <a:ext uri="{FF2B5EF4-FFF2-40B4-BE49-F238E27FC236}">
                <a16:creationId xmlns:a16="http://schemas.microsoft.com/office/drawing/2014/main" id="{94A14B91-8306-4B5B-A17E-8E745704D0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34275" y="4437063"/>
            <a:ext cx="183515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advClick="0" advTm="4000">
    <p:cover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7465 0.01573 L -1.96007 0.0150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4271" y="-46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4.33526E-6 L -1.8 -0.02566 " pathEditMode="relative" rAng="0" ptsTypes="AA">
                                      <p:cBhvr>
                                        <p:cTn id="8" dur="1000" fill="hold"/>
                                        <p:tgtEl>
                                          <p:spTgt spid="154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0000" y="-1295"/>
                                    </p:animMotion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4.79769E-6 L -1.98108 -0.01503 " pathEditMode="relative" rAng="0" ptsTypes="AA">
                                      <p:cBhvr>
                                        <p:cTn id="10" dur="3000" fill="hold"/>
                                        <p:tgtEl>
                                          <p:spTgt spid="1540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9063" y="-763"/>
                                    </p:animMotion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1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2.25434E-6 L -2.18975 -0.03098 " pathEditMode="relative" rAng="0" ptsTypes="AA">
                                      <p:cBhvr>
                                        <p:cTn id="12" dur="3000" fill="hold"/>
                                        <p:tgtEl>
                                          <p:spTgt spid="154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9497" y="-1549"/>
                                    </p:animMotion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3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1.96532E-6 L -2.42205 -0.02035 " pathEditMode="relative" rAng="0" ptsTypes="AA">
                                      <p:cBhvr>
                                        <p:cTn id="14" dur="5000" fill="hold"/>
                                        <p:tgtEl>
                                          <p:spTgt spid="154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1111" y="-1017"/>
                                    </p:animMotion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5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0.01526 L -3.02847 -0.00948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154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1424" y="277"/>
                                    </p:animMotion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7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5468 0.00578 L -2.30382 -0.01526 " pathEditMode="relative" rAng="0" ptsTypes="AA">
                                      <p:cBhvr>
                                        <p:cTn id="18" dur="3000" fill="hold"/>
                                        <p:tgtEl>
                                          <p:spTgt spid="154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7934" y="-1064"/>
                                    </p:animMotion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9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3.87283E-6 L -2.50416 -0.03676 " pathEditMode="relative" rAng="0" ptsTypes="AA">
                                      <p:cBhvr>
                                        <p:cTn id="20" dur="5000" fill="hold"/>
                                        <p:tgtEl>
                                          <p:spTgt spid="154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208" y="-1850"/>
                                    </p:animMotion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1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3.06358E-6 L -2.97084 -0.00994 " pathEditMode="relative" rAng="0" ptsTypes="AA">
                                      <p:cBhvr>
                                        <p:cTn id="22" dur="5000" fill="hold"/>
                                        <p:tgtEl>
                                          <p:spTgt spid="154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8542" y="-509"/>
                                    </p:animMotion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9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4">
            <a:extLst>
              <a:ext uri="{FF2B5EF4-FFF2-40B4-BE49-F238E27FC236}">
                <a16:creationId xmlns:a16="http://schemas.microsoft.com/office/drawing/2014/main" id="{6CB053C4-A711-4495-ADDD-D0094E8ED9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5013325"/>
            <a:ext cx="9144000" cy="1844675"/>
          </a:xfrm>
          <a:prstGeom prst="rect">
            <a:avLst/>
          </a:prstGeom>
          <a:solidFill>
            <a:srgbClr val="D1CFC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  <p:sp>
        <p:nvSpPr>
          <p:cNvPr id="16389" name="Rectangle 5">
            <a:extLst>
              <a:ext uri="{FF2B5EF4-FFF2-40B4-BE49-F238E27FC236}">
                <a16:creationId xmlns:a16="http://schemas.microsoft.com/office/drawing/2014/main" id="{78F4AD1D-8715-4960-857D-E5A4516B2B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5768975"/>
            <a:ext cx="827088" cy="1444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  <p:sp>
        <p:nvSpPr>
          <p:cNvPr id="16390" name="Rectangle 6">
            <a:extLst>
              <a:ext uri="{FF2B5EF4-FFF2-40B4-BE49-F238E27FC236}">
                <a16:creationId xmlns:a16="http://schemas.microsoft.com/office/drawing/2014/main" id="{A965C284-C989-4F8B-BA9E-C0A39BA7B4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27200" y="5768975"/>
            <a:ext cx="1800225" cy="1809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  <p:sp>
        <p:nvSpPr>
          <p:cNvPr id="16391" name="Rectangle 7">
            <a:extLst>
              <a:ext uri="{FF2B5EF4-FFF2-40B4-BE49-F238E27FC236}">
                <a16:creationId xmlns:a16="http://schemas.microsoft.com/office/drawing/2014/main" id="{60E3CC50-F430-4368-9C05-E6E26BC998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3438" y="5768975"/>
            <a:ext cx="2341562" cy="1809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  <p:sp>
        <p:nvSpPr>
          <p:cNvPr id="16392" name="Rectangle 8">
            <a:extLst>
              <a:ext uri="{FF2B5EF4-FFF2-40B4-BE49-F238E27FC236}">
                <a16:creationId xmlns:a16="http://schemas.microsoft.com/office/drawing/2014/main" id="{D0FA8AAC-A6BC-48F6-B826-E47985EC5A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64500" y="5734050"/>
            <a:ext cx="1079500" cy="1793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  <p:grpSp>
        <p:nvGrpSpPr>
          <p:cNvPr id="16393" name="Group 9">
            <a:extLst>
              <a:ext uri="{FF2B5EF4-FFF2-40B4-BE49-F238E27FC236}">
                <a16:creationId xmlns:a16="http://schemas.microsoft.com/office/drawing/2014/main" id="{9796DDD7-DD07-45BB-AFE0-735BE2D8BDE0}"/>
              </a:ext>
            </a:extLst>
          </p:cNvPr>
          <p:cNvGrpSpPr>
            <a:grpSpLocks/>
          </p:cNvGrpSpPr>
          <p:nvPr/>
        </p:nvGrpSpPr>
        <p:grpSpPr bwMode="auto">
          <a:xfrm>
            <a:off x="36687125" y="4041775"/>
            <a:ext cx="3657600" cy="1665288"/>
            <a:chOff x="1237" y="5441"/>
            <a:chExt cx="5760" cy="2340"/>
          </a:xfrm>
        </p:grpSpPr>
        <p:sp>
          <p:nvSpPr>
            <p:cNvPr id="16394" name="Rectangle 10">
              <a:extLst>
                <a:ext uri="{FF2B5EF4-FFF2-40B4-BE49-F238E27FC236}">
                  <a16:creationId xmlns:a16="http://schemas.microsoft.com/office/drawing/2014/main" id="{7E4F7811-F38A-47D9-B09C-1025EB50DC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57" y="5441"/>
              <a:ext cx="5040" cy="1980"/>
            </a:xfrm>
            <a:prstGeom prst="rect">
              <a:avLst/>
            </a:prstGeom>
            <a:solidFill>
              <a:srgbClr val="FFCC00"/>
            </a:solidFill>
            <a:ln w="9525" algn="ctr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6395" name="Line 11">
              <a:extLst>
                <a:ext uri="{FF2B5EF4-FFF2-40B4-BE49-F238E27FC236}">
                  <a16:creationId xmlns:a16="http://schemas.microsoft.com/office/drawing/2014/main" id="{F7B34B76-8FCF-411C-9871-5433517D4D9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57" y="6341"/>
              <a:ext cx="0" cy="900"/>
            </a:xfrm>
            <a:prstGeom prst="line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6396" name="Rectangle 12">
              <a:extLst>
                <a:ext uri="{FF2B5EF4-FFF2-40B4-BE49-F238E27FC236}">
                  <a16:creationId xmlns:a16="http://schemas.microsoft.com/office/drawing/2014/main" id="{9110FEA1-1BDE-4D50-B893-1D05FADEAE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37" y="6881"/>
              <a:ext cx="540" cy="540"/>
            </a:xfrm>
            <a:prstGeom prst="rect">
              <a:avLst/>
            </a:prstGeom>
            <a:solidFill>
              <a:srgbClr val="FFCC00"/>
            </a:solidFill>
            <a:ln w="9525" algn="ctr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6397" name="Rectangle 13">
              <a:extLst>
                <a:ext uri="{FF2B5EF4-FFF2-40B4-BE49-F238E27FC236}">
                  <a16:creationId xmlns:a16="http://schemas.microsoft.com/office/drawing/2014/main" id="{B2681E6D-F589-4A17-9006-B99036FF10E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17" y="6637"/>
              <a:ext cx="900" cy="540"/>
            </a:xfrm>
            <a:prstGeom prst="rect">
              <a:avLst/>
            </a:prstGeom>
            <a:solidFill>
              <a:srgbClr val="FFCC00"/>
            </a:solidFill>
            <a:ln w="9525" algn="ctr">
              <a:solidFill>
                <a:srgbClr val="FFCC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6398" name="AutoShape 14">
              <a:extLst>
                <a:ext uri="{FF2B5EF4-FFF2-40B4-BE49-F238E27FC236}">
                  <a16:creationId xmlns:a16="http://schemas.microsoft.com/office/drawing/2014/main" id="{F2D4A0D5-9649-4046-85FB-30E0582FFB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97" y="7238"/>
              <a:ext cx="225" cy="180"/>
            </a:xfrm>
            <a:prstGeom prst="triangle">
              <a:avLst>
                <a:gd name="adj" fmla="val 100000"/>
              </a:avLst>
            </a:prstGeom>
            <a:solidFill>
              <a:srgbClr val="FFCC00"/>
            </a:solidFill>
            <a:ln w="9525" algn="ctr">
              <a:solidFill>
                <a:srgbClr val="FFCC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6399" name="AutoShape 15">
              <a:extLst>
                <a:ext uri="{FF2B5EF4-FFF2-40B4-BE49-F238E27FC236}">
                  <a16:creationId xmlns:a16="http://schemas.microsoft.com/office/drawing/2014/main" id="{B9B6FAEF-2B43-4C08-B8F5-AF4724162A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97" y="7177"/>
              <a:ext cx="225" cy="180"/>
            </a:xfrm>
            <a:prstGeom prst="triangle">
              <a:avLst>
                <a:gd name="adj" fmla="val 100000"/>
              </a:avLst>
            </a:prstGeom>
            <a:solidFill>
              <a:srgbClr val="FFCC00"/>
            </a:solidFill>
            <a:ln w="9525" algn="ctr">
              <a:solidFill>
                <a:srgbClr val="FFCC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6400" name="Line 16">
              <a:extLst>
                <a:ext uri="{FF2B5EF4-FFF2-40B4-BE49-F238E27FC236}">
                  <a16:creationId xmlns:a16="http://schemas.microsoft.com/office/drawing/2014/main" id="{478F545C-CE48-407A-BE52-E079CB9FFCD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774" y="7177"/>
              <a:ext cx="180" cy="180"/>
            </a:xfrm>
            <a:prstGeom prst="line">
              <a:avLst/>
            </a:prstGeom>
            <a:noFill/>
            <a:ln w="9525">
              <a:solidFill>
                <a:srgbClr val="FFCC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6401" name="Line 17">
              <a:extLst>
                <a:ext uri="{FF2B5EF4-FFF2-40B4-BE49-F238E27FC236}">
                  <a16:creationId xmlns:a16="http://schemas.microsoft.com/office/drawing/2014/main" id="{0257261E-A8E4-4029-8151-0B9F1310001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957" y="7177"/>
              <a:ext cx="180" cy="0"/>
            </a:xfrm>
            <a:prstGeom prst="line">
              <a:avLst/>
            </a:prstGeom>
            <a:noFill/>
            <a:ln w="9525">
              <a:solidFill>
                <a:srgbClr val="FFCC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6402" name="Rectangle 18">
              <a:extLst>
                <a:ext uri="{FF2B5EF4-FFF2-40B4-BE49-F238E27FC236}">
                  <a16:creationId xmlns:a16="http://schemas.microsoft.com/office/drawing/2014/main" id="{7D79BD0D-2A3E-466C-A9F3-B0DEBBC5C1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74" y="6997"/>
              <a:ext cx="180" cy="360"/>
            </a:xfrm>
            <a:prstGeom prst="rect">
              <a:avLst/>
            </a:prstGeom>
            <a:solidFill>
              <a:srgbClr val="FFCC00"/>
            </a:solidFill>
            <a:ln w="9525" algn="ctr">
              <a:solidFill>
                <a:srgbClr val="FFCC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grpSp>
          <p:nvGrpSpPr>
            <p:cNvPr id="16403" name="Group 19">
              <a:extLst>
                <a:ext uri="{FF2B5EF4-FFF2-40B4-BE49-F238E27FC236}">
                  <a16:creationId xmlns:a16="http://schemas.microsoft.com/office/drawing/2014/main" id="{11E59DC1-B218-4C95-BD29-7D6A2BB423C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237" y="5441"/>
              <a:ext cx="5760" cy="2340"/>
              <a:chOff x="4304" y="6277"/>
              <a:chExt cx="5760" cy="2340"/>
            </a:xfrm>
          </p:grpSpPr>
          <p:sp>
            <p:nvSpPr>
              <p:cNvPr id="16404" name="Line 20">
                <a:extLst>
                  <a:ext uri="{FF2B5EF4-FFF2-40B4-BE49-F238E27FC236}">
                    <a16:creationId xmlns:a16="http://schemas.microsoft.com/office/drawing/2014/main" id="{034B10BB-B3E8-4F4B-AE3E-87C65FA8BFD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384" y="8257"/>
                <a:ext cx="342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16405" name="Line 21">
                <a:extLst>
                  <a:ext uri="{FF2B5EF4-FFF2-40B4-BE49-F238E27FC236}">
                    <a16:creationId xmlns:a16="http://schemas.microsoft.com/office/drawing/2014/main" id="{40CFF3C7-D5A2-4B6F-99CA-C19465EEC98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9344" y="8257"/>
                <a:ext cx="72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16406" name="Line 22">
                <a:extLst>
                  <a:ext uri="{FF2B5EF4-FFF2-40B4-BE49-F238E27FC236}">
                    <a16:creationId xmlns:a16="http://schemas.microsoft.com/office/drawing/2014/main" id="{A7A63FD6-97FF-4061-ADC2-33B0D79FF48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0064" y="6277"/>
                <a:ext cx="0" cy="19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16407" name="Line 23">
                <a:extLst>
                  <a:ext uri="{FF2B5EF4-FFF2-40B4-BE49-F238E27FC236}">
                    <a16:creationId xmlns:a16="http://schemas.microsoft.com/office/drawing/2014/main" id="{EB23A027-27E1-457F-B922-2AA094422CA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5024" y="6277"/>
                <a:ext cx="504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16408" name="Line 24">
                <a:extLst>
                  <a:ext uri="{FF2B5EF4-FFF2-40B4-BE49-F238E27FC236}">
                    <a16:creationId xmlns:a16="http://schemas.microsoft.com/office/drawing/2014/main" id="{7D76BFAD-5F0D-4651-9349-C87D22F99D1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4304" y="8257"/>
                <a:ext cx="72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16409" name="Line 25">
                <a:extLst>
                  <a:ext uri="{FF2B5EF4-FFF2-40B4-BE49-F238E27FC236}">
                    <a16:creationId xmlns:a16="http://schemas.microsoft.com/office/drawing/2014/main" id="{D2A7A5D0-910A-48D1-8E8C-884DEEEC99A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304" y="7537"/>
                <a:ext cx="0" cy="72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16410" name="Line 26">
                <a:extLst>
                  <a:ext uri="{FF2B5EF4-FFF2-40B4-BE49-F238E27FC236}">
                    <a16:creationId xmlns:a16="http://schemas.microsoft.com/office/drawing/2014/main" id="{88E19232-87B2-4050-A1FA-73CBF7C3FB4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304" y="7177"/>
                <a:ext cx="720" cy="36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16411" name="Line 27">
                <a:extLst>
                  <a:ext uri="{FF2B5EF4-FFF2-40B4-BE49-F238E27FC236}">
                    <a16:creationId xmlns:a16="http://schemas.microsoft.com/office/drawing/2014/main" id="{F895B816-3B4A-495F-A5DE-1C1ACA9A071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024" y="6277"/>
                <a:ext cx="0" cy="90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grpSp>
            <p:nvGrpSpPr>
              <p:cNvPr id="16412" name="Group 28">
                <a:extLst>
                  <a:ext uri="{FF2B5EF4-FFF2-40B4-BE49-F238E27FC236}">
                    <a16:creationId xmlns:a16="http://schemas.microsoft.com/office/drawing/2014/main" id="{84F87283-20C7-4D70-B82E-E4F5EA80AE11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844" y="8077"/>
                <a:ext cx="540" cy="540"/>
                <a:chOff x="3397" y="7537"/>
                <a:chExt cx="540" cy="540"/>
              </a:xfrm>
            </p:grpSpPr>
            <p:sp>
              <p:nvSpPr>
                <p:cNvPr id="16413" name="Oval 29">
                  <a:extLst>
                    <a:ext uri="{FF2B5EF4-FFF2-40B4-BE49-F238E27FC236}">
                      <a16:creationId xmlns:a16="http://schemas.microsoft.com/office/drawing/2014/main" id="{907B76EE-DC12-44F6-A7FF-21EBC171D3E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397" y="7537"/>
                  <a:ext cx="540" cy="540"/>
                </a:xfrm>
                <a:prstGeom prst="ellipse">
                  <a:avLst/>
                </a:prstGeom>
                <a:solidFill>
                  <a:srgbClr val="000000"/>
                </a:solidFill>
                <a:ln w="9525" algn="ctr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sl-SI"/>
                </a:p>
              </p:txBody>
            </p:sp>
            <p:sp>
              <p:nvSpPr>
                <p:cNvPr id="16414" name="Oval 30">
                  <a:extLst>
                    <a:ext uri="{FF2B5EF4-FFF2-40B4-BE49-F238E27FC236}">
                      <a16:creationId xmlns:a16="http://schemas.microsoft.com/office/drawing/2014/main" id="{B8237B85-5F01-47F6-A599-FF42983EA96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77" y="7714"/>
                  <a:ext cx="180" cy="180"/>
                </a:xfrm>
                <a:prstGeom prst="ellipse">
                  <a:avLst/>
                </a:prstGeom>
                <a:solidFill>
                  <a:srgbClr val="FFFF00"/>
                </a:solidFill>
                <a:ln w="9525" algn="ctr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sl-SI"/>
                </a:p>
              </p:txBody>
            </p:sp>
          </p:grpSp>
          <p:grpSp>
            <p:nvGrpSpPr>
              <p:cNvPr id="16415" name="Group 31">
                <a:extLst>
                  <a:ext uri="{FF2B5EF4-FFF2-40B4-BE49-F238E27FC236}">
                    <a16:creationId xmlns:a16="http://schemas.microsoft.com/office/drawing/2014/main" id="{A23B89C7-209F-4E32-A560-0807485575F7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8804" y="8077"/>
                <a:ext cx="540" cy="540"/>
                <a:chOff x="3397" y="7537"/>
                <a:chExt cx="540" cy="540"/>
              </a:xfrm>
            </p:grpSpPr>
            <p:sp>
              <p:nvSpPr>
                <p:cNvPr id="16416" name="Oval 32">
                  <a:extLst>
                    <a:ext uri="{FF2B5EF4-FFF2-40B4-BE49-F238E27FC236}">
                      <a16:creationId xmlns:a16="http://schemas.microsoft.com/office/drawing/2014/main" id="{04D3ED3F-2AB8-4C75-91AF-2E9816D4970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397" y="7537"/>
                  <a:ext cx="540" cy="540"/>
                </a:xfrm>
                <a:prstGeom prst="ellipse">
                  <a:avLst/>
                </a:prstGeom>
                <a:solidFill>
                  <a:srgbClr val="000000"/>
                </a:solidFill>
                <a:ln w="9525" algn="ctr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sl-SI"/>
                </a:p>
              </p:txBody>
            </p:sp>
            <p:sp>
              <p:nvSpPr>
                <p:cNvPr id="16417" name="Oval 33">
                  <a:extLst>
                    <a:ext uri="{FF2B5EF4-FFF2-40B4-BE49-F238E27FC236}">
                      <a16:creationId xmlns:a16="http://schemas.microsoft.com/office/drawing/2014/main" id="{97254B31-1432-4783-BEF7-517D08C40AE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77" y="7714"/>
                  <a:ext cx="180" cy="180"/>
                </a:xfrm>
                <a:prstGeom prst="ellipse">
                  <a:avLst/>
                </a:prstGeom>
                <a:solidFill>
                  <a:srgbClr val="FFFF00"/>
                </a:solidFill>
                <a:ln w="9525" algn="ctr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sl-SI"/>
                </a:p>
              </p:txBody>
            </p:sp>
          </p:grpSp>
          <p:sp>
            <p:nvSpPr>
              <p:cNvPr id="16418" name="Rectangle 34">
                <a:extLst>
                  <a:ext uri="{FF2B5EF4-FFF2-40B4-BE49-F238E27FC236}">
                    <a16:creationId xmlns:a16="http://schemas.microsoft.com/office/drawing/2014/main" id="{8073A63F-BCFE-4E06-ADC0-0916DD879A9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84" y="6457"/>
                <a:ext cx="720" cy="720"/>
              </a:xfrm>
              <a:prstGeom prst="rect">
                <a:avLst/>
              </a:prstGeom>
              <a:solidFill>
                <a:srgbClr val="3366FF">
                  <a:alpha val="89999"/>
                </a:srgbClr>
              </a:solidFill>
              <a:ln w="9525" algn="ctr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16419" name="Rectangle 35">
                <a:extLst>
                  <a:ext uri="{FF2B5EF4-FFF2-40B4-BE49-F238E27FC236}">
                    <a16:creationId xmlns:a16="http://schemas.microsoft.com/office/drawing/2014/main" id="{D43B40A7-CB83-4525-914D-ECEE2B8F9DB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04" y="7537"/>
                <a:ext cx="180" cy="180"/>
              </a:xfrm>
              <a:prstGeom prst="rect">
                <a:avLst/>
              </a:prstGeom>
              <a:solidFill>
                <a:srgbClr val="FFFF00"/>
              </a:solidFill>
              <a:ln w="9525" algn="ctr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16420" name="Rectangle 36">
                <a:extLst>
                  <a:ext uri="{FF2B5EF4-FFF2-40B4-BE49-F238E27FC236}">
                    <a16:creationId xmlns:a16="http://schemas.microsoft.com/office/drawing/2014/main" id="{4B65065F-DB44-4E45-8E4E-75AF1E4D5CD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84" y="6457"/>
                <a:ext cx="720" cy="720"/>
              </a:xfrm>
              <a:prstGeom prst="rect">
                <a:avLst/>
              </a:prstGeom>
              <a:solidFill>
                <a:srgbClr val="3366FF"/>
              </a:solidFill>
              <a:ln w="9525" algn="ctr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16421" name="Rectangle 37">
                <a:extLst>
                  <a:ext uri="{FF2B5EF4-FFF2-40B4-BE49-F238E27FC236}">
                    <a16:creationId xmlns:a16="http://schemas.microsoft.com/office/drawing/2014/main" id="{02516830-5302-406F-BAEF-98582B9D03A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524" y="7897"/>
                <a:ext cx="540" cy="360"/>
              </a:xfrm>
              <a:prstGeom prst="rect">
                <a:avLst/>
              </a:prstGeom>
              <a:solidFill>
                <a:srgbClr val="000000"/>
              </a:solidFill>
              <a:ln w="9525" algn="ctr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16422" name="Rectangle 38">
                <a:extLst>
                  <a:ext uri="{FF2B5EF4-FFF2-40B4-BE49-F238E27FC236}">
                    <a16:creationId xmlns:a16="http://schemas.microsoft.com/office/drawing/2014/main" id="{28DA2930-D44A-467A-A6DB-530EED9E59A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184" y="6457"/>
                <a:ext cx="717" cy="720"/>
              </a:xfrm>
              <a:prstGeom prst="rect">
                <a:avLst/>
              </a:prstGeom>
              <a:solidFill>
                <a:srgbClr val="3366FF"/>
              </a:solidFill>
              <a:ln w="9525" algn="ctr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16423" name="Rectangle 39">
                <a:extLst>
                  <a:ext uri="{FF2B5EF4-FFF2-40B4-BE49-F238E27FC236}">
                    <a16:creationId xmlns:a16="http://schemas.microsoft.com/office/drawing/2014/main" id="{9B7D5DC2-B139-4CF3-B8E6-70E958AD1D3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084" y="6457"/>
                <a:ext cx="720" cy="720"/>
              </a:xfrm>
              <a:prstGeom prst="rect">
                <a:avLst/>
              </a:prstGeom>
              <a:solidFill>
                <a:srgbClr val="3366FF"/>
              </a:solidFill>
              <a:ln w="9525" algn="ctr">
                <a:solidFill>
                  <a:srgbClr val="0000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16424" name="Rectangle 40">
                <a:extLst>
                  <a:ext uri="{FF2B5EF4-FFF2-40B4-BE49-F238E27FC236}">
                    <a16:creationId xmlns:a16="http://schemas.microsoft.com/office/drawing/2014/main" id="{F237098B-3820-4FEC-AA96-965C335CC30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984" y="6457"/>
                <a:ext cx="1080" cy="720"/>
              </a:xfrm>
              <a:prstGeom prst="rect">
                <a:avLst/>
              </a:prstGeom>
              <a:solidFill>
                <a:srgbClr val="3366FF"/>
              </a:solidFill>
              <a:ln w="9525" algn="ctr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</p:grpSp>
        <p:sp>
          <p:nvSpPr>
            <p:cNvPr id="16425" name="AutoShape 41">
              <a:extLst>
                <a:ext uri="{FF2B5EF4-FFF2-40B4-BE49-F238E27FC236}">
                  <a16:creationId xmlns:a16="http://schemas.microsoft.com/office/drawing/2014/main" id="{C4568050-C15D-412F-AFB1-A9AD61D72BC7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1417" y="6277"/>
              <a:ext cx="720" cy="360"/>
            </a:xfrm>
            <a:prstGeom prst="rtTriangle">
              <a:avLst/>
            </a:prstGeom>
            <a:solidFill>
              <a:srgbClr val="FFCC00"/>
            </a:solidFill>
            <a:ln w="9525" algn="ctr">
              <a:solidFill>
                <a:srgbClr val="FFCC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6426" name="AutoShape 42">
              <a:extLst>
                <a:ext uri="{FF2B5EF4-FFF2-40B4-BE49-F238E27FC236}">
                  <a16:creationId xmlns:a16="http://schemas.microsoft.com/office/drawing/2014/main" id="{1FDB57D3-18F7-4A63-ACEB-A46ABF988158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1417" y="6637"/>
              <a:ext cx="180" cy="180"/>
            </a:xfrm>
            <a:prstGeom prst="rtTriangle">
              <a:avLst/>
            </a:prstGeom>
            <a:solidFill>
              <a:srgbClr val="FFCC00"/>
            </a:solidFill>
            <a:ln w="9525" algn="ctr">
              <a:solidFill>
                <a:srgbClr val="FFCC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6427" name="Line 43">
              <a:extLst>
                <a:ext uri="{FF2B5EF4-FFF2-40B4-BE49-F238E27FC236}">
                  <a16:creationId xmlns:a16="http://schemas.microsoft.com/office/drawing/2014/main" id="{77FEAE8C-91B2-45C8-ACA0-EA7552F4D96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417" y="6637"/>
              <a:ext cx="360" cy="0"/>
            </a:xfrm>
            <a:prstGeom prst="line">
              <a:avLst/>
            </a:prstGeom>
            <a:noFill/>
            <a:ln w="9525">
              <a:solidFill>
                <a:srgbClr val="FFCC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6428" name="Line 44">
              <a:extLst>
                <a:ext uri="{FF2B5EF4-FFF2-40B4-BE49-F238E27FC236}">
                  <a16:creationId xmlns:a16="http://schemas.microsoft.com/office/drawing/2014/main" id="{55D7EF22-F242-4160-A105-E8F7E29F227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37" y="6277"/>
              <a:ext cx="0" cy="360"/>
            </a:xfrm>
            <a:prstGeom prst="line">
              <a:avLst/>
            </a:prstGeom>
            <a:noFill/>
            <a:ln w="9525">
              <a:solidFill>
                <a:srgbClr val="FFCC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6429" name="Line 45">
              <a:extLst>
                <a:ext uri="{FF2B5EF4-FFF2-40B4-BE49-F238E27FC236}">
                  <a16:creationId xmlns:a16="http://schemas.microsoft.com/office/drawing/2014/main" id="{63591821-0F57-47FB-A90C-36B5BB59D9B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17" y="6817"/>
              <a:ext cx="0" cy="360"/>
            </a:xfrm>
            <a:prstGeom prst="line">
              <a:avLst/>
            </a:prstGeom>
            <a:noFill/>
            <a:ln w="9525">
              <a:solidFill>
                <a:srgbClr val="FFCC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6430" name="Line 46">
              <a:extLst>
                <a:ext uri="{FF2B5EF4-FFF2-40B4-BE49-F238E27FC236}">
                  <a16:creationId xmlns:a16="http://schemas.microsoft.com/office/drawing/2014/main" id="{46FC7C7B-A6C2-4C69-B78C-BC2032AB691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17" y="7177"/>
              <a:ext cx="900" cy="0"/>
            </a:xfrm>
            <a:prstGeom prst="line">
              <a:avLst/>
            </a:prstGeom>
            <a:noFill/>
            <a:ln w="9525">
              <a:solidFill>
                <a:srgbClr val="FFCC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</p:grpSp>
      <p:pic>
        <p:nvPicPr>
          <p:cNvPr id="16469" name="Picture 85" descr="MCj04103370000[1]">
            <a:extLst>
              <a:ext uri="{FF2B5EF4-FFF2-40B4-BE49-F238E27FC236}">
                <a16:creationId xmlns:a16="http://schemas.microsoft.com/office/drawing/2014/main" id="{20BD24B1-0AD8-4912-9A06-1D0009FFC3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58591">
            <a:off x="-8640763" y="0"/>
            <a:ext cx="7632700" cy="1987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471" name="AutoShape 87">
            <a:extLst>
              <a:ext uri="{FF2B5EF4-FFF2-40B4-BE49-F238E27FC236}">
                <a16:creationId xmlns:a16="http://schemas.microsoft.com/office/drawing/2014/main" id="{E48FA465-415A-4DE7-BD70-F79C3E0EAC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48038" y="1844675"/>
            <a:ext cx="252412" cy="250825"/>
          </a:xfrm>
          <a:prstGeom prst="irregularSeal2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  <p:sp>
        <p:nvSpPr>
          <p:cNvPr id="16472" name="Oval 88">
            <a:extLst>
              <a:ext uri="{FF2B5EF4-FFF2-40B4-BE49-F238E27FC236}">
                <a16:creationId xmlns:a16="http://schemas.microsoft.com/office/drawing/2014/main" id="{C9425BED-86A2-4FBF-9892-F0B6D918D9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55988" y="1916113"/>
            <a:ext cx="144462" cy="144462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  <p:pic>
        <p:nvPicPr>
          <p:cNvPr id="16479" name="Picture 95" descr="MCj04103430000[1]">
            <a:extLst>
              <a:ext uri="{FF2B5EF4-FFF2-40B4-BE49-F238E27FC236}">
                <a16:creationId xmlns:a16="http://schemas.microsoft.com/office/drawing/2014/main" id="{384A0437-FFAB-4D97-A173-D12FE3DCC5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752850"/>
            <a:ext cx="3095625" cy="203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480" name="Picture 96" descr="MCj04103430000[1]">
            <a:extLst>
              <a:ext uri="{FF2B5EF4-FFF2-40B4-BE49-F238E27FC236}">
                <a16:creationId xmlns:a16="http://schemas.microsoft.com/office/drawing/2014/main" id="{A2365673-2742-4EAC-A4C1-DC917DF961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818063"/>
            <a:ext cx="3095625" cy="203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484" name="Oval 100">
            <a:extLst>
              <a:ext uri="{FF2B5EF4-FFF2-40B4-BE49-F238E27FC236}">
                <a16:creationId xmlns:a16="http://schemas.microsoft.com/office/drawing/2014/main" id="{845D7C1D-7183-4A69-B5F9-5D471E05C2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55988" y="1952625"/>
            <a:ext cx="144462" cy="144463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  <p:sp>
        <p:nvSpPr>
          <p:cNvPr id="16485" name="Oval 101">
            <a:extLst>
              <a:ext uri="{FF2B5EF4-FFF2-40B4-BE49-F238E27FC236}">
                <a16:creationId xmlns:a16="http://schemas.microsoft.com/office/drawing/2014/main" id="{97A8BA84-ED73-4CB5-9071-455005BA52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19475" y="1881188"/>
            <a:ext cx="144463" cy="144462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  <p:sp>
        <p:nvSpPr>
          <p:cNvPr id="16486" name="Oval 102">
            <a:extLst>
              <a:ext uri="{FF2B5EF4-FFF2-40B4-BE49-F238E27FC236}">
                <a16:creationId xmlns:a16="http://schemas.microsoft.com/office/drawing/2014/main" id="{93406596-9608-4AB5-9139-AFE277E3C9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19475" y="1916113"/>
            <a:ext cx="144463" cy="144462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  <p:sp>
        <p:nvSpPr>
          <p:cNvPr id="16487" name="Oval 103">
            <a:extLst>
              <a:ext uri="{FF2B5EF4-FFF2-40B4-BE49-F238E27FC236}">
                <a16:creationId xmlns:a16="http://schemas.microsoft.com/office/drawing/2014/main" id="{14D09C78-1917-40B8-B2CD-FDDF849D6C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48038" y="1881188"/>
            <a:ext cx="215900" cy="142875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  <p:sp>
        <p:nvSpPr>
          <p:cNvPr id="16488" name="Oval 104">
            <a:extLst>
              <a:ext uri="{FF2B5EF4-FFF2-40B4-BE49-F238E27FC236}">
                <a16:creationId xmlns:a16="http://schemas.microsoft.com/office/drawing/2014/main" id="{9B56F758-8902-40E7-9E38-7AADC6D80D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6600" y="1844675"/>
            <a:ext cx="144463" cy="144463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  <p:sp>
        <p:nvSpPr>
          <p:cNvPr id="16489" name="Oval 105">
            <a:extLst>
              <a:ext uri="{FF2B5EF4-FFF2-40B4-BE49-F238E27FC236}">
                <a16:creationId xmlns:a16="http://schemas.microsoft.com/office/drawing/2014/main" id="{9178F359-7785-467E-8F0C-768FCEA991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35375" y="2095500"/>
            <a:ext cx="144463" cy="144463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  <p:sp>
        <p:nvSpPr>
          <p:cNvPr id="16490" name="AutoShape 106">
            <a:extLst>
              <a:ext uri="{FF2B5EF4-FFF2-40B4-BE49-F238E27FC236}">
                <a16:creationId xmlns:a16="http://schemas.microsoft.com/office/drawing/2014/main" id="{FD7CE075-23D8-4A02-9320-E2506ED1EE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48038" y="2898775"/>
            <a:ext cx="5795962" cy="3959225"/>
          </a:xfrm>
          <a:prstGeom prst="irregularSeal2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sl-SI" altLang="sl-SI" sz="4000"/>
              <a:t>BUM!!!!</a:t>
            </a:r>
          </a:p>
        </p:txBody>
      </p:sp>
    </p:spTree>
  </p:cSld>
  <p:clrMapOvr>
    <a:masterClrMapping/>
  </p:clrMapOvr>
  <p:transition advClick="0" advTm="4000">
    <p:cover dir="rd"/>
    <p:sndAc>
      <p:stSnd>
        <p:snd r:embed="rId2" name="breez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1.15607E-7 L 0.70468 0.07144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164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243" y="3561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7465 0.01572 L -3.56649 0.04647 " pathEditMode="relative" rAng="0" ptsTypes="AA">
                                      <p:cBhvr>
                                        <p:cTn id="8" dur="5000" fill="hold"/>
                                        <p:tgtEl>
                                          <p:spTgt spid="163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4601" y="152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4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87 0.00023 C 0.0125 0.00231 0.01268 0.00139 0.01841 0.01272 C 0.02605 0.04393 0.01893 0.07237 0.00243 0.09318 C 0.00139 0.09595 -3.88889E-6 0.0985 -0.00069 0.1015 C -0.00208 0.10705 -0.00382 0.11861 -0.00382 0.11884 C -0.00329 0.13549 -0.00312 0.15237 -0.00225 0.16925 C -0.00208 0.17133 -0.00086 0.17341 -0.00069 0.17549 C 0.00174 0.20509 0.00052 0.22243 0.01684 0.24324 C 0.01789 0.24601 0.01927 0.24879 0.01997 0.25179 C 0.02084 0.25526 0.02049 0.25896 0.02153 0.2622 C 0.02327 0.26798 0.02796 0.27907 0.02796 0.27931 C 0.02848 0.28254 0.02848 0.28624 0.02952 0.28971 C 0.03177 0.29711 0.0375 0.31098 0.0375 0.31121 C 0.04132 0.33642 0.04914 0.35838 0.06129 0.3785 C 0.0625 0.38058 0.06285 0.38335 0.06441 0.38497 C 0.06563 0.38636 0.06771 0.3859 0.0691 0.38705 C 0.07934 0.39445 0.08646 0.40324 0.09775 0.40809 C 0.10851 0.41272 0.1165 0.41572 0.12639 0.42289 C 0.12848 0.42428 0.13056 0.4259 0.13264 0.42705 C 0.13577 0.42867 0.14219 0.43144 0.14219 0.43168 C 0.15782 0.45225 0.13733 0.42682 0.15174 0.43977 C 0.15625 0.44393 0.16094 0.45364 0.16598 0.45665 C 0.17223 0.46035 0.18872 0.45896 0.19306 0.45896 " pathEditMode="relative" rAng="0" ptsTypes="ffffffffffffffffffffffA">
                                      <p:cBhvr>
                                        <p:cTn id="15" dur="500" fill="hold"/>
                                        <p:tgtEl>
                                          <p:spTgt spid="164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375" y="230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17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1.21387E-6 C 0.01163 0.00208 0.01181 0.00116 0.01754 0.01249 C 0.02518 0.0437 0.01806 0.07214 0.00157 0.09295 C 0.00052 0.09572 -0.00087 0.09827 -0.00156 0.10127 C -0.00295 0.10682 -0.00468 0.11838 -0.00468 0.11838 C -0.00416 0.13526 -0.00399 0.15214 -0.00312 0.16902 C -0.00295 0.1711 -0.00173 0.17318 -0.00156 0.17526 C 0.00087 0.20486 -0.00034 0.2222 0.01598 0.24301 C 0.01702 0.24578 0.01841 0.24856 0.0191 0.25156 C 0.01997 0.25503 0.01962 0.25873 0.02066 0.26197 C 0.0224 0.26775 0.02709 0.27884 0.02709 0.27884 C 0.02761 0.28231 0.02761 0.28601 0.02865 0.28948 C 0.03091 0.29688 0.03663 0.31075 0.03663 0.31075 C 0.04045 0.33619 0.04827 0.35815 0.06042 0.37827 C 0.06163 0.38035 0.06198 0.38312 0.06354 0.38474 C 0.06476 0.38613 0.06684 0.38567 0.06823 0.38682 C 0.07848 0.39422 0.08559 0.40301 0.09688 0.40786 C 0.10764 0.41249 0.11563 0.41549 0.12552 0.42266 C 0.12761 0.42405 0.12969 0.42567 0.13177 0.42682 C 0.1349 0.42844 0.14132 0.43121 0.14132 0.43121 C 0.15695 0.45202 0.13646 0.42659 0.15087 0.43954 C 0.15538 0.4437 0.16007 0.45341 0.16511 0.45642 C 0.17136 0.46012 0.18785 0.45873 0.19219 0.45873 " pathEditMode="relative" ptsTypes="ffffffffffffffffffffffA">
                                      <p:cBhvr>
                                        <p:cTn id="22" dur="500" fill="hold"/>
                                        <p:tgtEl>
                                          <p:spTgt spid="164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4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87 -3.06358E-6 C 0.0125 0.00208 0.01267 0.00116 0.0184 0.01249 C 0.02604 0.0437 0.01892 0.07214 0.00243 0.09295 C 0.00139 0.09573 -8.33333E-7 0.09827 -0.00069 0.10127 C -0.00208 0.10682 -0.00382 0.11838 -0.00382 0.11862 C -0.0033 0.13526 -0.00312 0.15214 -0.00226 0.16902 C -0.00208 0.1711 -0.00087 0.17318 -0.00069 0.17526 C 0.00174 0.20486 0.00052 0.2222 0.01684 0.24301 C 0.01788 0.24578 0.01927 0.24856 0.01997 0.25156 C 0.02083 0.25503 0.02049 0.25873 0.02153 0.26197 C 0.02326 0.26775 0.02795 0.27885 0.02795 0.27908 C 0.02847 0.28232 0.02847 0.28601 0.02951 0.28948 C 0.03177 0.29688 0.0375 0.31075 0.0375 0.31099 C 0.04132 0.33619 0.04913 0.35815 0.06129 0.37827 C 0.0625 0.38035 0.06285 0.38312 0.06441 0.38474 C 0.06563 0.38613 0.06771 0.38567 0.0691 0.38682 C 0.07934 0.39422 0.08646 0.40301 0.09774 0.40786 C 0.10851 0.41249 0.11649 0.41549 0.12639 0.42266 C 0.12847 0.42405 0.13056 0.42567 0.13264 0.42682 C 0.13576 0.42844 0.14219 0.43122 0.14219 0.43145 C 0.15781 0.45203 0.13733 0.42659 0.15174 0.43954 C 0.15625 0.4437 0.16094 0.45341 0.16597 0.45642 C 0.17222 0.46012 0.18872 0.45873 0.19306 0.45873 " pathEditMode="relative" rAng="0" ptsTypes="ffffffffffffffffffffffA">
                                      <p:cBhvr>
                                        <p:cTn id="29" dur="500" fill="hold"/>
                                        <p:tgtEl>
                                          <p:spTgt spid="164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375" y="230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31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1.21387E-6 C 0.01163 0.00208 0.01181 0.00116 0.01754 0.01249 C 0.02518 0.0437 0.01806 0.07214 0.00157 0.09295 C 0.00052 0.09572 -0.00087 0.09827 -0.00156 0.10127 C -0.00295 0.10682 -0.00468 0.11838 -0.00468 0.11838 C -0.00416 0.13526 -0.00399 0.15214 -0.00312 0.16902 C -0.00295 0.1711 -0.00173 0.17318 -0.00156 0.17526 C 0.00087 0.20486 -0.00034 0.2222 0.01598 0.24301 C 0.01702 0.24578 0.01841 0.24856 0.0191 0.25156 C 0.01997 0.25503 0.01962 0.25873 0.02066 0.26197 C 0.0224 0.26775 0.02709 0.27884 0.02709 0.27884 C 0.02761 0.28231 0.02761 0.28601 0.02865 0.28948 C 0.03091 0.29688 0.03663 0.31075 0.03663 0.31075 C 0.04045 0.33619 0.04827 0.35815 0.06042 0.37827 C 0.06163 0.38035 0.06198 0.38312 0.06354 0.38474 C 0.06476 0.38613 0.06684 0.38567 0.06823 0.38682 C 0.07848 0.39422 0.08559 0.40301 0.09688 0.40786 C 0.10764 0.41249 0.11563 0.41549 0.12552 0.42266 C 0.12761 0.42405 0.12969 0.42567 0.13177 0.42682 C 0.1349 0.42844 0.14132 0.43121 0.14132 0.43121 C 0.15695 0.45202 0.13646 0.42659 0.15087 0.43954 C 0.15538 0.4437 0.16007 0.45341 0.16511 0.45642 C 0.17136 0.46012 0.18785 0.45873 0.19219 0.45873 " pathEditMode="relative" rAng="0" ptsTypes="ffffffffffffffffffffffA">
                                      <p:cBhvr>
                                        <p:cTn id="36" dur="500" fill="hold"/>
                                        <p:tgtEl>
                                          <p:spTgt spid="164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38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2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1.21387E-6 C 0.01163 0.00208 0.01181 0.00116 0.01754 0.01249 C 0.02518 0.0437 0.01806 0.07214 0.00157 0.09295 C 0.00052 0.09572 -0.00087 0.09827 -0.00156 0.10127 C -0.00295 0.10682 -0.00468 0.11838 -0.00468 0.11838 C -0.00416 0.13526 -0.00399 0.15214 -0.00312 0.16902 C -0.00295 0.1711 -0.00173 0.17318 -0.00156 0.17526 C 0.00087 0.20486 -0.00034 0.2222 0.01598 0.24301 C 0.01702 0.24578 0.01841 0.24856 0.0191 0.25156 C 0.01997 0.25503 0.01962 0.25873 0.02066 0.26197 C 0.0224 0.26775 0.02709 0.27884 0.02709 0.27884 C 0.02761 0.28231 0.02761 0.28601 0.02865 0.28948 C 0.03091 0.29688 0.03663 0.31075 0.03663 0.31075 C 0.04045 0.33619 0.04827 0.35815 0.06042 0.37827 C 0.06163 0.38035 0.06198 0.38312 0.06354 0.38474 C 0.06476 0.38613 0.06684 0.38567 0.06823 0.38682 C 0.07848 0.39422 0.08559 0.40301 0.09688 0.40786 C 0.10764 0.41249 0.11563 0.41549 0.12552 0.42266 C 0.12761 0.42405 0.12969 0.42567 0.13177 0.42682 C 0.1349 0.42844 0.14132 0.43121 0.14132 0.43121 C 0.15695 0.45202 0.13646 0.42659 0.15087 0.43954 C 0.15538 0.4437 0.16007 0.45341 0.16511 0.45642 C 0.17136 0.46012 0.18785 0.45873 0.19219 0.45873 " pathEditMode="relative" ptsTypes="ffffffffffffffffffffffA">
                                      <p:cBhvr>
                                        <p:cTn id="43" dur="500" fill="hold"/>
                                        <p:tgtEl>
                                          <p:spTgt spid="164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45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69 4.85549E-6 C 0.01232 0.00208 0.0125 0.00115 0.01823 0.01248 C 0.02586 0.04369 0.01875 0.07213 0.00225 0.09294 C 0.00121 0.09572 -0.00018 0.09826 -0.00087 0.10127 C -0.00226 0.10682 -0.004 0.11838 -0.004 0.11861 C -0.00348 0.13526 -0.0033 0.15213 -0.00243 0.16901 C -0.00226 0.17109 -0.00105 0.17317 -0.00087 0.17526 C 0.00156 0.20485 0.00034 0.22219 0.01666 0.243 C 0.0177 0.24578 0.01909 0.24855 0.01979 0.25156 C 0.02066 0.25502 0.02031 0.25872 0.02135 0.26196 C 0.02309 0.26774 0.02777 0.27884 0.02777 0.27907 C 0.02829 0.28231 0.02829 0.28601 0.02934 0.28947 C 0.03159 0.29687 0.03732 0.31075 0.03732 0.31098 C 0.04114 0.33618 0.04895 0.35815 0.06111 0.37826 C 0.06232 0.38034 0.06267 0.38312 0.06423 0.38474 C 0.06545 0.38612 0.06753 0.38566 0.06892 0.38682 C 0.07916 0.39421 0.08628 0.403 0.09757 0.40786 C 0.10833 0.41248 0.11632 0.41549 0.12621 0.42265 C 0.12829 0.42404 0.13038 0.42566 0.13246 0.42682 C 0.13559 0.42843 0.14201 0.43121 0.14201 0.43144 C 0.15763 0.45202 0.13715 0.42658 0.15156 0.43953 C 0.15607 0.44369 0.16076 0.45341 0.16579 0.45641 C 0.17204 0.46011 0.18854 0.45872 0.19288 0.45872 " pathEditMode="relative" rAng="0" ptsTypes="ffffffffffffffffffffffA">
                                      <p:cBhvr>
                                        <p:cTn id="50" dur="500" fill="hold"/>
                                        <p:tgtEl>
                                          <p:spTgt spid="164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375" y="230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52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6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1.21387E-6 C 0.01163 0.00208 0.01181 0.00116 0.01754 0.01249 C 0.02518 0.0437 0.01806 0.07214 0.00157 0.09295 C 0.00052 0.09572 -0.00087 0.09827 -0.00156 0.10127 C -0.00295 0.10682 -0.00468 0.11838 -0.00468 0.11838 C -0.00416 0.13526 -0.00399 0.15214 -0.00312 0.16902 C -0.00295 0.1711 -0.00173 0.17318 -0.00156 0.17526 C 0.00087 0.20486 -0.00034 0.2222 0.01598 0.24301 C 0.01702 0.24578 0.01841 0.24856 0.0191 0.25156 C 0.01997 0.25503 0.01962 0.25873 0.02066 0.26197 C 0.0224 0.26775 0.02709 0.27884 0.02709 0.27884 C 0.02761 0.28231 0.02761 0.28601 0.02865 0.28948 C 0.03091 0.29688 0.03663 0.31075 0.03663 0.31075 C 0.04045 0.33619 0.04827 0.35815 0.06042 0.37827 C 0.06163 0.38035 0.06198 0.38312 0.06354 0.38474 C 0.06476 0.38613 0.06684 0.38567 0.06823 0.38682 C 0.07848 0.39422 0.08559 0.40301 0.09688 0.40786 C 0.10764 0.41249 0.11563 0.41549 0.12552 0.42266 C 0.12761 0.42405 0.12969 0.42567 0.13177 0.42682 C 0.1349 0.42844 0.14132 0.43121 0.14132 0.43121 C 0.15695 0.45202 0.13646 0.42659 0.15087 0.43954 C 0.15538 0.4437 0.16007 0.45341 0.16511 0.45642 C 0.17136 0.46012 0.18785 0.45873 0.19219 0.45873 " pathEditMode="relative" ptsTypes="ffffffffffffffffffffffA">
                                      <p:cBhvr>
                                        <p:cTn id="57" dur="500" fill="hold"/>
                                        <p:tgtEl>
                                          <p:spTgt spid="164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59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62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6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68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500" tmFilter="0, 0; .2, .5; .8, .5; 1, 0"/>
                                        <p:tgtEl>
                                          <p:spTgt spid="1639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0" dur="250" autoRev="1" fill="hold"/>
                                        <p:tgtEl>
                                          <p:spTgt spid="1639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72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75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90" grpId="0" animBg="1"/>
      <p:bldP spid="16490" grpId="1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9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>
            <a:extLst>
              <a:ext uri="{FF2B5EF4-FFF2-40B4-BE49-F238E27FC236}">
                <a16:creationId xmlns:a16="http://schemas.microsoft.com/office/drawing/2014/main" id="{6A933D52-F01A-4E9D-BE6A-8FD2721DC1F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sl-SI" altLang="sl-SI"/>
              <a:t>                           </a:t>
            </a:r>
          </a:p>
          <a:p>
            <a:pPr>
              <a:buFontTx/>
              <a:buNone/>
            </a:pPr>
            <a:endParaRPr lang="sl-SI" altLang="sl-SI"/>
          </a:p>
          <a:p>
            <a:pPr>
              <a:buFontTx/>
              <a:buNone/>
            </a:pPr>
            <a:r>
              <a:rPr lang="sl-SI" altLang="sl-SI"/>
              <a:t>                        </a:t>
            </a:r>
            <a:r>
              <a:rPr lang="sl-SI" altLang="sl-SI" sz="6000"/>
              <a:t>Konec</a:t>
            </a:r>
          </a:p>
        </p:txBody>
      </p:sp>
      <p:pic>
        <p:nvPicPr>
          <p:cNvPr id="17412" name="Picture 4" descr="MCj03972480000[1]">
            <a:extLst>
              <a:ext uri="{FF2B5EF4-FFF2-40B4-BE49-F238E27FC236}">
                <a16:creationId xmlns:a16="http://schemas.microsoft.com/office/drawing/2014/main" id="{7DEE7F78-6E15-495E-9695-9D5BAB5A25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08175" y="5948363"/>
            <a:ext cx="1247775" cy="181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3" name="Picture 5" descr="MCj03972480000[1]">
            <a:extLst>
              <a:ext uri="{FF2B5EF4-FFF2-40B4-BE49-F238E27FC236}">
                <a16:creationId xmlns:a16="http://schemas.microsoft.com/office/drawing/2014/main" id="{69626A38-05F5-41A4-9E89-519918CD3B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93288" y="6858000"/>
            <a:ext cx="1247775" cy="181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4" name="Picture 6" descr="MCj03972480000[1]">
            <a:extLst>
              <a:ext uri="{FF2B5EF4-FFF2-40B4-BE49-F238E27FC236}">
                <a16:creationId xmlns:a16="http://schemas.microsoft.com/office/drawing/2014/main" id="{6CFF0E35-1572-462A-8C52-D0FFBBF5C6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00225" y="-909638"/>
            <a:ext cx="1247775" cy="1819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5" name="Picture 7" descr="MCj03972480000[1]">
            <a:extLst>
              <a:ext uri="{FF2B5EF4-FFF2-40B4-BE49-F238E27FC236}">
                <a16:creationId xmlns:a16="http://schemas.microsoft.com/office/drawing/2014/main" id="{5527C092-7ABE-4E99-BB7C-AF4C55E0BD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75800" y="0"/>
            <a:ext cx="1247775" cy="181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advClick="0" advTm="4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3.93064E-6 L 0.38593 -0.28439 " pathEditMode="relative" ptsTypes="AA">
                                      <p:cBhvr>
                                        <p:cTn id="6" dur="10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542 -0.04832 L -0.45417 -0.4326 " pathEditMode="relative" rAng="0" ptsTypes="AA">
                                      <p:cBhvr>
                                        <p:cTn id="8" dur="1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937" y="-19214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0 L 0.38855 0.30012 " pathEditMode="relative" rAng="0" ptsTypes="AA">
                                      <p:cBhvr>
                                        <p:cTn id="10" dur="10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427" y="15006"/>
                                    </p:animMotion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2.83237E-6 L -0.31094 0.16254 " pathEditMode="relative" rAng="0" ptsTypes="AA">
                                      <p:cBhvr>
                                        <p:cTn id="12" dur="1000" fill="hold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556" y="8116"/>
                                    </p:animMotion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9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>
            <a:extLst>
              <a:ext uri="{FF2B5EF4-FFF2-40B4-BE49-F238E27FC236}">
                <a16:creationId xmlns:a16="http://schemas.microsoft.com/office/drawing/2014/main" id="{8F36468D-18D0-47B8-B40A-E5B31612078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altLang="sl-SI"/>
              <a:t>Animator: Alex Nikl	</a:t>
            </a:r>
          </a:p>
          <a:p>
            <a:r>
              <a:rPr lang="sl-SI" altLang="sl-SI"/>
              <a:t>Ideja: Alex Nikl	</a:t>
            </a:r>
          </a:p>
          <a:p>
            <a:r>
              <a:rPr lang="sl-SI" altLang="sl-SI"/>
              <a:t>Režiser: Alex Nikl</a:t>
            </a:r>
          </a:p>
          <a:p>
            <a:r>
              <a:rPr lang="sl-SI" altLang="sl-SI"/>
              <a:t>Zahvala: Posebne zahvale učitelju Aleš-u Milošič-u</a:t>
            </a:r>
          </a:p>
          <a:p>
            <a:r>
              <a:rPr lang="sl-SI" altLang="sl-SI"/>
              <a:t>Zgodba je izmišljena, da ne bi kdo mislil da je res</a:t>
            </a:r>
          </a:p>
        </p:txBody>
      </p:sp>
      <p:sp>
        <p:nvSpPr>
          <p:cNvPr id="18436" name="AutoShape 4">
            <a:extLst>
              <a:ext uri="{FF2B5EF4-FFF2-40B4-BE49-F238E27FC236}">
                <a16:creationId xmlns:a16="http://schemas.microsoft.com/office/drawing/2014/main" id="{6B0353F9-B29C-44BD-840B-F5F47664EEEA}"/>
              </a:ext>
            </a:extLst>
          </p:cNvPr>
          <p:cNvSpPr>
            <a:spLocks noChangeArrowheads="1"/>
          </p:cNvSpPr>
          <p:nvPr/>
        </p:nvSpPr>
        <p:spPr bwMode="auto">
          <a:xfrm rot="891735">
            <a:off x="0" y="-271463"/>
            <a:ext cx="9720263" cy="7129463"/>
          </a:xfrm>
          <a:prstGeom prst="irregularSeal2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</p:spTree>
  </p:cSld>
  <p:clrMapOvr>
    <a:masterClrMapping/>
  </p:clrMapOvr>
  <p:transition advClick="0" advTm="4000">
    <p:pull dir="ld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fol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>
            <a:extLst>
              <a:ext uri="{FF2B5EF4-FFF2-40B4-BE49-F238E27FC236}">
                <a16:creationId xmlns:a16="http://schemas.microsoft.com/office/drawing/2014/main" id="{949933B2-C17D-4087-99E4-20C13E17DB0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9750" y="1484313"/>
            <a:ext cx="8229600" cy="4525962"/>
          </a:xfrm>
        </p:spPr>
        <p:txBody>
          <a:bodyPr/>
          <a:lstStyle/>
          <a:p>
            <a:pPr>
              <a:buFontTx/>
              <a:buNone/>
            </a:pPr>
            <a:r>
              <a:rPr lang="sl-SI" altLang="sl-SI"/>
              <a:t>         Podeželje Svete Ane prihodnjega</a:t>
            </a:r>
          </a:p>
          <a:p>
            <a:pPr>
              <a:buFontTx/>
              <a:buNone/>
            </a:pPr>
            <a:r>
              <a:rPr lang="sl-SI" altLang="sl-SI"/>
              <a:t>                         leta 2020</a:t>
            </a:r>
          </a:p>
        </p:txBody>
      </p:sp>
    </p:spTree>
  </p:cSld>
  <p:clrMapOvr>
    <a:masterClrMapping/>
  </p:clrMapOvr>
  <p:transition spd="slow" advClick="0" advTm="3000">
    <p:blinds/>
    <p:sndAc>
      <p:stSnd>
        <p:snd r:embed="rId2" name="whoosh.wav"/>
      </p:stSnd>
    </p:sndAc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339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3" name="Rectangle 7">
            <a:extLst>
              <a:ext uri="{FF2B5EF4-FFF2-40B4-BE49-F238E27FC236}">
                <a16:creationId xmlns:a16="http://schemas.microsoft.com/office/drawing/2014/main" id="{D99ADC09-30BF-427D-B188-67F3BC17EA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11413" y="2708275"/>
            <a:ext cx="2592387" cy="2160588"/>
          </a:xfrm>
          <a:prstGeom prst="rect">
            <a:avLst/>
          </a:prstGeom>
          <a:solidFill>
            <a:srgbClr val="99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  <p:sp>
        <p:nvSpPr>
          <p:cNvPr id="4104" name="Line 8">
            <a:extLst>
              <a:ext uri="{FF2B5EF4-FFF2-40B4-BE49-F238E27FC236}">
                <a16:creationId xmlns:a16="http://schemas.microsoft.com/office/drawing/2014/main" id="{2670A17A-CD9B-4947-8363-F5514B99306D}"/>
              </a:ext>
            </a:extLst>
          </p:cNvPr>
          <p:cNvSpPr>
            <a:spLocks noChangeShapeType="1"/>
          </p:cNvSpPr>
          <p:nvPr/>
        </p:nvSpPr>
        <p:spPr bwMode="auto">
          <a:xfrm>
            <a:off x="2411413" y="3573463"/>
            <a:ext cx="5762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4105" name="Line 9">
            <a:extLst>
              <a:ext uri="{FF2B5EF4-FFF2-40B4-BE49-F238E27FC236}">
                <a16:creationId xmlns:a16="http://schemas.microsoft.com/office/drawing/2014/main" id="{ED29AB73-6C56-4059-B7B6-366DCB133A0A}"/>
              </a:ext>
            </a:extLst>
          </p:cNvPr>
          <p:cNvSpPr>
            <a:spLocks noChangeShapeType="1"/>
          </p:cNvSpPr>
          <p:nvPr/>
        </p:nvSpPr>
        <p:spPr bwMode="auto">
          <a:xfrm>
            <a:off x="2411413" y="3789363"/>
            <a:ext cx="5762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4106" name="Line 10">
            <a:extLst>
              <a:ext uri="{FF2B5EF4-FFF2-40B4-BE49-F238E27FC236}">
                <a16:creationId xmlns:a16="http://schemas.microsoft.com/office/drawing/2014/main" id="{D5147DFC-5C32-415C-BCA0-B61D3FE7E48C}"/>
              </a:ext>
            </a:extLst>
          </p:cNvPr>
          <p:cNvSpPr>
            <a:spLocks noChangeShapeType="1"/>
          </p:cNvSpPr>
          <p:nvPr/>
        </p:nvSpPr>
        <p:spPr bwMode="auto">
          <a:xfrm>
            <a:off x="2987675" y="3573463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4107" name="Line 11">
            <a:extLst>
              <a:ext uri="{FF2B5EF4-FFF2-40B4-BE49-F238E27FC236}">
                <a16:creationId xmlns:a16="http://schemas.microsoft.com/office/drawing/2014/main" id="{1750DFA9-0A3E-46D8-91C2-AEAF73C5BA25}"/>
              </a:ext>
            </a:extLst>
          </p:cNvPr>
          <p:cNvSpPr>
            <a:spLocks noChangeShapeType="1"/>
          </p:cNvSpPr>
          <p:nvPr/>
        </p:nvSpPr>
        <p:spPr bwMode="auto">
          <a:xfrm>
            <a:off x="2987675" y="3789363"/>
            <a:ext cx="0" cy="1079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4108" name="Line 12">
            <a:extLst>
              <a:ext uri="{FF2B5EF4-FFF2-40B4-BE49-F238E27FC236}">
                <a16:creationId xmlns:a16="http://schemas.microsoft.com/office/drawing/2014/main" id="{C08F79B5-92A2-44C7-AE00-F65FBDE6762C}"/>
              </a:ext>
            </a:extLst>
          </p:cNvPr>
          <p:cNvSpPr>
            <a:spLocks noChangeShapeType="1"/>
          </p:cNvSpPr>
          <p:nvPr/>
        </p:nvSpPr>
        <p:spPr bwMode="auto">
          <a:xfrm>
            <a:off x="2411413" y="4005263"/>
            <a:ext cx="5762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4109" name="Line 13">
            <a:extLst>
              <a:ext uri="{FF2B5EF4-FFF2-40B4-BE49-F238E27FC236}">
                <a16:creationId xmlns:a16="http://schemas.microsoft.com/office/drawing/2014/main" id="{95212579-FA6B-4B09-A195-7F5B68485564}"/>
              </a:ext>
            </a:extLst>
          </p:cNvPr>
          <p:cNvSpPr>
            <a:spLocks noChangeShapeType="1"/>
          </p:cNvSpPr>
          <p:nvPr/>
        </p:nvSpPr>
        <p:spPr bwMode="auto">
          <a:xfrm>
            <a:off x="2411413" y="4221163"/>
            <a:ext cx="5762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4110" name="Line 14">
            <a:extLst>
              <a:ext uri="{FF2B5EF4-FFF2-40B4-BE49-F238E27FC236}">
                <a16:creationId xmlns:a16="http://schemas.microsoft.com/office/drawing/2014/main" id="{3A8B7B41-9BC2-4419-96EB-43CD89A2E549}"/>
              </a:ext>
            </a:extLst>
          </p:cNvPr>
          <p:cNvSpPr>
            <a:spLocks noChangeShapeType="1"/>
          </p:cNvSpPr>
          <p:nvPr/>
        </p:nvSpPr>
        <p:spPr bwMode="auto">
          <a:xfrm>
            <a:off x="2411413" y="4437063"/>
            <a:ext cx="5762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4112" name="Line 16">
            <a:extLst>
              <a:ext uri="{FF2B5EF4-FFF2-40B4-BE49-F238E27FC236}">
                <a16:creationId xmlns:a16="http://schemas.microsoft.com/office/drawing/2014/main" id="{5DA5AC06-94F4-428A-B911-A4E9D591E44B}"/>
              </a:ext>
            </a:extLst>
          </p:cNvPr>
          <p:cNvSpPr>
            <a:spLocks noChangeShapeType="1"/>
          </p:cNvSpPr>
          <p:nvPr/>
        </p:nvSpPr>
        <p:spPr bwMode="auto">
          <a:xfrm>
            <a:off x="2411413" y="4652963"/>
            <a:ext cx="5762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4113" name="Line 17">
            <a:extLst>
              <a:ext uri="{FF2B5EF4-FFF2-40B4-BE49-F238E27FC236}">
                <a16:creationId xmlns:a16="http://schemas.microsoft.com/office/drawing/2014/main" id="{960F49CE-453C-4E26-A4B5-EA308211010A}"/>
              </a:ext>
            </a:extLst>
          </p:cNvPr>
          <p:cNvSpPr>
            <a:spLocks noChangeShapeType="1"/>
          </p:cNvSpPr>
          <p:nvPr/>
        </p:nvSpPr>
        <p:spPr bwMode="auto">
          <a:xfrm>
            <a:off x="2987675" y="2708275"/>
            <a:ext cx="0" cy="8651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4114" name="Line 18">
            <a:extLst>
              <a:ext uri="{FF2B5EF4-FFF2-40B4-BE49-F238E27FC236}">
                <a16:creationId xmlns:a16="http://schemas.microsoft.com/office/drawing/2014/main" id="{DEC5D5DD-5281-4A5C-A3DC-D6BE8D618FB6}"/>
              </a:ext>
            </a:extLst>
          </p:cNvPr>
          <p:cNvSpPr>
            <a:spLocks noChangeShapeType="1"/>
          </p:cNvSpPr>
          <p:nvPr/>
        </p:nvSpPr>
        <p:spPr bwMode="auto">
          <a:xfrm>
            <a:off x="2411413" y="3357563"/>
            <a:ext cx="5762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4115" name="Line 19">
            <a:extLst>
              <a:ext uri="{FF2B5EF4-FFF2-40B4-BE49-F238E27FC236}">
                <a16:creationId xmlns:a16="http://schemas.microsoft.com/office/drawing/2014/main" id="{C910970D-4C56-4217-BAD2-8BE888D92BA5}"/>
              </a:ext>
            </a:extLst>
          </p:cNvPr>
          <p:cNvSpPr>
            <a:spLocks noChangeShapeType="1"/>
          </p:cNvSpPr>
          <p:nvPr/>
        </p:nvSpPr>
        <p:spPr bwMode="auto">
          <a:xfrm>
            <a:off x="2411413" y="3141663"/>
            <a:ext cx="5762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4116" name="Line 20">
            <a:extLst>
              <a:ext uri="{FF2B5EF4-FFF2-40B4-BE49-F238E27FC236}">
                <a16:creationId xmlns:a16="http://schemas.microsoft.com/office/drawing/2014/main" id="{0F17AC41-18BB-4CE4-B038-B267369C71E0}"/>
              </a:ext>
            </a:extLst>
          </p:cNvPr>
          <p:cNvSpPr>
            <a:spLocks noChangeShapeType="1"/>
          </p:cNvSpPr>
          <p:nvPr/>
        </p:nvSpPr>
        <p:spPr bwMode="auto">
          <a:xfrm>
            <a:off x="2411413" y="2852738"/>
            <a:ext cx="5762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4117" name="Line 21">
            <a:extLst>
              <a:ext uri="{FF2B5EF4-FFF2-40B4-BE49-F238E27FC236}">
                <a16:creationId xmlns:a16="http://schemas.microsoft.com/office/drawing/2014/main" id="{56F7F8C9-2EF3-4EE5-A919-66BE3B3F8440}"/>
              </a:ext>
            </a:extLst>
          </p:cNvPr>
          <p:cNvSpPr>
            <a:spLocks noChangeShapeType="1"/>
          </p:cNvSpPr>
          <p:nvPr/>
        </p:nvSpPr>
        <p:spPr bwMode="auto">
          <a:xfrm>
            <a:off x="3492500" y="3860800"/>
            <a:ext cx="0" cy="10080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4118" name="Line 22">
            <a:extLst>
              <a:ext uri="{FF2B5EF4-FFF2-40B4-BE49-F238E27FC236}">
                <a16:creationId xmlns:a16="http://schemas.microsoft.com/office/drawing/2014/main" id="{014D3F4A-B9A4-4675-AA2A-9FE4664CD89E}"/>
              </a:ext>
            </a:extLst>
          </p:cNvPr>
          <p:cNvSpPr>
            <a:spLocks noChangeShapeType="1"/>
          </p:cNvSpPr>
          <p:nvPr/>
        </p:nvSpPr>
        <p:spPr bwMode="auto">
          <a:xfrm>
            <a:off x="3492500" y="3860800"/>
            <a:ext cx="647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4119" name="Line 23">
            <a:extLst>
              <a:ext uri="{FF2B5EF4-FFF2-40B4-BE49-F238E27FC236}">
                <a16:creationId xmlns:a16="http://schemas.microsoft.com/office/drawing/2014/main" id="{CB3902AA-1A7B-4812-9B57-D06A46423CF1}"/>
              </a:ext>
            </a:extLst>
          </p:cNvPr>
          <p:cNvSpPr>
            <a:spLocks noChangeShapeType="1"/>
          </p:cNvSpPr>
          <p:nvPr/>
        </p:nvSpPr>
        <p:spPr bwMode="auto">
          <a:xfrm>
            <a:off x="4140200" y="3860800"/>
            <a:ext cx="0" cy="10080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4120" name="Line 24">
            <a:extLst>
              <a:ext uri="{FF2B5EF4-FFF2-40B4-BE49-F238E27FC236}">
                <a16:creationId xmlns:a16="http://schemas.microsoft.com/office/drawing/2014/main" id="{148C85FD-4C6F-4DF2-96EB-1A02F1519F03}"/>
              </a:ext>
            </a:extLst>
          </p:cNvPr>
          <p:cNvSpPr>
            <a:spLocks noChangeShapeType="1"/>
          </p:cNvSpPr>
          <p:nvPr/>
        </p:nvSpPr>
        <p:spPr bwMode="auto">
          <a:xfrm>
            <a:off x="4356100" y="3500438"/>
            <a:ext cx="0" cy="6492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4121" name="Line 25">
            <a:extLst>
              <a:ext uri="{FF2B5EF4-FFF2-40B4-BE49-F238E27FC236}">
                <a16:creationId xmlns:a16="http://schemas.microsoft.com/office/drawing/2014/main" id="{04EACFE5-33EF-42DE-8736-7299C8861802}"/>
              </a:ext>
            </a:extLst>
          </p:cNvPr>
          <p:cNvSpPr>
            <a:spLocks noChangeShapeType="1"/>
          </p:cNvSpPr>
          <p:nvPr/>
        </p:nvSpPr>
        <p:spPr bwMode="auto">
          <a:xfrm>
            <a:off x="4356100" y="4149725"/>
            <a:ext cx="5032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4122" name="Line 26">
            <a:extLst>
              <a:ext uri="{FF2B5EF4-FFF2-40B4-BE49-F238E27FC236}">
                <a16:creationId xmlns:a16="http://schemas.microsoft.com/office/drawing/2014/main" id="{97328FF3-15E3-47F0-9790-4DA5A19775EF}"/>
              </a:ext>
            </a:extLst>
          </p:cNvPr>
          <p:cNvSpPr>
            <a:spLocks noChangeShapeType="1"/>
          </p:cNvSpPr>
          <p:nvPr/>
        </p:nvSpPr>
        <p:spPr bwMode="auto">
          <a:xfrm>
            <a:off x="4356100" y="3500438"/>
            <a:ext cx="5032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4123" name="Line 27">
            <a:extLst>
              <a:ext uri="{FF2B5EF4-FFF2-40B4-BE49-F238E27FC236}">
                <a16:creationId xmlns:a16="http://schemas.microsoft.com/office/drawing/2014/main" id="{2FA018C7-D35A-4B94-B119-AA83BAFC87F1}"/>
              </a:ext>
            </a:extLst>
          </p:cNvPr>
          <p:cNvSpPr>
            <a:spLocks noChangeShapeType="1"/>
          </p:cNvSpPr>
          <p:nvPr/>
        </p:nvSpPr>
        <p:spPr bwMode="auto">
          <a:xfrm>
            <a:off x="4859338" y="3500438"/>
            <a:ext cx="0" cy="6492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4124" name="Line 28">
            <a:extLst>
              <a:ext uri="{FF2B5EF4-FFF2-40B4-BE49-F238E27FC236}">
                <a16:creationId xmlns:a16="http://schemas.microsoft.com/office/drawing/2014/main" id="{54575FB5-919B-4531-825B-FE3FE899F213}"/>
              </a:ext>
            </a:extLst>
          </p:cNvPr>
          <p:cNvSpPr>
            <a:spLocks noChangeShapeType="1"/>
          </p:cNvSpPr>
          <p:nvPr/>
        </p:nvSpPr>
        <p:spPr bwMode="auto">
          <a:xfrm>
            <a:off x="2987675" y="4724400"/>
            <a:ext cx="5048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4125" name="Line 29">
            <a:extLst>
              <a:ext uri="{FF2B5EF4-FFF2-40B4-BE49-F238E27FC236}">
                <a16:creationId xmlns:a16="http://schemas.microsoft.com/office/drawing/2014/main" id="{5C515119-4E6A-4473-A652-886195290F74}"/>
              </a:ext>
            </a:extLst>
          </p:cNvPr>
          <p:cNvSpPr>
            <a:spLocks noChangeShapeType="1"/>
          </p:cNvSpPr>
          <p:nvPr/>
        </p:nvSpPr>
        <p:spPr bwMode="auto">
          <a:xfrm>
            <a:off x="2987675" y="4508500"/>
            <a:ext cx="5048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4126" name="Line 30">
            <a:extLst>
              <a:ext uri="{FF2B5EF4-FFF2-40B4-BE49-F238E27FC236}">
                <a16:creationId xmlns:a16="http://schemas.microsoft.com/office/drawing/2014/main" id="{AB07E131-3A9C-44E6-B0B3-6E2BAD2E71AF}"/>
              </a:ext>
            </a:extLst>
          </p:cNvPr>
          <p:cNvSpPr>
            <a:spLocks noChangeShapeType="1"/>
          </p:cNvSpPr>
          <p:nvPr/>
        </p:nvSpPr>
        <p:spPr bwMode="auto">
          <a:xfrm>
            <a:off x="2987675" y="4292600"/>
            <a:ext cx="5048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4127" name="Line 31">
            <a:extLst>
              <a:ext uri="{FF2B5EF4-FFF2-40B4-BE49-F238E27FC236}">
                <a16:creationId xmlns:a16="http://schemas.microsoft.com/office/drawing/2014/main" id="{3957C4F5-6F4A-4911-8A6A-157CA635F2F9}"/>
              </a:ext>
            </a:extLst>
          </p:cNvPr>
          <p:cNvSpPr>
            <a:spLocks noChangeShapeType="1"/>
          </p:cNvSpPr>
          <p:nvPr/>
        </p:nvSpPr>
        <p:spPr bwMode="auto">
          <a:xfrm>
            <a:off x="2987675" y="4076700"/>
            <a:ext cx="5048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4128" name="Line 32">
            <a:extLst>
              <a:ext uri="{FF2B5EF4-FFF2-40B4-BE49-F238E27FC236}">
                <a16:creationId xmlns:a16="http://schemas.microsoft.com/office/drawing/2014/main" id="{029DDF78-E64C-4298-9ED3-6F1FEFC7029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635375" y="2708275"/>
            <a:ext cx="0" cy="1152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4130" name="Line 34">
            <a:extLst>
              <a:ext uri="{FF2B5EF4-FFF2-40B4-BE49-F238E27FC236}">
                <a16:creationId xmlns:a16="http://schemas.microsoft.com/office/drawing/2014/main" id="{3E3E9A5E-B126-4F69-A41E-EFEA1AABF9B3}"/>
              </a:ext>
            </a:extLst>
          </p:cNvPr>
          <p:cNvSpPr>
            <a:spLocks noChangeShapeType="1"/>
          </p:cNvSpPr>
          <p:nvPr/>
        </p:nvSpPr>
        <p:spPr bwMode="auto">
          <a:xfrm>
            <a:off x="2987675" y="3860800"/>
            <a:ext cx="5048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4131" name="Line 35">
            <a:extLst>
              <a:ext uri="{FF2B5EF4-FFF2-40B4-BE49-F238E27FC236}">
                <a16:creationId xmlns:a16="http://schemas.microsoft.com/office/drawing/2014/main" id="{E7756AAF-51A1-4585-B7BD-B13B91997E74}"/>
              </a:ext>
            </a:extLst>
          </p:cNvPr>
          <p:cNvSpPr>
            <a:spLocks noChangeShapeType="1"/>
          </p:cNvSpPr>
          <p:nvPr/>
        </p:nvSpPr>
        <p:spPr bwMode="auto">
          <a:xfrm>
            <a:off x="2987675" y="3716338"/>
            <a:ext cx="647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4132" name="Line 36">
            <a:extLst>
              <a:ext uri="{FF2B5EF4-FFF2-40B4-BE49-F238E27FC236}">
                <a16:creationId xmlns:a16="http://schemas.microsoft.com/office/drawing/2014/main" id="{5D63206E-CD54-41ED-8C48-7F0C5BF69F33}"/>
              </a:ext>
            </a:extLst>
          </p:cNvPr>
          <p:cNvSpPr>
            <a:spLocks noChangeShapeType="1"/>
          </p:cNvSpPr>
          <p:nvPr/>
        </p:nvSpPr>
        <p:spPr bwMode="auto">
          <a:xfrm>
            <a:off x="2987675" y="3429000"/>
            <a:ext cx="647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4133" name="Line 37">
            <a:extLst>
              <a:ext uri="{FF2B5EF4-FFF2-40B4-BE49-F238E27FC236}">
                <a16:creationId xmlns:a16="http://schemas.microsoft.com/office/drawing/2014/main" id="{E75E4484-4340-4FD9-A4BF-09A273C4A82B}"/>
              </a:ext>
            </a:extLst>
          </p:cNvPr>
          <p:cNvSpPr>
            <a:spLocks noChangeShapeType="1"/>
          </p:cNvSpPr>
          <p:nvPr/>
        </p:nvSpPr>
        <p:spPr bwMode="auto">
          <a:xfrm>
            <a:off x="2987675" y="3213100"/>
            <a:ext cx="647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4134" name="Line 38">
            <a:extLst>
              <a:ext uri="{FF2B5EF4-FFF2-40B4-BE49-F238E27FC236}">
                <a16:creationId xmlns:a16="http://schemas.microsoft.com/office/drawing/2014/main" id="{B228F098-0F3E-44CE-8EAA-6A5CE8F52520}"/>
              </a:ext>
            </a:extLst>
          </p:cNvPr>
          <p:cNvSpPr>
            <a:spLocks noChangeShapeType="1"/>
          </p:cNvSpPr>
          <p:nvPr/>
        </p:nvSpPr>
        <p:spPr bwMode="auto">
          <a:xfrm>
            <a:off x="2987675" y="2924175"/>
            <a:ext cx="647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4135" name="Line 39">
            <a:extLst>
              <a:ext uri="{FF2B5EF4-FFF2-40B4-BE49-F238E27FC236}">
                <a16:creationId xmlns:a16="http://schemas.microsoft.com/office/drawing/2014/main" id="{224BFA5A-186A-4EEE-A07C-AC2A698EFF2E}"/>
              </a:ext>
            </a:extLst>
          </p:cNvPr>
          <p:cNvSpPr>
            <a:spLocks noChangeShapeType="1"/>
          </p:cNvSpPr>
          <p:nvPr/>
        </p:nvSpPr>
        <p:spPr bwMode="auto">
          <a:xfrm>
            <a:off x="4140200" y="4005263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4136" name="Line 40">
            <a:extLst>
              <a:ext uri="{FF2B5EF4-FFF2-40B4-BE49-F238E27FC236}">
                <a16:creationId xmlns:a16="http://schemas.microsoft.com/office/drawing/2014/main" id="{E82D1CD5-2DB2-44A4-9643-E761E37D39F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995738" y="2708275"/>
            <a:ext cx="0" cy="1152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4137" name="Line 41">
            <a:extLst>
              <a:ext uri="{FF2B5EF4-FFF2-40B4-BE49-F238E27FC236}">
                <a16:creationId xmlns:a16="http://schemas.microsoft.com/office/drawing/2014/main" id="{1269E5F6-7482-4AB2-A794-BF16E4179776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0" y="2708275"/>
            <a:ext cx="0" cy="7921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4138" name="Line 42">
            <a:extLst>
              <a:ext uri="{FF2B5EF4-FFF2-40B4-BE49-F238E27FC236}">
                <a16:creationId xmlns:a16="http://schemas.microsoft.com/office/drawing/2014/main" id="{2E3ACF65-C528-40C3-B7B3-E7BE6111960D}"/>
              </a:ext>
            </a:extLst>
          </p:cNvPr>
          <p:cNvSpPr>
            <a:spLocks noChangeShapeType="1"/>
          </p:cNvSpPr>
          <p:nvPr/>
        </p:nvSpPr>
        <p:spPr bwMode="auto">
          <a:xfrm>
            <a:off x="3635375" y="3573463"/>
            <a:ext cx="3603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4139" name="Line 43">
            <a:extLst>
              <a:ext uri="{FF2B5EF4-FFF2-40B4-BE49-F238E27FC236}">
                <a16:creationId xmlns:a16="http://schemas.microsoft.com/office/drawing/2014/main" id="{714EEE7C-A797-42FB-A35F-60A30A34FC92}"/>
              </a:ext>
            </a:extLst>
          </p:cNvPr>
          <p:cNvSpPr>
            <a:spLocks noChangeShapeType="1"/>
          </p:cNvSpPr>
          <p:nvPr/>
        </p:nvSpPr>
        <p:spPr bwMode="auto">
          <a:xfrm>
            <a:off x="3635375" y="3789363"/>
            <a:ext cx="3603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4140" name="Line 44">
            <a:extLst>
              <a:ext uri="{FF2B5EF4-FFF2-40B4-BE49-F238E27FC236}">
                <a16:creationId xmlns:a16="http://schemas.microsoft.com/office/drawing/2014/main" id="{2E1041C6-0F2A-4EC7-86FD-44D945BFE763}"/>
              </a:ext>
            </a:extLst>
          </p:cNvPr>
          <p:cNvSpPr>
            <a:spLocks noChangeShapeType="1"/>
          </p:cNvSpPr>
          <p:nvPr/>
        </p:nvSpPr>
        <p:spPr bwMode="auto">
          <a:xfrm>
            <a:off x="3635375" y="3284538"/>
            <a:ext cx="3603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4141" name="Line 45">
            <a:extLst>
              <a:ext uri="{FF2B5EF4-FFF2-40B4-BE49-F238E27FC236}">
                <a16:creationId xmlns:a16="http://schemas.microsoft.com/office/drawing/2014/main" id="{B76F271F-7200-4AEC-86D8-C72AD24EBCB2}"/>
              </a:ext>
            </a:extLst>
          </p:cNvPr>
          <p:cNvSpPr>
            <a:spLocks noChangeShapeType="1"/>
          </p:cNvSpPr>
          <p:nvPr/>
        </p:nvSpPr>
        <p:spPr bwMode="auto">
          <a:xfrm>
            <a:off x="3635375" y="2997200"/>
            <a:ext cx="3603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4142" name="Line 46">
            <a:extLst>
              <a:ext uri="{FF2B5EF4-FFF2-40B4-BE49-F238E27FC236}">
                <a16:creationId xmlns:a16="http://schemas.microsoft.com/office/drawing/2014/main" id="{F8687C10-329F-48BD-BE14-C8B0D894377E}"/>
              </a:ext>
            </a:extLst>
          </p:cNvPr>
          <p:cNvSpPr>
            <a:spLocks noChangeShapeType="1"/>
          </p:cNvSpPr>
          <p:nvPr/>
        </p:nvSpPr>
        <p:spPr bwMode="auto">
          <a:xfrm>
            <a:off x="3635375" y="2852738"/>
            <a:ext cx="3603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4143" name="Line 47">
            <a:extLst>
              <a:ext uri="{FF2B5EF4-FFF2-40B4-BE49-F238E27FC236}">
                <a16:creationId xmlns:a16="http://schemas.microsoft.com/office/drawing/2014/main" id="{24DAF454-454C-494E-998A-0F7F9FBE3877}"/>
              </a:ext>
            </a:extLst>
          </p:cNvPr>
          <p:cNvSpPr>
            <a:spLocks noChangeShapeType="1"/>
          </p:cNvSpPr>
          <p:nvPr/>
        </p:nvSpPr>
        <p:spPr bwMode="auto">
          <a:xfrm>
            <a:off x="3995738" y="3644900"/>
            <a:ext cx="3603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4144" name="Line 48">
            <a:extLst>
              <a:ext uri="{FF2B5EF4-FFF2-40B4-BE49-F238E27FC236}">
                <a16:creationId xmlns:a16="http://schemas.microsoft.com/office/drawing/2014/main" id="{791F2A7D-A3E7-4C74-9115-8BFF127D6CD9}"/>
              </a:ext>
            </a:extLst>
          </p:cNvPr>
          <p:cNvSpPr>
            <a:spLocks noChangeShapeType="1"/>
          </p:cNvSpPr>
          <p:nvPr/>
        </p:nvSpPr>
        <p:spPr bwMode="auto">
          <a:xfrm>
            <a:off x="3995738" y="3357563"/>
            <a:ext cx="5762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4145" name="Line 49">
            <a:extLst>
              <a:ext uri="{FF2B5EF4-FFF2-40B4-BE49-F238E27FC236}">
                <a16:creationId xmlns:a16="http://schemas.microsoft.com/office/drawing/2014/main" id="{6B266474-A2D8-4243-BB4C-A62ED7378B74}"/>
              </a:ext>
            </a:extLst>
          </p:cNvPr>
          <p:cNvSpPr>
            <a:spLocks noChangeShapeType="1"/>
          </p:cNvSpPr>
          <p:nvPr/>
        </p:nvSpPr>
        <p:spPr bwMode="auto">
          <a:xfrm>
            <a:off x="3995738" y="3141663"/>
            <a:ext cx="5762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4146" name="Line 50">
            <a:extLst>
              <a:ext uri="{FF2B5EF4-FFF2-40B4-BE49-F238E27FC236}">
                <a16:creationId xmlns:a16="http://schemas.microsoft.com/office/drawing/2014/main" id="{A87E754D-9BCD-4281-8DB6-6A302EADAB95}"/>
              </a:ext>
            </a:extLst>
          </p:cNvPr>
          <p:cNvSpPr>
            <a:spLocks noChangeShapeType="1"/>
          </p:cNvSpPr>
          <p:nvPr/>
        </p:nvSpPr>
        <p:spPr bwMode="auto">
          <a:xfrm>
            <a:off x="3995738" y="2852738"/>
            <a:ext cx="5762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4147" name="Line 51">
            <a:extLst>
              <a:ext uri="{FF2B5EF4-FFF2-40B4-BE49-F238E27FC236}">
                <a16:creationId xmlns:a16="http://schemas.microsoft.com/office/drawing/2014/main" id="{ED579B17-1378-4987-862A-7746395678E2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0" y="4149725"/>
            <a:ext cx="0" cy="7191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4148" name="Line 52">
            <a:extLst>
              <a:ext uri="{FF2B5EF4-FFF2-40B4-BE49-F238E27FC236}">
                <a16:creationId xmlns:a16="http://schemas.microsoft.com/office/drawing/2014/main" id="{80741503-8648-4428-8BE1-868C2FF51795}"/>
              </a:ext>
            </a:extLst>
          </p:cNvPr>
          <p:cNvSpPr>
            <a:spLocks noChangeShapeType="1"/>
          </p:cNvSpPr>
          <p:nvPr/>
        </p:nvSpPr>
        <p:spPr bwMode="auto">
          <a:xfrm>
            <a:off x="4140200" y="4221163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4149" name="Line 53">
            <a:extLst>
              <a:ext uri="{FF2B5EF4-FFF2-40B4-BE49-F238E27FC236}">
                <a16:creationId xmlns:a16="http://schemas.microsoft.com/office/drawing/2014/main" id="{D35B450D-9C04-4935-BE3F-BA10F4F8FA6E}"/>
              </a:ext>
            </a:extLst>
          </p:cNvPr>
          <p:cNvSpPr>
            <a:spLocks noChangeShapeType="1"/>
          </p:cNvSpPr>
          <p:nvPr/>
        </p:nvSpPr>
        <p:spPr bwMode="auto">
          <a:xfrm>
            <a:off x="4140200" y="4437063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4150" name="Line 54">
            <a:extLst>
              <a:ext uri="{FF2B5EF4-FFF2-40B4-BE49-F238E27FC236}">
                <a16:creationId xmlns:a16="http://schemas.microsoft.com/office/drawing/2014/main" id="{4F29B4D4-C9E4-48B7-82A1-B5E00FC37952}"/>
              </a:ext>
            </a:extLst>
          </p:cNvPr>
          <p:cNvSpPr>
            <a:spLocks noChangeShapeType="1"/>
          </p:cNvSpPr>
          <p:nvPr/>
        </p:nvSpPr>
        <p:spPr bwMode="auto">
          <a:xfrm>
            <a:off x="4140200" y="4652963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4151" name="Line 55">
            <a:extLst>
              <a:ext uri="{FF2B5EF4-FFF2-40B4-BE49-F238E27FC236}">
                <a16:creationId xmlns:a16="http://schemas.microsoft.com/office/drawing/2014/main" id="{27F946DE-D3D0-4318-B394-E92687D6C5FB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0" y="3357563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4152" name="Line 56">
            <a:extLst>
              <a:ext uri="{FF2B5EF4-FFF2-40B4-BE49-F238E27FC236}">
                <a16:creationId xmlns:a16="http://schemas.microsoft.com/office/drawing/2014/main" id="{E2C205C3-1B37-482A-8418-5AA93AF571D2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0" y="3213100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4153" name="Line 57">
            <a:extLst>
              <a:ext uri="{FF2B5EF4-FFF2-40B4-BE49-F238E27FC236}">
                <a16:creationId xmlns:a16="http://schemas.microsoft.com/office/drawing/2014/main" id="{CFF0F126-01DE-4BD8-9116-2DBF9D04E4A5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0" y="2997200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4154" name="Line 58">
            <a:extLst>
              <a:ext uri="{FF2B5EF4-FFF2-40B4-BE49-F238E27FC236}">
                <a16:creationId xmlns:a16="http://schemas.microsoft.com/office/drawing/2014/main" id="{B39F1236-B678-4EF8-A99E-F1B307A57366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0" y="2781300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4155" name="Line 59">
            <a:extLst>
              <a:ext uri="{FF2B5EF4-FFF2-40B4-BE49-F238E27FC236}">
                <a16:creationId xmlns:a16="http://schemas.microsoft.com/office/drawing/2014/main" id="{52A28325-3E1E-4F5B-969A-DAB4456035C0}"/>
              </a:ext>
            </a:extLst>
          </p:cNvPr>
          <p:cNvSpPr>
            <a:spLocks noChangeShapeType="1"/>
          </p:cNvSpPr>
          <p:nvPr/>
        </p:nvSpPr>
        <p:spPr bwMode="auto">
          <a:xfrm>
            <a:off x="4859338" y="3573463"/>
            <a:ext cx="1444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4156" name="Line 60">
            <a:extLst>
              <a:ext uri="{FF2B5EF4-FFF2-40B4-BE49-F238E27FC236}">
                <a16:creationId xmlns:a16="http://schemas.microsoft.com/office/drawing/2014/main" id="{F9BCC26E-0FB6-4384-93CC-32C4DADA8E5A}"/>
              </a:ext>
            </a:extLst>
          </p:cNvPr>
          <p:cNvSpPr>
            <a:spLocks noChangeShapeType="1"/>
          </p:cNvSpPr>
          <p:nvPr/>
        </p:nvSpPr>
        <p:spPr bwMode="auto">
          <a:xfrm>
            <a:off x="4859338" y="3789363"/>
            <a:ext cx="1444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4157" name="Line 61">
            <a:extLst>
              <a:ext uri="{FF2B5EF4-FFF2-40B4-BE49-F238E27FC236}">
                <a16:creationId xmlns:a16="http://schemas.microsoft.com/office/drawing/2014/main" id="{B3B65591-A977-449A-B5C4-03F596527030}"/>
              </a:ext>
            </a:extLst>
          </p:cNvPr>
          <p:cNvSpPr>
            <a:spLocks noChangeShapeType="1"/>
          </p:cNvSpPr>
          <p:nvPr/>
        </p:nvSpPr>
        <p:spPr bwMode="auto">
          <a:xfrm>
            <a:off x="4859338" y="4005263"/>
            <a:ext cx="1444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4158" name="Line 62">
            <a:extLst>
              <a:ext uri="{FF2B5EF4-FFF2-40B4-BE49-F238E27FC236}">
                <a16:creationId xmlns:a16="http://schemas.microsoft.com/office/drawing/2014/main" id="{F7CAC25B-A812-45C0-BB48-B4D8D064D2ED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0" y="4221163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4159" name="Line 63">
            <a:extLst>
              <a:ext uri="{FF2B5EF4-FFF2-40B4-BE49-F238E27FC236}">
                <a16:creationId xmlns:a16="http://schemas.microsoft.com/office/drawing/2014/main" id="{FDD1087B-2180-481D-B323-06F651AC46FF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0" y="4508500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4160" name="Line 64">
            <a:extLst>
              <a:ext uri="{FF2B5EF4-FFF2-40B4-BE49-F238E27FC236}">
                <a16:creationId xmlns:a16="http://schemas.microsoft.com/office/drawing/2014/main" id="{EB3956F0-8218-49A7-851B-3A60357C3574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0" y="4724400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4161" name="Rectangle 65">
            <a:extLst>
              <a:ext uri="{FF2B5EF4-FFF2-40B4-BE49-F238E27FC236}">
                <a16:creationId xmlns:a16="http://schemas.microsoft.com/office/drawing/2014/main" id="{FD4DCBB4-81DF-496D-9071-95DD73FE9B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56100" y="3500438"/>
            <a:ext cx="503238" cy="649287"/>
          </a:xfrm>
          <a:prstGeom prst="rect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  <p:sp>
        <p:nvSpPr>
          <p:cNvPr id="4162" name="Rectangle 66">
            <a:extLst>
              <a:ext uri="{FF2B5EF4-FFF2-40B4-BE49-F238E27FC236}">
                <a16:creationId xmlns:a16="http://schemas.microsoft.com/office/drawing/2014/main" id="{EC5A1F14-1107-4935-A85D-EA767C4C35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2500" y="3860800"/>
            <a:ext cx="647700" cy="1008063"/>
          </a:xfrm>
          <a:prstGeom prst="rect">
            <a:avLst/>
          </a:prstGeom>
          <a:solidFill>
            <a:srgbClr val="99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  <p:sp>
        <p:nvSpPr>
          <p:cNvPr id="4163" name="Line 67">
            <a:extLst>
              <a:ext uri="{FF2B5EF4-FFF2-40B4-BE49-F238E27FC236}">
                <a16:creationId xmlns:a16="http://schemas.microsoft.com/office/drawing/2014/main" id="{A432678E-AE19-40F1-8E9C-7887250D0914}"/>
              </a:ext>
            </a:extLst>
          </p:cNvPr>
          <p:cNvSpPr>
            <a:spLocks noChangeShapeType="1"/>
          </p:cNvSpPr>
          <p:nvPr/>
        </p:nvSpPr>
        <p:spPr bwMode="auto">
          <a:xfrm>
            <a:off x="3492500" y="4292600"/>
            <a:ext cx="2873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4164" name="Line 68">
            <a:extLst>
              <a:ext uri="{FF2B5EF4-FFF2-40B4-BE49-F238E27FC236}">
                <a16:creationId xmlns:a16="http://schemas.microsoft.com/office/drawing/2014/main" id="{7124B038-01E6-4A45-B238-DCD9410490B2}"/>
              </a:ext>
            </a:extLst>
          </p:cNvPr>
          <p:cNvSpPr>
            <a:spLocks noChangeShapeType="1"/>
          </p:cNvSpPr>
          <p:nvPr/>
        </p:nvSpPr>
        <p:spPr bwMode="auto">
          <a:xfrm>
            <a:off x="3779838" y="4292600"/>
            <a:ext cx="0" cy="73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4165" name="AutoShape 69">
            <a:extLst>
              <a:ext uri="{FF2B5EF4-FFF2-40B4-BE49-F238E27FC236}">
                <a16:creationId xmlns:a16="http://schemas.microsoft.com/office/drawing/2014/main" id="{A52DB383-4E21-4346-A90D-327BB5C79F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11413" y="1341438"/>
            <a:ext cx="2592387" cy="1366837"/>
          </a:xfrm>
          <a:prstGeom prst="triangle">
            <a:avLst>
              <a:gd name="adj" fmla="val 50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  <p:sp>
        <p:nvSpPr>
          <p:cNvPr id="4166" name="Oval 70">
            <a:extLst>
              <a:ext uri="{FF2B5EF4-FFF2-40B4-BE49-F238E27FC236}">
                <a16:creationId xmlns:a16="http://schemas.microsoft.com/office/drawing/2014/main" id="{C0C7F50A-D975-40D7-95D2-A002386AC4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63938" y="1412875"/>
            <a:ext cx="217487" cy="287338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  <p:sp>
        <p:nvSpPr>
          <p:cNvPr id="4168" name="Oval 72">
            <a:extLst>
              <a:ext uri="{FF2B5EF4-FFF2-40B4-BE49-F238E27FC236}">
                <a16:creationId xmlns:a16="http://schemas.microsoft.com/office/drawing/2014/main" id="{1810DB9D-B0FF-42E7-A5EF-B27B673342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3575" y="1844675"/>
            <a:ext cx="217488" cy="287338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  <p:sp>
        <p:nvSpPr>
          <p:cNvPr id="4169" name="Oval 73">
            <a:extLst>
              <a:ext uri="{FF2B5EF4-FFF2-40B4-BE49-F238E27FC236}">
                <a16:creationId xmlns:a16="http://schemas.microsoft.com/office/drawing/2014/main" id="{810DE934-AD59-41FE-91CD-148937CA4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87675" y="2060575"/>
            <a:ext cx="217488" cy="287338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  <p:sp>
        <p:nvSpPr>
          <p:cNvPr id="4170" name="Oval 74">
            <a:extLst>
              <a:ext uri="{FF2B5EF4-FFF2-40B4-BE49-F238E27FC236}">
                <a16:creationId xmlns:a16="http://schemas.microsoft.com/office/drawing/2014/main" id="{C1B675F7-83AD-4B3D-93DD-2B7F9D38F4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71775" y="2276475"/>
            <a:ext cx="217488" cy="287338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  <p:sp>
        <p:nvSpPr>
          <p:cNvPr id="4171" name="Oval 75">
            <a:extLst>
              <a:ext uri="{FF2B5EF4-FFF2-40B4-BE49-F238E27FC236}">
                <a16:creationId xmlns:a16="http://schemas.microsoft.com/office/drawing/2014/main" id="{7050F441-21C6-49A2-89B3-B9AFFEABF2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48038" y="1628775"/>
            <a:ext cx="217487" cy="287338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  <p:sp>
        <p:nvSpPr>
          <p:cNvPr id="4172" name="Oval 76">
            <a:extLst>
              <a:ext uri="{FF2B5EF4-FFF2-40B4-BE49-F238E27FC236}">
                <a16:creationId xmlns:a16="http://schemas.microsoft.com/office/drawing/2014/main" id="{1196339E-3FCB-4F3D-AEB0-D55941F3E0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55875" y="2492375"/>
            <a:ext cx="217488" cy="2159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  <p:sp>
        <p:nvSpPr>
          <p:cNvPr id="4174" name="Oval 78">
            <a:extLst>
              <a:ext uri="{FF2B5EF4-FFF2-40B4-BE49-F238E27FC236}">
                <a16:creationId xmlns:a16="http://schemas.microsoft.com/office/drawing/2014/main" id="{E4504A2D-6C88-467C-8856-757B9924EE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87675" y="2420938"/>
            <a:ext cx="217488" cy="28733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  <p:sp>
        <p:nvSpPr>
          <p:cNvPr id="4175" name="Oval 79">
            <a:extLst>
              <a:ext uri="{FF2B5EF4-FFF2-40B4-BE49-F238E27FC236}">
                <a16:creationId xmlns:a16="http://schemas.microsoft.com/office/drawing/2014/main" id="{D92EF8AF-6B4F-44FB-98DC-7245D7B445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3575" y="2205038"/>
            <a:ext cx="217488" cy="28733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  <p:sp>
        <p:nvSpPr>
          <p:cNvPr id="4176" name="Oval 80">
            <a:extLst>
              <a:ext uri="{FF2B5EF4-FFF2-40B4-BE49-F238E27FC236}">
                <a16:creationId xmlns:a16="http://schemas.microsoft.com/office/drawing/2014/main" id="{71DD4E42-29BD-4DC1-803A-5044D7C0FB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19475" y="1989138"/>
            <a:ext cx="217488" cy="28733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  <p:sp>
        <p:nvSpPr>
          <p:cNvPr id="4177" name="Oval 81">
            <a:extLst>
              <a:ext uri="{FF2B5EF4-FFF2-40B4-BE49-F238E27FC236}">
                <a16:creationId xmlns:a16="http://schemas.microsoft.com/office/drawing/2014/main" id="{1BC732C5-6ECC-4DE9-A0B3-56D70CE792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63938" y="1773238"/>
            <a:ext cx="217487" cy="28733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  <p:sp>
        <p:nvSpPr>
          <p:cNvPr id="4178" name="Oval 82">
            <a:extLst>
              <a:ext uri="{FF2B5EF4-FFF2-40B4-BE49-F238E27FC236}">
                <a16:creationId xmlns:a16="http://schemas.microsoft.com/office/drawing/2014/main" id="{F749B20A-85BC-4B39-8D68-CD6123BAC6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48038" y="2420938"/>
            <a:ext cx="217487" cy="28733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  <p:sp>
        <p:nvSpPr>
          <p:cNvPr id="4179" name="Oval 83">
            <a:extLst>
              <a:ext uri="{FF2B5EF4-FFF2-40B4-BE49-F238E27FC236}">
                <a16:creationId xmlns:a16="http://schemas.microsoft.com/office/drawing/2014/main" id="{7C9D4494-38EA-4E7A-BA59-BA4D9B59F1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63938" y="2205038"/>
            <a:ext cx="217487" cy="28733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  <p:sp>
        <p:nvSpPr>
          <p:cNvPr id="4180" name="Oval 84">
            <a:extLst>
              <a:ext uri="{FF2B5EF4-FFF2-40B4-BE49-F238E27FC236}">
                <a16:creationId xmlns:a16="http://schemas.microsoft.com/office/drawing/2014/main" id="{C6CFDFF2-512B-4BB9-9A20-261181F8F7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79838" y="1989138"/>
            <a:ext cx="217487" cy="28733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  <p:sp>
        <p:nvSpPr>
          <p:cNvPr id="4181" name="Oval 85">
            <a:extLst>
              <a:ext uri="{FF2B5EF4-FFF2-40B4-BE49-F238E27FC236}">
                <a16:creationId xmlns:a16="http://schemas.microsoft.com/office/drawing/2014/main" id="{F83E56EE-3586-45E3-B564-F2EA41C73C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08400" y="2420938"/>
            <a:ext cx="217488" cy="28733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  <p:sp>
        <p:nvSpPr>
          <p:cNvPr id="4182" name="Oval 86">
            <a:extLst>
              <a:ext uri="{FF2B5EF4-FFF2-40B4-BE49-F238E27FC236}">
                <a16:creationId xmlns:a16="http://schemas.microsoft.com/office/drawing/2014/main" id="{CD59B52B-6B44-44ED-B0BA-DDDE032113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4300" y="2205038"/>
            <a:ext cx="217488" cy="28733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  <p:sp>
        <p:nvSpPr>
          <p:cNvPr id="4183" name="Oval 87">
            <a:extLst>
              <a:ext uri="{FF2B5EF4-FFF2-40B4-BE49-F238E27FC236}">
                <a16:creationId xmlns:a16="http://schemas.microsoft.com/office/drawing/2014/main" id="{D8EE9AE4-81DF-45A1-90E6-97A9F15ECE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67175" y="2420938"/>
            <a:ext cx="217488" cy="28733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  <p:sp>
        <p:nvSpPr>
          <p:cNvPr id="4184" name="Oval 88">
            <a:extLst>
              <a:ext uri="{FF2B5EF4-FFF2-40B4-BE49-F238E27FC236}">
                <a16:creationId xmlns:a16="http://schemas.microsoft.com/office/drawing/2014/main" id="{080618EE-FCC5-4937-AEB8-458CA0901F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56100" y="2420938"/>
            <a:ext cx="217488" cy="28733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  <p:sp>
        <p:nvSpPr>
          <p:cNvPr id="4185" name="Oval 89">
            <a:extLst>
              <a:ext uri="{FF2B5EF4-FFF2-40B4-BE49-F238E27FC236}">
                <a16:creationId xmlns:a16="http://schemas.microsoft.com/office/drawing/2014/main" id="{ABB04045-3A2F-4D2F-882B-795158A03A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11638" y="2205038"/>
            <a:ext cx="217487" cy="28733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  <p:sp>
        <p:nvSpPr>
          <p:cNvPr id="4186" name="Oval 90">
            <a:extLst>
              <a:ext uri="{FF2B5EF4-FFF2-40B4-BE49-F238E27FC236}">
                <a16:creationId xmlns:a16="http://schemas.microsoft.com/office/drawing/2014/main" id="{302D3C4E-A46E-4AC7-B199-380E7BC4F5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67175" y="1989138"/>
            <a:ext cx="217488" cy="28733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  <p:sp>
        <p:nvSpPr>
          <p:cNvPr id="4187" name="Oval 91">
            <a:extLst>
              <a:ext uri="{FF2B5EF4-FFF2-40B4-BE49-F238E27FC236}">
                <a16:creationId xmlns:a16="http://schemas.microsoft.com/office/drawing/2014/main" id="{4A62ECB8-E55A-47BB-80B8-64AFC319AB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79838" y="1628775"/>
            <a:ext cx="217487" cy="287338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  <p:sp>
        <p:nvSpPr>
          <p:cNvPr id="4188" name="Oval 92">
            <a:extLst>
              <a:ext uri="{FF2B5EF4-FFF2-40B4-BE49-F238E27FC236}">
                <a16:creationId xmlns:a16="http://schemas.microsoft.com/office/drawing/2014/main" id="{D01BE134-9D74-41AF-97A1-FC08E89389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95738" y="1773238"/>
            <a:ext cx="144462" cy="28733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  <p:sp>
        <p:nvSpPr>
          <p:cNvPr id="4189" name="Oval 93">
            <a:extLst>
              <a:ext uri="{FF2B5EF4-FFF2-40B4-BE49-F238E27FC236}">
                <a16:creationId xmlns:a16="http://schemas.microsoft.com/office/drawing/2014/main" id="{9DEA7820-0C00-499A-9F35-F75A2598A7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3438" y="2420938"/>
            <a:ext cx="144462" cy="28733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  <p:sp>
        <p:nvSpPr>
          <p:cNvPr id="4190" name="Oval 94">
            <a:extLst>
              <a:ext uri="{FF2B5EF4-FFF2-40B4-BE49-F238E27FC236}">
                <a16:creationId xmlns:a16="http://schemas.microsoft.com/office/drawing/2014/main" id="{3F311F9B-908E-4807-8EBF-80DDC9CB45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27538" y="2205038"/>
            <a:ext cx="144462" cy="2159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  <p:sp>
        <p:nvSpPr>
          <p:cNvPr id="4191" name="Oval 95">
            <a:extLst>
              <a:ext uri="{FF2B5EF4-FFF2-40B4-BE49-F238E27FC236}">
                <a16:creationId xmlns:a16="http://schemas.microsoft.com/office/drawing/2014/main" id="{E0B9111B-A18E-4B5F-8F8C-9B07A4E9E6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3575" y="2492375"/>
            <a:ext cx="144463" cy="2159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  <p:sp>
        <p:nvSpPr>
          <p:cNvPr id="4192" name="Oval 96">
            <a:extLst>
              <a:ext uri="{FF2B5EF4-FFF2-40B4-BE49-F238E27FC236}">
                <a16:creationId xmlns:a16="http://schemas.microsoft.com/office/drawing/2014/main" id="{F4217FB2-58BE-44B1-BAD8-CA2DE698E2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63938" y="2420938"/>
            <a:ext cx="144462" cy="28733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  <p:sp>
        <p:nvSpPr>
          <p:cNvPr id="4193" name="Oval 97">
            <a:extLst>
              <a:ext uri="{FF2B5EF4-FFF2-40B4-BE49-F238E27FC236}">
                <a16:creationId xmlns:a16="http://schemas.microsoft.com/office/drawing/2014/main" id="{E88CAE5A-E9FE-434E-9933-BCE45F2BB5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4300" y="2492375"/>
            <a:ext cx="142875" cy="2159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  <p:sp>
        <p:nvSpPr>
          <p:cNvPr id="4194" name="Oval 98">
            <a:extLst>
              <a:ext uri="{FF2B5EF4-FFF2-40B4-BE49-F238E27FC236}">
                <a16:creationId xmlns:a16="http://schemas.microsoft.com/office/drawing/2014/main" id="{87FA7DBA-2DDD-4328-8BAD-7627F9D1A3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43213" y="2565400"/>
            <a:ext cx="71437" cy="14287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  <p:sp>
        <p:nvSpPr>
          <p:cNvPr id="4195" name="Oval 99">
            <a:extLst>
              <a:ext uri="{FF2B5EF4-FFF2-40B4-BE49-F238E27FC236}">
                <a16:creationId xmlns:a16="http://schemas.microsoft.com/office/drawing/2014/main" id="{667A98C1-E9EF-41D8-A4CE-874B204E06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87900" y="2565400"/>
            <a:ext cx="144463" cy="14287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  <p:sp>
        <p:nvSpPr>
          <p:cNvPr id="4196" name="Oval 100">
            <a:extLst>
              <a:ext uri="{FF2B5EF4-FFF2-40B4-BE49-F238E27FC236}">
                <a16:creationId xmlns:a16="http://schemas.microsoft.com/office/drawing/2014/main" id="{24D66682-579A-43B4-B0E0-D7D97E44B16C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4572000" y="2349500"/>
            <a:ext cx="144463" cy="14287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  <p:sp>
        <p:nvSpPr>
          <p:cNvPr id="4197" name="Oval 101">
            <a:extLst>
              <a:ext uri="{FF2B5EF4-FFF2-40B4-BE49-F238E27FC236}">
                <a16:creationId xmlns:a16="http://schemas.microsoft.com/office/drawing/2014/main" id="{48FC33DD-C23C-4BC0-A3C2-352AE4783C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84663" y="2060575"/>
            <a:ext cx="144462" cy="14287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  <p:grpSp>
        <p:nvGrpSpPr>
          <p:cNvPr id="4219" name="Group 123">
            <a:extLst>
              <a:ext uri="{FF2B5EF4-FFF2-40B4-BE49-F238E27FC236}">
                <a16:creationId xmlns:a16="http://schemas.microsoft.com/office/drawing/2014/main" id="{89A346BF-EDEB-4A19-81F9-D97584B26458}"/>
              </a:ext>
            </a:extLst>
          </p:cNvPr>
          <p:cNvGrpSpPr>
            <a:grpSpLocks/>
          </p:cNvGrpSpPr>
          <p:nvPr/>
        </p:nvGrpSpPr>
        <p:grpSpPr bwMode="auto">
          <a:xfrm>
            <a:off x="1871663" y="3789363"/>
            <a:ext cx="576262" cy="1150937"/>
            <a:chOff x="975" y="2614"/>
            <a:chExt cx="363" cy="725"/>
          </a:xfrm>
        </p:grpSpPr>
        <p:sp>
          <p:nvSpPr>
            <p:cNvPr id="4199" name="Line 103">
              <a:extLst>
                <a:ext uri="{FF2B5EF4-FFF2-40B4-BE49-F238E27FC236}">
                  <a16:creationId xmlns:a16="http://schemas.microsoft.com/office/drawing/2014/main" id="{36804325-8BC1-44EE-A507-A222B8B3F05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56" y="2795"/>
              <a:ext cx="0" cy="31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4200" name="Line 104">
              <a:extLst>
                <a:ext uri="{FF2B5EF4-FFF2-40B4-BE49-F238E27FC236}">
                  <a16:creationId xmlns:a16="http://schemas.microsoft.com/office/drawing/2014/main" id="{DE60E478-48D4-4120-8A7D-41BBB5572A2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56" y="3113"/>
              <a:ext cx="91" cy="2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4201" name="Line 105">
              <a:extLst>
                <a:ext uri="{FF2B5EF4-FFF2-40B4-BE49-F238E27FC236}">
                  <a16:creationId xmlns:a16="http://schemas.microsoft.com/office/drawing/2014/main" id="{CC060950-1C6F-4C88-9168-DFEDBB13024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975" y="3113"/>
              <a:ext cx="181" cy="2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4202" name="Line 106">
              <a:extLst>
                <a:ext uri="{FF2B5EF4-FFF2-40B4-BE49-F238E27FC236}">
                  <a16:creationId xmlns:a16="http://schemas.microsoft.com/office/drawing/2014/main" id="{E1A7B076-1DDE-4056-9ED3-3C58903D86A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975" y="2976"/>
              <a:ext cx="18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4203" name="Line 107">
              <a:extLst>
                <a:ext uri="{FF2B5EF4-FFF2-40B4-BE49-F238E27FC236}">
                  <a16:creationId xmlns:a16="http://schemas.microsoft.com/office/drawing/2014/main" id="{96E20C45-5CA0-4A4D-BF73-1EE542F79C6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56" y="2976"/>
              <a:ext cx="18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grpSp>
          <p:nvGrpSpPr>
            <p:cNvPr id="4212" name="Group 116">
              <a:extLst>
                <a:ext uri="{FF2B5EF4-FFF2-40B4-BE49-F238E27FC236}">
                  <a16:creationId xmlns:a16="http://schemas.microsoft.com/office/drawing/2014/main" id="{E29AB0C7-7EC5-4A2E-9E59-E69FA9E8C17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066" y="2614"/>
              <a:ext cx="226" cy="181"/>
              <a:chOff x="1066" y="2614"/>
              <a:chExt cx="226" cy="181"/>
            </a:xfrm>
          </p:grpSpPr>
          <p:sp>
            <p:nvSpPr>
              <p:cNvPr id="4198" name="Oval 102">
                <a:extLst>
                  <a:ext uri="{FF2B5EF4-FFF2-40B4-BE49-F238E27FC236}">
                    <a16:creationId xmlns:a16="http://schemas.microsoft.com/office/drawing/2014/main" id="{84C57052-D854-4B08-AA9A-F5B5B0BC1CE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66" y="2614"/>
                <a:ext cx="226" cy="181"/>
              </a:xfrm>
              <a:prstGeom prst="ellipse">
                <a:avLst/>
              </a:prstGeom>
              <a:solidFill>
                <a:srgbClr val="F4CBAA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sl-SI"/>
              </a:p>
            </p:txBody>
          </p:sp>
          <p:sp>
            <p:nvSpPr>
              <p:cNvPr id="4204" name="Oval 108">
                <a:extLst>
                  <a:ext uri="{FF2B5EF4-FFF2-40B4-BE49-F238E27FC236}">
                    <a16:creationId xmlns:a16="http://schemas.microsoft.com/office/drawing/2014/main" id="{22FED59A-EFA3-4673-8096-593E3805597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11" y="2659"/>
                <a:ext cx="46" cy="45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sl-SI"/>
              </a:p>
            </p:txBody>
          </p:sp>
          <p:sp>
            <p:nvSpPr>
              <p:cNvPr id="4205" name="Oval 109">
                <a:extLst>
                  <a:ext uri="{FF2B5EF4-FFF2-40B4-BE49-F238E27FC236}">
                    <a16:creationId xmlns:a16="http://schemas.microsoft.com/office/drawing/2014/main" id="{6917DA2D-E105-47E2-9704-84C1C6E5308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02" y="2659"/>
                <a:ext cx="46" cy="46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sl-SI"/>
              </a:p>
            </p:txBody>
          </p:sp>
          <p:sp>
            <p:nvSpPr>
              <p:cNvPr id="4206" name="Oval 110">
                <a:extLst>
                  <a:ext uri="{FF2B5EF4-FFF2-40B4-BE49-F238E27FC236}">
                    <a16:creationId xmlns:a16="http://schemas.microsoft.com/office/drawing/2014/main" id="{5E84C50F-BE56-4B95-9B05-98C27F3A676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11" y="2704"/>
                <a:ext cx="136" cy="46"/>
              </a:xfrm>
              <a:prstGeom prst="ellipse">
                <a:avLst/>
              </a:prstGeom>
              <a:solidFill>
                <a:srgbClr val="FF99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sl-SI"/>
              </a:p>
            </p:txBody>
          </p:sp>
        </p:grpSp>
      </p:grpSp>
      <p:grpSp>
        <p:nvGrpSpPr>
          <p:cNvPr id="4220" name="Group 124">
            <a:extLst>
              <a:ext uri="{FF2B5EF4-FFF2-40B4-BE49-F238E27FC236}">
                <a16:creationId xmlns:a16="http://schemas.microsoft.com/office/drawing/2014/main" id="{9C16E6DC-E88C-4FF9-9850-A2096A45598C}"/>
              </a:ext>
            </a:extLst>
          </p:cNvPr>
          <p:cNvGrpSpPr>
            <a:grpSpLocks/>
          </p:cNvGrpSpPr>
          <p:nvPr/>
        </p:nvGrpSpPr>
        <p:grpSpPr bwMode="auto">
          <a:xfrm>
            <a:off x="935038" y="3752850"/>
            <a:ext cx="576262" cy="1150938"/>
            <a:chOff x="975" y="2614"/>
            <a:chExt cx="363" cy="725"/>
          </a:xfrm>
        </p:grpSpPr>
        <p:sp>
          <p:nvSpPr>
            <p:cNvPr id="4221" name="Line 125">
              <a:extLst>
                <a:ext uri="{FF2B5EF4-FFF2-40B4-BE49-F238E27FC236}">
                  <a16:creationId xmlns:a16="http://schemas.microsoft.com/office/drawing/2014/main" id="{708FF555-0AD9-4830-9780-E93AC466F78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56" y="2795"/>
              <a:ext cx="0" cy="31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4222" name="Line 126">
              <a:extLst>
                <a:ext uri="{FF2B5EF4-FFF2-40B4-BE49-F238E27FC236}">
                  <a16:creationId xmlns:a16="http://schemas.microsoft.com/office/drawing/2014/main" id="{19B30F71-64C4-41ED-BD14-4CC19963634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56" y="3113"/>
              <a:ext cx="91" cy="2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4223" name="Line 127">
              <a:extLst>
                <a:ext uri="{FF2B5EF4-FFF2-40B4-BE49-F238E27FC236}">
                  <a16:creationId xmlns:a16="http://schemas.microsoft.com/office/drawing/2014/main" id="{5C227340-3630-4FE9-85E9-EAF1F8778B4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975" y="3113"/>
              <a:ext cx="181" cy="2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4224" name="Line 128">
              <a:extLst>
                <a:ext uri="{FF2B5EF4-FFF2-40B4-BE49-F238E27FC236}">
                  <a16:creationId xmlns:a16="http://schemas.microsoft.com/office/drawing/2014/main" id="{97ADAF57-E6B5-4D9D-ADDC-4F3CA0BC279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975" y="2976"/>
              <a:ext cx="18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4225" name="Line 129">
              <a:extLst>
                <a:ext uri="{FF2B5EF4-FFF2-40B4-BE49-F238E27FC236}">
                  <a16:creationId xmlns:a16="http://schemas.microsoft.com/office/drawing/2014/main" id="{15759848-A3CC-4553-974F-DBC89614CD9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56" y="2976"/>
              <a:ext cx="18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grpSp>
          <p:nvGrpSpPr>
            <p:cNvPr id="4226" name="Group 130">
              <a:extLst>
                <a:ext uri="{FF2B5EF4-FFF2-40B4-BE49-F238E27FC236}">
                  <a16:creationId xmlns:a16="http://schemas.microsoft.com/office/drawing/2014/main" id="{7374AB3D-2B1F-4F68-836A-E87F8244C8A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066" y="2614"/>
              <a:ext cx="226" cy="181"/>
              <a:chOff x="1066" y="2614"/>
              <a:chExt cx="226" cy="181"/>
            </a:xfrm>
          </p:grpSpPr>
          <p:sp>
            <p:nvSpPr>
              <p:cNvPr id="4227" name="Oval 131">
                <a:extLst>
                  <a:ext uri="{FF2B5EF4-FFF2-40B4-BE49-F238E27FC236}">
                    <a16:creationId xmlns:a16="http://schemas.microsoft.com/office/drawing/2014/main" id="{AE462874-F2E0-4B7D-9E68-D8FDB293C32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66" y="2614"/>
                <a:ext cx="226" cy="181"/>
              </a:xfrm>
              <a:prstGeom prst="ellipse">
                <a:avLst/>
              </a:prstGeom>
              <a:solidFill>
                <a:srgbClr val="F4CBAA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sl-SI"/>
              </a:p>
            </p:txBody>
          </p:sp>
          <p:sp>
            <p:nvSpPr>
              <p:cNvPr id="4228" name="Oval 132">
                <a:extLst>
                  <a:ext uri="{FF2B5EF4-FFF2-40B4-BE49-F238E27FC236}">
                    <a16:creationId xmlns:a16="http://schemas.microsoft.com/office/drawing/2014/main" id="{C6406A10-6F94-47ED-B221-B70C44490BE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11" y="2659"/>
                <a:ext cx="46" cy="45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sl-SI"/>
              </a:p>
            </p:txBody>
          </p:sp>
          <p:sp>
            <p:nvSpPr>
              <p:cNvPr id="4229" name="Oval 133">
                <a:extLst>
                  <a:ext uri="{FF2B5EF4-FFF2-40B4-BE49-F238E27FC236}">
                    <a16:creationId xmlns:a16="http://schemas.microsoft.com/office/drawing/2014/main" id="{702D90F2-644B-40F6-8579-FC4D6AC66AE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02" y="2659"/>
                <a:ext cx="46" cy="46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sl-SI"/>
              </a:p>
            </p:txBody>
          </p:sp>
          <p:sp>
            <p:nvSpPr>
              <p:cNvPr id="4230" name="Oval 134">
                <a:extLst>
                  <a:ext uri="{FF2B5EF4-FFF2-40B4-BE49-F238E27FC236}">
                    <a16:creationId xmlns:a16="http://schemas.microsoft.com/office/drawing/2014/main" id="{4E31629A-D36C-4336-9EC0-E188C15AD64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11" y="2704"/>
                <a:ext cx="136" cy="46"/>
              </a:xfrm>
              <a:prstGeom prst="ellipse">
                <a:avLst/>
              </a:prstGeom>
              <a:solidFill>
                <a:srgbClr val="FF99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sl-SI"/>
              </a:p>
            </p:txBody>
          </p:sp>
        </p:grpSp>
      </p:grpSp>
      <p:grpSp>
        <p:nvGrpSpPr>
          <p:cNvPr id="4361" name="Group 265">
            <a:extLst>
              <a:ext uri="{FF2B5EF4-FFF2-40B4-BE49-F238E27FC236}">
                <a16:creationId xmlns:a16="http://schemas.microsoft.com/office/drawing/2014/main" id="{0AC9A94E-DDD9-45DC-99BD-EBAD36CFD2C1}"/>
              </a:ext>
            </a:extLst>
          </p:cNvPr>
          <p:cNvGrpSpPr>
            <a:grpSpLocks/>
          </p:cNvGrpSpPr>
          <p:nvPr/>
        </p:nvGrpSpPr>
        <p:grpSpPr bwMode="auto">
          <a:xfrm>
            <a:off x="5724525" y="3752850"/>
            <a:ext cx="576263" cy="1150938"/>
            <a:chOff x="3606" y="2364"/>
            <a:chExt cx="363" cy="725"/>
          </a:xfrm>
        </p:grpSpPr>
        <p:sp>
          <p:nvSpPr>
            <p:cNvPr id="4232" name="Line 136">
              <a:extLst>
                <a:ext uri="{FF2B5EF4-FFF2-40B4-BE49-F238E27FC236}">
                  <a16:creationId xmlns:a16="http://schemas.microsoft.com/office/drawing/2014/main" id="{E2B7E6F4-5AC8-4FCD-8D4D-33E780E7CF5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87" y="2545"/>
              <a:ext cx="0" cy="31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4233" name="Line 137">
              <a:extLst>
                <a:ext uri="{FF2B5EF4-FFF2-40B4-BE49-F238E27FC236}">
                  <a16:creationId xmlns:a16="http://schemas.microsoft.com/office/drawing/2014/main" id="{D0122D9B-9218-4136-8BFE-50C38018685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87" y="2863"/>
              <a:ext cx="91" cy="2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4234" name="Line 138">
              <a:extLst>
                <a:ext uri="{FF2B5EF4-FFF2-40B4-BE49-F238E27FC236}">
                  <a16:creationId xmlns:a16="http://schemas.microsoft.com/office/drawing/2014/main" id="{6C1853C7-6D1A-4B49-AB82-F63952B1120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606" y="2863"/>
              <a:ext cx="181" cy="2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4235" name="Line 139">
              <a:extLst>
                <a:ext uri="{FF2B5EF4-FFF2-40B4-BE49-F238E27FC236}">
                  <a16:creationId xmlns:a16="http://schemas.microsoft.com/office/drawing/2014/main" id="{61412692-95B2-4CB5-9A70-5C5F8729C7D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606" y="2726"/>
              <a:ext cx="18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4236" name="Line 140">
              <a:extLst>
                <a:ext uri="{FF2B5EF4-FFF2-40B4-BE49-F238E27FC236}">
                  <a16:creationId xmlns:a16="http://schemas.microsoft.com/office/drawing/2014/main" id="{867D5058-D444-45A9-A24E-E6D55D18C6B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87" y="2726"/>
              <a:ext cx="18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grpSp>
          <p:nvGrpSpPr>
            <p:cNvPr id="4237" name="Group 141">
              <a:extLst>
                <a:ext uri="{FF2B5EF4-FFF2-40B4-BE49-F238E27FC236}">
                  <a16:creationId xmlns:a16="http://schemas.microsoft.com/office/drawing/2014/main" id="{BB25BC6C-5289-481F-9C23-AC903DFBF64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697" y="2364"/>
              <a:ext cx="226" cy="181"/>
              <a:chOff x="1066" y="2614"/>
              <a:chExt cx="226" cy="181"/>
            </a:xfrm>
          </p:grpSpPr>
          <p:sp>
            <p:nvSpPr>
              <p:cNvPr id="4238" name="Oval 142">
                <a:extLst>
                  <a:ext uri="{FF2B5EF4-FFF2-40B4-BE49-F238E27FC236}">
                    <a16:creationId xmlns:a16="http://schemas.microsoft.com/office/drawing/2014/main" id="{861E44A5-1605-4864-90FA-85219B5EDAF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66" y="2614"/>
                <a:ext cx="226" cy="181"/>
              </a:xfrm>
              <a:prstGeom prst="ellipse">
                <a:avLst/>
              </a:prstGeom>
              <a:solidFill>
                <a:srgbClr val="F4CBAA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sl-SI"/>
              </a:p>
            </p:txBody>
          </p:sp>
          <p:sp>
            <p:nvSpPr>
              <p:cNvPr id="4239" name="Oval 143">
                <a:extLst>
                  <a:ext uri="{FF2B5EF4-FFF2-40B4-BE49-F238E27FC236}">
                    <a16:creationId xmlns:a16="http://schemas.microsoft.com/office/drawing/2014/main" id="{20BEC79A-2FCD-4411-AE3B-4AB5E5AA477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11" y="2659"/>
                <a:ext cx="46" cy="45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sl-SI"/>
              </a:p>
            </p:txBody>
          </p:sp>
          <p:sp>
            <p:nvSpPr>
              <p:cNvPr id="4240" name="Oval 144">
                <a:extLst>
                  <a:ext uri="{FF2B5EF4-FFF2-40B4-BE49-F238E27FC236}">
                    <a16:creationId xmlns:a16="http://schemas.microsoft.com/office/drawing/2014/main" id="{F77E7F62-EF4A-4981-8033-EF1D39DD6EB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02" y="2659"/>
                <a:ext cx="46" cy="46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sl-SI"/>
              </a:p>
            </p:txBody>
          </p:sp>
          <p:sp>
            <p:nvSpPr>
              <p:cNvPr id="4241" name="Oval 145">
                <a:extLst>
                  <a:ext uri="{FF2B5EF4-FFF2-40B4-BE49-F238E27FC236}">
                    <a16:creationId xmlns:a16="http://schemas.microsoft.com/office/drawing/2014/main" id="{64FD57C8-8A4B-4ACC-8F28-965C1A4D592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11" y="2704"/>
                <a:ext cx="136" cy="46"/>
              </a:xfrm>
              <a:prstGeom prst="ellipse">
                <a:avLst/>
              </a:prstGeom>
              <a:solidFill>
                <a:srgbClr val="FF99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sl-SI"/>
              </a:p>
            </p:txBody>
          </p:sp>
        </p:grpSp>
      </p:grpSp>
      <p:sp>
        <p:nvSpPr>
          <p:cNvPr id="4253" name="Line 157">
            <a:extLst>
              <a:ext uri="{FF2B5EF4-FFF2-40B4-BE49-F238E27FC236}">
                <a16:creationId xmlns:a16="http://schemas.microsoft.com/office/drawing/2014/main" id="{0261AE69-0D43-4959-9269-C0AA1CAA03C6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4868863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4254" name="Freeform 158">
            <a:extLst>
              <a:ext uri="{FF2B5EF4-FFF2-40B4-BE49-F238E27FC236}">
                <a16:creationId xmlns:a16="http://schemas.microsoft.com/office/drawing/2014/main" id="{23D831B8-13DF-4B5F-86A9-069C86914180}"/>
              </a:ext>
            </a:extLst>
          </p:cNvPr>
          <p:cNvSpPr>
            <a:spLocks/>
          </p:cNvSpPr>
          <p:nvPr/>
        </p:nvSpPr>
        <p:spPr bwMode="auto">
          <a:xfrm rot="11898255">
            <a:off x="3132138" y="4868863"/>
            <a:ext cx="720725" cy="2160587"/>
          </a:xfrm>
          <a:custGeom>
            <a:avLst/>
            <a:gdLst>
              <a:gd name="T0" fmla="*/ 454 w 454"/>
              <a:gd name="T1" fmla="*/ 0 h 1361"/>
              <a:gd name="T2" fmla="*/ 0 w 454"/>
              <a:gd name="T3" fmla="*/ 454 h 1361"/>
              <a:gd name="T4" fmla="*/ 454 w 454"/>
              <a:gd name="T5" fmla="*/ 1361 h 13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54" h="1361">
                <a:moveTo>
                  <a:pt x="454" y="0"/>
                </a:moveTo>
                <a:cubicBezTo>
                  <a:pt x="227" y="113"/>
                  <a:pt x="0" y="227"/>
                  <a:pt x="0" y="454"/>
                </a:cubicBezTo>
                <a:cubicBezTo>
                  <a:pt x="0" y="681"/>
                  <a:pt x="454" y="1286"/>
                  <a:pt x="454" y="1361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4255" name="Freeform 159">
            <a:extLst>
              <a:ext uri="{FF2B5EF4-FFF2-40B4-BE49-F238E27FC236}">
                <a16:creationId xmlns:a16="http://schemas.microsoft.com/office/drawing/2014/main" id="{0248DF69-29C8-4C7B-B958-73AC343EECC8}"/>
              </a:ext>
            </a:extLst>
          </p:cNvPr>
          <p:cNvSpPr>
            <a:spLocks/>
          </p:cNvSpPr>
          <p:nvPr/>
        </p:nvSpPr>
        <p:spPr bwMode="auto">
          <a:xfrm rot="11665001">
            <a:off x="3851275" y="4868863"/>
            <a:ext cx="720725" cy="2160587"/>
          </a:xfrm>
          <a:custGeom>
            <a:avLst/>
            <a:gdLst>
              <a:gd name="T0" fmla="*/ 454 w 454"/>
              <a:gd name="T1" fmla="*/ 0 h 1361"/>
              <a:gd name="T2" fmla="*/ 0 w 454"/>
              <a:gd name="T3" fmla="*/ 454 h 1361"/>
              <a:gd name="T4" fmla="*/ 454 w 454"/>
              <a:gd name="T5" fmla="*/ 1361 h 13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54" h="1361">
                <a:moveTo>
                  <a:pt x="454" y="0"/>
                </a:moveTo>
                <a:cubicBezTo>
                  <a:pt x="227" y="113"/>
                  <a:pt x="0" y="227"/>
                  <a:pt x="0" y="454"/>
                </a:cubicBezTo>
                <a:cubicBezTo>
                  <a:pt x="0" y="681"/>
                  <a:pt x="454" y="1286"/>
                  <a:pt x="454" y="1361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4256" name="Rectangle 160">
            <a:extLst>
              <a:ext uri="{FF2B5EF4-FFF2-40B4-BE49-F238E27FC236}">
                <a16:creationId xmlns:a16="http://schemas.microsoft.com/office/drawing/2014/main" id="{3CD18B85-AABF-4786-AD0E-2FAFD44A2A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868863"/>
            <a:ext cx="9144000" cy="1989137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  <p:sp>
        <p:nvSpPr>
          <p:cNvPr id="4258" name="Freeform 162">
            <a:extLst>
              <a:ext uri="{FF2B5EF4-FFF2-40B4-BE49-F238E27FC236}">
                <a16:creationId xmlns:a16="http://schemas.microsoft.com/office/drawing/2014/main" id="{AEC8CD90-D9AD-40F1-AEA5-AB860A1CC7B2}"/>
              </a:ext>
            </a:extLst>
          </p:cNvPr>
          <p:cNvSpPr>
            <a:spLocks/>
          </p:cNvSpPr>
          <p:nvPr/>
        </p:nvSpPr>
        <p:spPr bwMode="auto">
          <a:xfrm rot="10298609">
            <a:off x="2289175" y="4911725"/>
            <a:ext cx="1439863" cy="2881313"/>
          </a:xfrm>
          <a:custGeom>
            <a:avLst/>
            <a:gdLst>
              <a:gd name="T0" fmla="*/ 454 w 983"/>
              <a:gd name="T1" fmla="*/ 0 h 1361"/>
              <a:gd name="T2" fmla="*/ 907 w 983"/>
              <a:gd name="T3" fmla="*/ 454 h 1361"/>
              <a:gd name="T4" fmla="*/ 0 w 983"/>
              <a:gd name="T5" fmla="*/ 1361 h 13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983" h="1361">
                <a:moveTo>
                  <a:pt x="454" y="0"/>
                </a:moveTo>
                <a:cubicBezTo>
                  <a:pt x="718" y="113"/>
                  <a:pt x="983" y="227"/>
                  <a:pt x="907" y="454"/>
                </a:cubicBezTo>
                <a:cubicBezTo>
                  <a:pt x="831" y="681"/>
                  <a:pt x="151" y="1286"/>
                  <a:pt x="0" y="1361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4259" name="Freeform 163">
            <a:extLst>
              <a:ext uri="{FF2B5EF4-FFF2-40B4-BE49-F238E27FC236}">
                <a16:creationId xmlns:a16="http://schemas.microsoft.com/office/drawing/2014/main" id="{8960F3E7-301D-4AD1-BD95-66C62F13F8FF}"/>
              </a:ext>
            </a:extLst>
          </p:cNvPr>
          <p:cNvSpPr>
            <a:spLocks/>
          </p:cNvSpPr>
          <p:nvPr/>
        </p:nvSpPr>
        <p:spPr bwMode="auto">
          <a:xfrm rot="10648838">
            <a:off x="3133725" y="4895850"/>
            <a:ext cx="1019175" cy="2941638"/>
          </a:xfrm>
          <a:custGeom>
            <a:avLst/>
            <a:gdLst>
              <a:gd name="T0" fmla="*/ 454 w 983"/>
              <a:gd name="T1" fmla="*/ 0 h 1361"/>
              <a:gd name="T2" fmla="*/ 907 w 983"/>
              <a:gd name="T3" fmla="*/ 454 h 1361"/>
              <a:gd name="T4" fmla="*/ 0 w 983"/>
              <a:gd name="T5" fmla="*/ 1361 h 13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983" h="1361">
                <a:moveTo>
                  <a:pt x="454" y="0"/>
                </a:moveTo>
                <a:cubicBezTo>
                  <a:pt x="718" y="113"/>
                  <a:pt x="983" y="227"/>
                  <a:pt x="907" y="454"/>
                </a:cubicBezTo>
                <a:cubicBezTo>
                  <a:pt x="831" y="681"/>
                  <a:pt x="151" y="1286"/>
                  <a:pt x="0" y="1361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l-SI"/>
          </a:p>
        </p:txBody>
      </p:sp>
      <p:grpSp>
        <p:nvGrpSpPr>
          <p:cNvPr id="4333" name="Group 237">
            <a:extLst>
              <a:ext uri="{FF2B5EF4-FFF2-40B4-BE49-F238E27FC236}">
                <a16:creationId xmlns:a16="http://schemas.microsoft.com/office/drawing/2014/main" id="{75017C53-EA3B-4B65-AAC6-7C1F0F8233D9}"/>
              </a:ext>
            </a:extLst>
          </p:cNvPr>
          <p:cNvGrpSpPr>
            <a:grpSpLocks/>
          </p:cNvGrpSpPr>
          <p:nvPr/>
        </p:nvGrpSpPr>
        <p:grpSpPr bwMode="auto">
          <a:xfrm>
            <a:off x="0" y="1376363"/>
            <a:ext cx="1103313" cy="800100"/>
            <a:chOff x="3577" y="3037"/>
            <a:chExt cx="1737" cy="1260"/>
          </a:xfrm>
        </p:grpSpPr>
        <p:grpSp>
          <p:nvGrpSpPr>
            <p:cNvPr id="4334" name="Group 238">
              <a:extLst>
                <a:ext uri="{FF2B5EF4-FFF2-40B4-BE49-F238E27FC236}">
                  <a16:creationId xmlns:a16="http://schemas.microsoft.com/office/drawing/2014/main" id="{DDCFEACD-1AC7-42A3-8B34-DA8094AC42B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234" y="3757"/>
              <a:ext cx="360" cy="540"/>
              <a:chOff x="2497" y="3577"/>
              <a:chExt cx="360" cy="540"/>
            </a:xfrm>
          </p:grpSpPr>
          <p:sp>
            <p:nvSpPr>
              <p:cNvPr id="4335" name="Line 239">
                <a:extLst>
                  <a:ext uri="{FF2B5EF4-FFF2-40B4-BE49-F238E27FC236}">
                    <a16:creationId xmlns:a16="http://schemas.microsoft.com/office/drawing/2014/main" id="{724FF954-DCF1-4C5D-85DC-9403D4E6009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677" y="3577"/>
                <a:ext cx="1" cy="5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4336" name="AutoShape 240">
                <a:extLst>
                  <a:ext uri="{FF2B5EF4-FFF2-40B4-BE49-F238E27FC236}">
                    <a16:creationId xmlns:a16="http://schemas.microsoft.com/office/drawing/2014/main" id="{44BD8F16-10C7-4678-9868-2B6F47B62D1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146969">
                <a:off x="2497" y="3937"/>
                <a:ext cx="180" cy="180"/>
              </a:xfrm>
              <a:prstGeom prst="lightningBol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4337" name="AutoShape 241">
                <a:extLst>
                  <a:ext uri="{FF2B5EF4-FFF2-40B4-BE49-F238E27FC236}">
                    <a16:creationId xmlns:a16="http://schemas.microsoft.com/office/drawing/2014/main" id="{D07FD884-4863-472F-A26E-6F072729B7E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146969">
                <a:off x="2497" y="3757"/>
                <a:ext cx="180" cy="180"/>
              </a:xfrm>
              <a:prstGeom prst="lightningBol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4338" name="AutoShape 242">
                <a:extLst>
                  <a:ext uri="{FF2B5EF4-FFF2-40B4-BE49-F238E27FC236}">
                    <a16:creationId xmlns:a16="http://schemas.microsoft.com/office/drawing/2014/main" id="{02120F6B-D818-4079-BDB8-3D8A1F518FA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146969">
                <a:off x="2497" y="3577"/>
                <a:ext cx="180" cy="180"/>
              </a:xfrm>
              <a:prstGeom prst="lightningBol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4339" name="AutoShape 243">
                <a:extLst>
                  <a:ext uri="{FF2B5EF4-FFF2-40B4-BE49-F238E27FC236}">
                    <a16:creationId xmlns:a16="http://schemas.microsoft.com/office/drawing/2014/main" id="{7841ED8D-2B88-4702-8184-C6B9E1D4ECD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8902139">
                <a:off x="2677" y="3937"/>
                <a:ext cx="180" cy="180"/>
              </a:xfrm>
              <a:prstGeom prst="lightningBol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4340" name="AutoShape 244">
                <a:extLst>
                  <a:ext uri="{FF2B5EF4-FFF2-40B4-BE49-F238E27FC236}">
                    <a16:creationId xmlns:a16="http://schemas.microsoft.com/office/drawing/2014/main" id="{F2A172A4-BC11-4620-9A6C-FE2ECCE4070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8902139">
                <a:off x="2677" y="3757"/>
                <a:ext cx="180" cy="180"/>
              </a:xfrm>
              <a:prstGeom prst="lightningBol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4341" name="AutoShape 245">
                <a:extLst>
                  <a:ext uri="{FF2B5EF4-FFF2-40B4-BE49-F238E27FC236}">
                    <a16:creationId xmlns:a16="http://schemas.microsoft.com/office/drawing/2014/main" id="{26F195AC-4062-4989-87B3-C290C8CCF7E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8902139">
                <a:off x="2677" y="3577"/>
                <a:ext cx="180" cy="180"/>
              </a:xfrm>
              <a:prstGeom prst="lightningBol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</p:grpSp>
        <p:grpSp>
          <p:nvGrpSpPr>
            <p:cNvPr id="4342" name="Group 246">
              <a:extLst>
                <a:ext uri="{FF2B5EF4-FFF2-40B4-BE49-F238E27FC236}">
                  <a16:creationId xmlns:a16="http://schemas.microsoft.com/office/drawing/2014/main" id="{98AE2CF2-E396-4994-87E3-DB8F80827E5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234" y="3037"/>
              <a:ext cx="360" cy="540"/>
              <a:chOff x="2497" y="3577"/>
              <a:chExt cx="360" cy="540"/>
            </a:xfrm>
          </p:grpSpPr>
          <p:sp>
            <p:nvSpPr>
              <p:cNvPr id="4343" name="Line 247">
                <a:extLst>
                  <a:ext uri="{FF2B5EF4-FFF2-40B4-BE49-F238E27FC236}">
                    <a16:creationId xmlns:a16="http://schemas.microsoft.com/office/drawing/2014/main" id="{B27303FC-8032-425F-93F9-DD66D95027F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677" y="3577"/>
                <a:ext cx="1" cy="5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4344" name="AutoShape 248">
                <a:extLst>
                  <a:ext uri="{FF2B5EF4-FFF2-40B4-BE49-F238E27FC236}">
                    <a16:creationId xmlns:a16="http://schemas.microsoft.com/office/drawing/2014/main" id="{D21DAE57-5A1C-40AA-9EF8-D70340A9A8F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146969">
                <a:off x="2497" y="3937"/>
                <a:ext cx="180" cy="180"/>
              </a:xfrm>
              <a:prstGeom prst="lightningBol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4345" name="AutoShape 249">
                <a:extLst>
                  <a:ext uri="{FF2B5EF4-FFF2-40B4-BE49-F238E27FC236}">
                    <a16:creationId xmlns:a16="http://schemas.microsoft.com/office/drawing/2014/main" id="{8CBD594B-6724-432E-80CC-EA98C7CD9D8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146969">
                <a:off x="2497" y="3757"/>
                <a:ext cx="180" cy="180"/>
              </a:xfrm>
              <a:prstGeom prst="lightningBol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4346" name="AutoShape 250">
                <a:extLst>
                  <a:ext uri="{FF2B5EF4-FFF2-40B4-BE49-F238E27FC236}">
                    <a16:creationId xmlns:a16="http://schemas.microsoft.com/office/drawing/2014/main" id="{73EE2F46-2607-407C-B8F1-95282F5EEE4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146969">
                <a:off x="2497" y="3577"/>
                <a:ext cx="180" cy="180"/>
              </a:xfrm>
              <a:prstGeom prst="lightningBol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4347" name="AutoShape 251">
                <a:extLst>
                  <a:ext uri="{FF2B5EF4-FFF2-40B4-BE49-F238E27FC236}">
                    <a16:creationId xmlns:a16="http://schemas.microsoft.com/office/drawing/2014/main" id="{12A3482B-D71C-4CCC-AF5D-0AC5C145222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8902139">
                <a:off x="2677" y="3937"/>
                <a:ext cx="180" cy="180"/>
              </a:xfrm>
              <a:prstGeom prst="lightningBol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4348" name="AutoShape 252">
                <a:extLst>
                  <a:ext uri="{FF2B5EF4-FFF2-40B4-BE49-F238E27FC236}">
                    <a16:creationId xmlns:a16="http://schemas.microsoft.com/office/drawing/2014/main" id="{31E1AE68-F74C-4B32-BC5A-7FE89F26DEC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8902139">
                <a:off x="2677" y="3757"/>
                <a:ext cx="180" cy="180"/>
              </a:xfrm>
              <a:prstGeom prst="lightningBol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4349" name="AutoShape 253">
                <a:extLst>
                  <a:ext uri="{FF2B5EF4-FFF2-40B4-BE49-F238E27FC236}">
                    <a16:creationId xmlns:a16="http://schemas.microsoft.com/office/drawing/2014/main" id="{C392EE10-CCFD-4434-97FC-96DF32A3F97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8902139">
                <a:off x="2677" y="3577"/>
                <a:ext cx="180" cy="180"/>
              </a:xfrm>
              <a:prstGeom prst="lightningBol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</p:grpSp>
        <p:grpSp>
          <p:nvGrpSpPr>
            <p:cNvPr id="4350" name="Group 254">
              <a:extLst>
                <a:ext uri="{FF2B5EF4-FFF2-40B4-BE49-F238E27FC236}">
                  <a16:creationId xmlns:a16="http://schemas.microsoft.com/office/drawing/2014/main" id="{7B21608D-97E8-44C7-ACC9-6ECE8BC7E38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577" y="3577"/>
              <a:ext cx="1737" cy="360"/>
              <a:chOff x="3577" y="3577"/>
              <a:chExt cx="1737" cy="360"/>
            </a:xfrm>
          </p:grpSpPr>
          <p:sp>
            <p:nvSpPr>
              <p:cNvPr id="4351" name="Oval 255">
                <a:extLst>
                  <a:ext uri="{FF2B5EF4-FFF2-40B4-BE49-F238E27FC236}">
                    <a16:creationId xmlns:a16="http://schemas.microsoft.com/office/drawing/2014/main" id="{52A3EE4D-1C43-44F1-BCC9-2E4FA7609BC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H="1">
                <a:off x="4774" y="3577"/>
                <a:ext cx="360" cy="360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4352" name="AutoShape 256">
                <a:extLst>
                  <a:ext uri="{FF2B5EF4-FFF2-40B4-BE49-F238E27FC236}">
                    <a16:creationId xmlns:a16="http://schemas.microsoft.com/office/drawing/2014/main" id="{C9B1F26C-EF5F-4567-887F-917D5CF54DD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34" y="3757"/>
                <a:ext cx="180" cy="180"/>
              </a:xfrm>
              <a:prstGeom prst="rtTriangle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4353" name="AutoShape 257">
                <a:extLst>
                  <a:ext uri="{FF2B5EF4-FFF2-40B4-BE49-F238E27FC236}">
                    <a16:creationId xmlns:a16="http://schemas.microsoft.com/office/drawing/2014/main" id="{8457AE8E-8E25-461E-A024-74F70139FAD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V="1">
                <a:off x="5134" y="3577"/>
                <a:ext cx="180" cy="180"/>
              </a:xfrm>
              <a:prstGeom prst="rtTriangle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4354" name="Oval 258">
                <a:extLst>
                  <a:ext uri="{FF2B5EF4-FFF2-40B4-BE49-F238E27FC236}">
                    <a16:creationId xmlns:a16="http://schemas.microsoft.com/office/drawing/2014/main" id="{18467380-9412-4A27-B8BA-96940FC1473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51" y="3577"/>
                <a:ext cx="180" cy="180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4355" name="Oval 259">
                <a:extLst>
                  <a:ext uri="{FF2B5EF4-FFF2-40B4-BE49-F238E27FC236}">
                    <a16:creationId xmlns:a16="http://schemas.microsoft.com/office/drawing/2014/main" id="{7D2B2515-308B-47B6-AAC0-036FBEE0B6A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37" y="3577"/>
                <a:ext cx="900" cy="360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4356" name="AutoShape 260">
                <a:extLst>
                  <a:ext uri="{FF2B5EF4-FFF2-40B4-BE49-F238E27FC236}">
                    <a16:creationId xmlns:a16="http://schemas.microsoft.com/office/drawing/2014/main" id="{C72E66B4-CE9B-4770-BF80-1C72363D49D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8154133">
                <a:off x="3577" y="3603"/>
                <a:ext cx="322" cy="268"/>
              </a:xfrm>
              <a:prstGeom prst="rtTriangl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</p:grpSp>
      </p:grpSp>
      <p:sp>
        <p:nvSpPr>
          <p:cNvPr id="4358" name="Line 262">
            <a:extLst>
              <a:ext uri="{FF2B5EF4-FFF2-40B4-BE49-F238E27FC236}">
                <a16:creationId xmlns:a16="http://schemas.microsoft.com/office/drawing/2014/main" id="{4F2F63B5-CFDE-4E31-A622-E28F9DFF1130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124075" y="2133600"/>
            <a:ext cx="43180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4359" name="Line 263">
            <a:extLst>
              <a:ext uri="{FF2B5EF4-FFF2-40B4-BE49-F238E27FC236}">
                <a16:creationId xmlns:a16="http://schemas.microsoft.com/office/drawing/2014/main" id="{7A7F4954-7092-47FA-BBF8-1B6A4A74D7F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727200" y="2133600"/>
            <a:ext cx="792163" cy="34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4360" name="Line 264">
            <a:extLst>
              <a:ext uri="{FF2B5EF4-FFF2-40B4-BE49-F238E27FC236}">
                <a16:creationId xmlns:a16="http://schemas.microsoft.com/office/drawing/2014/main" id="{FF0AC2A7-A71D-40A9-9C39-E729C6E9CFC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016125" y="2349500"/>
            <a:ext cx="647700" cy="1079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4362" name="Line 266">
            <a:extLst>
              <a:ext uri="{FF2B5EF4-FFF2-40B4-BE49-F238E27FC236}">
                <a16:creationId xmlns:a16="http://schemas.microsoft.com/office/drawing/2014/main" id="{946972F1-CD87-4085-BA62-ACFE0B21B7FE}"/>
              </a:ext>
            </a:extLst>
          </p:cNvPr>
          <p:cNvSpPr>
            <a:spLocks noChangeShapeType="1"/>
          </p:cNvSpPr>
          <p:nvPr/>
        </p:nvSpPr>
        <p:spPr bwMode="auto">
          <a:xfrm>
            <a:off x="1943100" y="1952625"/>
            <a:ext cx="0" cy="1809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4364" name="Line 268">
            <a:extLst>
              <a:ext uri="{FF2B5EF4-FFF2-40B4-BE49-F238E27FC236}">
                <a16:creationId xmlns:a16="http://schemas.microsoft.com/office/drawing/2014/main" id="{EDF00FA2-E3FD-48D2-AF00-EB7FDBD6E8EF}"/>
              </a:ext>
            </a:extLst>
          </p:cNvPr>
          <p:cNvSpPr>
            <a:spLocks noChangeShapeType="1"/>
          </p:cNvSpPr>
          <p:nvPr/>
        </p:nvSpPr>
        <p:spPr bwMode="auto">
          <a:xfrm>
            <a:off x="2268538" y="1916113"/>
            <a:ext cx="0" cy="2174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l-SI"/>
          </a:p>
        </p:txBody>
      </p:sp>
      <p:pic>
        <p:nvPicPr>
          <p:cNvPr id="4365" name="Picture 269" descr="MCj01232710000[1]">
            <a:extLst>
              <a:ext uri="{FF2B5EF4-FFF2-40B4-BE49-F238E27FC236}">
                <a16:creationId xmlns:a16="http://schemas.microsoft.com/office/drawing/2014/main" id="{6A08FBA3-FE4F-4610-9EB8-32FF8D4A0F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7788" y="5121275"/>
            <a:ext cx="75565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66" name="Picture 270" descr="MCj01232710000[1]">
            <a:extLst>
              <a:ext uri="{FF2B5EF4-FFF2-40B4-BE49-F238E27FC236}">
                <a16:creationId xmlns:a16="http://schemas.microsoft.com/office/drawing/2014/main" id="{7CD22E2A-A9F0-4A5E-8747-B0CFD6DDBD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938" y="5949950"/>
            <a:ext cx="75565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67" name="Picture 271" descr="MCj01232710000[1]">
            <a:extLst>
              <a:ext uri="{FF2B5EF4-FFF2-40B4-BE49-F238E27FC236}">
                <a16:creationId xmlns:a16="http://schemas.microsoft.com/office/drawing/2014/main" id="{C197638E-55F2-441C-8E46-BE71C61781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738" y="4724400"/>
            <a:ext cx="75565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68" name="Picture 272" descr="MCj01232710000[1]">
            <a:extLst>
              <a:ext uri="{FF2B5EF4-FFF2-40B4-BE49-F238E27FC236}">
                <a16:creationId xmlns:a16="http://schemas.microsoft.com/office/drawing/2014/main" id="{FB4CF91F-CDA8-4C85-95CD-512F26481B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8400" y="5589588"/>
            <a:ext cx="75565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69" name="Picture 273" descr="MCj01232710000[1]">
            <a:extLst>
              <a:ext uri="{FF2B5EF4-FFF2-40B4-BE49-F238E27FC236}">
                <a16:creationId xmlns:a16="http://schemas.microsoft.com/office/drawing/2014/main" id="{B2C19926-16B5-41F6-91B8-2C20F718A3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550" y="5084763"/>
            <a:ext cx="75565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70" name="Picture 274" descr="MCj01232710000[1]">
            <a:extLst>
              <a:ext uri="{FF2B5EF4-FFF2-40B4-BE49-F238E27FC236}">
                <a16:creationId xmlns:a16="http://schemas.microsoft.com/office/drawing/2014/main" id="{CB3C44B1-92F9-49CE-AA08-536FABCCDE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313" y="4545013"/>
            <a:ext cx="75565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71" name="Picture 275" descr="MCj01232710000[1]">
            <a:extLst>
              <a:ext uri="{FF2B5EF4-FFF2-40B4-BE49-F238E27FC236}">
                <a16:creationId xmlns:a16="http://schemas.microsoft.com/office/drawing/2014/main" id="{033236D9-380C-4D47-A4D8-B834939E99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4138" y="6172200"/>
            <a:ext cx="75565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72" name="Picture 276" descr="MCj01232710000[1]">
            <a:extLst>
              <a:ext uri="{FF2B5EF4-FFF2-40B4-BE49-F238E27FC236}">
                <a16:creationId xmlns:a16="http://schemas.microsoft.com/office/drawing/2014/main" id="{54311A09-A5BC-4F4A-905F-2BBE4F979D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825" y="5805488"/>
            <a:ext cx="75565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73" name="Picture 277" descr="MCj01232710000[1]">
            <a:extLst>
              <a:ext uri="{FF2B5EF4-FFF2-40B4-BE49-F238E27FC236}">
                <a16:creationId xmlns:a16="http://schemas.microsoft.com/office/drawing/2014/main" id="{8A14B7BF-7C96-4903-ABC0-62D1D1F2BA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613" y="6172200"/>
            <a:ext cx="75565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74" name="Picture 278" descr="MCj01232710000[1]">
            <a:extLst>
              <a:ext uri="{FF2B5EF4-FFF2-40B4-BE49-F238E27FC236}">
                <a16:creationId xmlns:a16="http://schemas.microsoft.com/office/drawing/2014/main" id="{B809DD5D-DE04-4125-A152-71C14A3493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4075" y="5768975"/>
            <a:ext cx="75565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75" name="Picture 279" descr="MCj01232710000[1]">
            <a:extLst>
              <a:ext uri="{FF2B5EF4-FFF2-40B4-BE49-F238E27FC236}">
                <a16:creationId xmlns:a16="http://schemas.microsoft.com/office/drawing/2014/main" id="{25E3CAC3-BF88-42C2-841B-DDAA4537EB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975" y="5300663"/>
            <a:ext cx="75565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76" name="Picture 280" descr="MCj01232710000[1]">
            <a:extLst>
              <a:ext uri="{FF2B5EF4-FFF2-40B4-BE49-F238E27FC236}">
                <a16:creationId xmlns:a16="http://schemas.microsoft.com/office/drawing/2014/main" id="{EB8BA109-3AAF-4579-BA14-FA9D59DECD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875" y="5013325"/>
            <a:ext cx="75565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77" name="Picture 281" descr="MCj01232710000[1]">
            <a:extLst>
              <a:ext uri="{FF2B5EF4-FFF2-40B4-BE49-F238E27FC236}">
                <a16:creationId xmlns:a16="http://schemas.microsoft.com/office/drawing/2014/main" id="{890B1DDF-96DD-492E-A640-ED4140CD06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788" y="4941888"/>
            <a:ext cx="75565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78" name="Picture 282" descr="MCj01232710000[1]">
            <a:extLst>
              <a:ext uri="{FF2B5EF4-FFF2-40B4-BE49-F238E27FC236}">
                <a16:creationId xmlns:a16="http://schemas.microsoft.com/office/drawing/2014/main" id="{757416FB-DD04-46EA-ABCF-6FF2B438A9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338" y="5984875"/>
            <a:ext cx="75565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79" name="Picture 283" descr="MCj01232710000[1]">
            <a:extLst>
              <a:ext uri="{FF2B5EF4-FFF2-40B4-BE49-F238E27FC236}">
                <a16:creationId xmlns:a16="http://schemas.microsoft.com/office/drawing/2014/main" id="{270383F2-DC38-4B85-8DA7-2415F1B3E5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4868863"/>
            <a:ext cx="75565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advClick="0" advTm="1000">
    <p:blinds/>
    <p:sndAc>
      <p:stSnd>
        <p:snd r:embed="rId2" name="suction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4.10405E-6 L 0.18125 0.00508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3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063" y="254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8" dur="2000" fill="hold"/>
                                        <p:tgtEl>
                                          <p:spTgt spid="43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0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3.06358E-6 L 0.19306 0.00023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42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653" y="0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0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400000">
                                      <p:cBhvr>
                                        <p:cTn id="27" dur="2000" fill="hold"/>
                                        <p:tgtEl>
                                          <p:spTgt spid="43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8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8125 0.00508 L 0.29931 -0.1311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43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03" y="-6821"/>
                                    </p:animMotion>
                                  </p:childTnLst>
                                </p:cTn>
                              </p:par>
                              <p:par>
                                <p:cTn id="30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9.82659E-7 L 0.28368 0.00555 " pathEditMode="relative" rAng="0" ptsTypes="AA">
                                      <p:cBhvr>
                                        <p:cTn id="31" dur="1000" fill="hold"/>
                                        <p:tgtEl>
                                          <p:spTgt spid="42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184" y="27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33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36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400000">
                                      <p:cBhvr>
                                        <p:cTn id="37" dur="500" fill="hold"/>
                                        <p:tgtEl>
                                          <p:spTgt spid="43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8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993 -0.1311 L 0.99896 -0.11584 " pathEditMode="relative" rAng="0" ptsTypes="AA">
                                      <p:cBhvr>
                                        <p:cTn id="39" dur="2000" fill="hold"/>
                                        <p:tgtEl>
                                          <p:spTgt spid="43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983" y="7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66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>
            <a:extLst>
              <a:ext uri="{FF2B5EF4-FFF2-40B4-BE49-F238E27FC236}">
                <a16:creationId xmlns:a16="http://schemas.microsoft.com/office/drawing/2014/main" id="{4747E87E-31FA-4AA4-8DFF-A2FE3F99E05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sl-SI" altLang="sl-SI"/>
              <a:t>                 </a:t>
            </a:r>
            <a:r>
              <a:rPr lang="sl-SI" altLang="sl-SI" sz="5400"/>
              <a:t>Medtem v hiši</a:t>
            </a:r>
          </a:p>
        </p:txBody>
      </p:sp>
    </p:spTree>
  </p:cSld>
  <p:clrMapOvr>
    <a:masterClrMapping/>
  </p:clrMapOvr>
  <p:transition spd="slow" advClick="0" advTm="2000">
    <p:checker/>
    <p:sndAc>
      <p:stSnd>
        <p:snd r:embed="rId2" name="suction.wav"/>
      </p:stSnd>
    </p:sndAc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66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250" name="Group 82">
            <a:extLst>
              <a:ext uri="{FF2B5EF4-FFF2-40B4-BE49-F238E27FC236}">
                <a16:creationId xmlns:a16="http://schemas.microsoft.com/office/drawing/2014/main" id="{E9108EA1-ECE3-4E2E-885C-39E608622C91}"/>
              </a:ext>
            </a:extLst>
          </p:cNvPr>
          <p:cNvGrpSpPr>
            <a:grpSpLocks/>
          </p:cNvGrpSpPr>
          <p:nvPr/>
        </p:nvGrpSpPr>
        <p:grpSpPr bwMode="auto">
          <a:xfrm>
            <a:off x="4787900" y="2205038"/>
            <a:ext cx="2767013" cy="4652962"/>
            <a:chOff x="4117" y="2677"/>
            <a:chExt cx="3960" cy="4860"/>
          </a:xfrm>
        </p:grpSpPr>
        <p:sp>
          <p:nvSpPr>
            <p:cNvPr id="7251" name="Rectangle 83">
              <a:extLst>
                <a:ext uri="{FF2B5EF4-FFF2-40B4-BE49-F238E27FC236}">
                  <a16:creationId xmlns:a16="http://schemas.microsoft.com/office/drawing/2014/main" id="{B1957855-0AC7-43BD-956E-9F8039BE11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17" y="2677"/>
              <a:ext cx="3960" cy="4860"/>
            </a:xfrm>
            <a:prstGeom prst="rect">
              <a:avLst/>
            </a:prstGeom>
            <a:solidFill>
              <a:srgbClr val="6633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7252" name="Line 84">
              <a:extLst>
                <a:ext uri="{FF2B5EF4-FFF2-40B4-BE49-F238E27FC236}">
                  <a16:creationId xmlns:a16="http://schemas.microsoft.com/office/drawing/2014/main" id="{673E817E-F5D2-4AA2-AC3F-C7773D1EA19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097" y="2677"/>
              <a:ext cx="0" cy="48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7253" name="Oval 85">
              <a:extLst>
                <a:ext uri="{FF2B5EF4-FFF2-40B4-BE49-F238E27FC236}">
                  <a16:creationId xmlns:a16="http://schemas.microsoft.com/office/drawing/2014/main" id="{17C40BC6-E047-4B02-B02E-6FFA2F9CD2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37" y="5017"/>
              <a:ext cx="180" cy="180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7254" name="Oval 86">
              <a:extLst>
                <a:ext uri="{FF2B5EF4-FFF2-40B4-BE49-F238E27FC236}">
                  <a16:creationId xmlns:a16="http://schemas.microsoft.com/office/drawing/2014/main" id="{B0AB5632-57D6-457F-B9A3-D378032BA3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77" y="5017"/>
              <a:ext cx="180" cy="180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</p:grpSp>
      <p:sp>
        <p:nvSpPr>
          <p:cNvPr id="7172" name="Rectangle 4">
            <a:extLst>
              <a:ext uri="{FF2B5EF4-FFF2-40B4-BE49-F238E27FC236}">
                <a16:creationId xmlns:a16="http://schemas.microsoft.com/office/drawing/2014/main" id="{DE281D53-C349-4C9E-A625-2ACF0FB61A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8063" y="1665288"/>
            <a:ext cx="1981200" cy="1476375"/>
          </a:xfrm>
          <a:prstGeom prst="rect">
            <a:avLst/>
          </a:prstGeom>
          <a:solidFill>
            <a:srgbClr val="33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  <p:grpSp>
        <p:nvGrpSpPr>
          <p:cNvPr id="7220" name="Group 52">
            <a:extLst>
              <a:ext uri="{FF2B5EF4-FFF2-40B4-BE49-F238E27FC236}">
                <a16:creationId xmlns:a16="http://schemas.microsoft.com/office/drawing/2014/main" id="{F7A5F4FD-4A17-44B8-801C-90FC46701F38}"/>
              </a:ext>
            </a:extLst>
          </p:cNvPr>
          <p:cNvGrpSpPr>
            <a:grpSpLocks/>
          </p:cNvGrpSpPr>
          <p:nvPr/>
        </p:nvGrpSpPr>
        <p:grpSpPr bwMode="auto">
          <a:xfrm>
            <a:off x="9144000" y="3619500"/>
            <a:ext cx="1296988" cy="3238500"/>
            <a:chOff x="906" y="2137"/>
            <a:chExt cx="817" cy="2040"/>
          </a:xfrm>
        </p:grpSpPr>
        <p:sp>
          <p:nvSpPr>
            <p:cNvPr id="7210" name="Line 42">
              <a:extLst>
                <a:ext uri="{FF2B5EF4-FFF2-40B4-BE49-F238E27FC236}">
                  <a16:creationId xmlns:a16="http://schemas.microsoft.com/office/drawing/2014/main" id="{FDFB5D8B-FF65-4595-B480-C1C2C2BA36A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13" y="2646"/>
              <a:ext cx="0" cy="89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7211" name="Line 43">
              <a:extLst>
                <a:ext uri="{FF2B5EF4-FFF2-40B4-BE49-F238E27FC236}">
                  <a16:creationId xmlns:a16="http://schemas.microsoft.com/office/drawing/2014/main" id="{AA3ADD00-43E6-4846-953D-88585BD9786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13" y="3541"/>
              <a:ext cx="205" cy="6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7212" name="Line 44">
              <a:extLst>
                <a:ext uri="{FF2B5EF4-FFF2-40B4-BE49-F238E27FC236}">
                  <a16:creationId xmlns:a16="http://schemas.microsoft.com/office/drawing/2014/main" id="{1139F378-745A-41BC-9DEB-ED47421463C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906" y="3541"/>
              <a:ext cx="407" cy="6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7213" name="Line 45">
              <a:extLst>
                <a:ext uri="{FF2B5EF4-FFF2-40B4-BE49-F238E27FC236}">
                  <a16:creationId xmlns:a16="http://schemas.microsoft.com/office/drawing/2014/main" id="{ACE0E8FB-4715-4A27-9C71-2647FF4FCD6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906" y="3156"/>
              <a:ext cx="40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7214" name="Line 46">
              <a:extLst>
                <a:ext uri="{FF2B5EF4-FFF2-40B4-BE49-F238E27FC236}">
                  <a16:creationId xmlns:a16="http://schemas.microsoft.com/office/drawing/2014/main" id="{2C6B9E11-9A18-4415-83E1-E0989F09E24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13" y="3156"/>
              <a:ext cx="41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grpSp>
          <p:nvGrpSpPr>
            <p:cNvPr id="7215" name="Group 47">
              <a:extLst>
                <a:ext uri="{FF2B5EF4-FFF2-40B4-BE49-F238E27FC236}">
                  <a16:creationId xmlns:a16="http://schemas.microsoft.com/office/drawing/2014/main" id="{22C4771E-E73B-4A60-8D89-DC20BCBCE04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043" y="2137"/>
              <a:ext cx="508" cy="509"/>
              <a:chOff x="1066" y="2614"/>
              <a:chExt cx="226" cy="181"/>
            </a:xfrm>
          </p:grpSpPr>
          <p:sp>
            <p:nvSpPr>
              <p:cNvPr id="7216" name="Oval 48">
                <a:extLst>
                  <a:ext uri="{FF2B5EF4-FFF2-40B4-BE49-F238E27FC236}">
                    <a16:creationId xmlns:a16="http://schemas.microsoft.com/office/drawing/2014/main" id="{2E6E0960-4FD1-438F-AFB2-F7AC127D9D6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66" y="2614"/>
                <a:ext cx="226" cy="181"/>
              </a:xfrm>
              <a:prstGeom prst="ellipse">
                <a:avLst/>
              </a:prstGeom>
              <a:solidFill>
                <a:srgbClr val="F4CBAA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sl-SI"/>
              </a:p>
            </p:txBody>
          </p:sp>
          <p:sp>
            <p:nvSpPr>
              <p:cNvPr id="7217" name="Oval 49">
                <a:extLst>
                  <a:ext uri="{FF2B5EF4-FFF2-40B4-BE49-F238E27FC236}">
                    <a16:creationId xmlns:a16="http://schemas.microsoft.com/office/drawing/2014/main" id="{B8F60CF3-33E2-4F4F-A70C-96B81850D63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11" y="2659"/>
                <a:ext cx="46" cy="45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sl-SI"/>
              </a:p>
            </p:txBody>
          </p:sp>
          <p:sp>
            <p:nvSpPr>
              <p:cNvPr id="7218" name="Oval 50">
                <a:extLst>
                  <a:ext uri="{FF2B5EF4-FFF2-40B4-BE49-F238E27FC236}">
                    <a16:creationId xmlns:a16="http://schemas.microsoft.com/office/drawing/2014/main" id="{1F22886D-A628-407F-BD2B-E2629AE0E43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02" y="2659"/>
                <a:ext cx="46" cy="46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sl-SI"/>
              </a:p>
            </p:txBody>
          </p:sp>
          <p:sp>
            <p:nvSpPr>
              <p:cNvPr id="7219" name="Oval 51">
                <a:extLst>
                  <a:ext uri="{FF2B5EF4-FFF2-40B4-BE49-F238E27FC236}">
                    <a16:creationId xmlns:a16="http://schemas.microsoft.com/office/drawing/2014/main" id="{59FC6312-BD96-4E95-B0CD-B222026245E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11" y="2704"/>
                <a:ext cx="136" cy="46"/>
              </a:xfrm>
              <a:prstGeom prst="ellipse">
                <a:avLst/>
              </a:prstGeom>
              <a:solidFill>
                <a:srgbClr val="FF99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sl-SI"/>
              </a:p>
            </p:txBody>
          </p:sp>
        </p:grpSp>
      </p:grpSp>
      <p:grpSp>
        <p:nvGrpSpPr>
          <p:cNvPr id="7222" name="Group 54">
            <a:extLst>
              <a:ext uri="{FF2B5EF4-FFF2-40B4-BE49-F238E27FC236}">
                <a16:creationId xmlns:a16="http://schemas.microsoft.com/office/drawing/2014/main" id="{2649C930-5452-4050-B883-87B39CC4A5EA}"/>
              </a:ext>
            </a:extLst>
          </p:cNvPr>
          <p:cNvGrpSpPr>
            <a:grpSpLocks/>
          </p:cNvGrpSpPr>
          <p:nvPr/>
        </p:nvGrpSpPr>
        <p:grpSpPr bwMode="auto">
          <a:xfrm>
            <a:off x="9144000" y="3619500"/>
            <a:ext cx="1296988" cy="3238500"/>
            <a:chOff x="906" y="2137"/>
            <a:chExt cx="817" cy="2040"/>
          </a:xfrm>
        </p:grpSpPr>
        <p:sp>
          <p:nvSpPr>
            <p:cNvPr id="7223" name="Line 55">
              <a:extLst>
                <a:ext uri="{FF2B5EF4-FFF2-40B4-BE49-F238E27FC236}">
                  <a16:creationId xmlns:a16="http://schemas.microsoft.com/office/drawing/2014/main" id="{CF15DBC8-5CE2-4C5C-AA54-5EB7B962681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13" y="2646"/>
              <a:ext cx="0" cy="89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7224" name="Line 56">
              <a:extLst>
                <a:ext uri="{FF2B5EF4-FFF2-40B4-BE49-F238E27FC236}">
                  <a16:creationId xmlns:a16="http://schemas.microsoft.com/office/drawing/2014/main" id="{CE456AA4-5A58-4CBF-930A-1BC5F6D5711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13" y="3541"/>
              <a:ext cx="205" cy="6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7225" name="Line 57">
              <a:extLst>
                <a:ext uri="{FF2B5EF4-FFF2-40B4-BE49-F238E27FC236}">
                  <a16:creationId xmlns:a16="http://schemas.microsoft.com/office/drawing/2014/main" id="{F9E62C31-E886-4172-93AD-2A54B3D0219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906" y="3541"/>
              <a:ext cx="407" cy="6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7226" name="Line 58">
              <a:extLst>
                <a:ext uri="{FF2B5EF4-FFF2-40B4-BE49-F238E27FC236}">
                  <a16:creationId xmlns:a16="http://schemas.microsoft.com/office/drawing/2014/main" id="{AFBC57D0-15B4-4811-A2FE-F66C56E1FD1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906" y="3156"/>
              <a:ext cx="40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7227" name="Line 59">
              <a:extLst>
                <a:ext uri="{FF2B5EF4-FFF2-40B4-BE49-F238E27FC236}">
                  <a16:creationId xmlns:a16="http://schemas.microsoft.com/office/drawing/2014/main" id="{A4EC4B41-8E2C-40B5-A48D-C9D53B3491F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13" y="3156"/>
              <a:ext cx="41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grpSp>
          <p:nvGrpSpPr>
            <p:cNvPr id="7228" name="Group 60">
              <a:extLst>
                <a:ext uri="{FF2B5EF4-FFF2-40B4-BE49-F238E27FC236}">
                  <a16:creationId xmlns:a16="http://schemas.microsoft.com/office/drawing/2014/main" id="{D1DCA828-7905-41A9-9B43-30DFAFB02E9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043" y="2137"/>
              <a:ext cx="508" cy="509"/>
              <a:chOff x="1066" y="2614"/>
              <a:chExt cx="226" cy="181"/>
            </a:xfrm>
          </p:grpSpPr>
          <p:sp>
            <p:nvSpPr>
              <p:cNvPr id="7229" name="Oval 61">
                <a:extLst>
                  <a:ext uri="{FF2B5EF4-FFF2-40B4-BE49-F238E27FC236}">
                    <a16:creationId xmlns:a16="http://schemas.microsoft.com/office/drawing/2014/main" id="{B2DE22A3-5501-4D10-BBDA-B8A7E6355BB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66" y="2614"/>
                <a:ext cx="226" cy="181"/>
              </a:xfrm>
              <a:prstGeom prst="ellipse">
                <a:avLst/>
              </a:prstGeom>
              <a:solidFill>
                <a:srgbClr val="F4CBAA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sl-SI"/>
              </a:p>
            </p:txBody>
          </p:sp>
          <p:sp>
            <p:nvSpPr>
              <p:cNvPr id="7230" name="Oval 62">
                <a:extLst>
                  <a:ext uri="{FF2B5EF4-FFF2-40B4-BE49-F238E27FC236}">
                    <a16:creationId xmlns:a16="http://schemas.microsoft.com/office/drawing/2014/main" id="{C6FCF96D-BCB9-42FB-8E3C-67B1872D8F5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11" y="2659"/>
                <a:ext cx="46" cy="45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sl-SI"/>
              </a:p>
            </p:txBody>
          </p:sp>
          <p:sp>
            <p:nvSpPr>
              <p:cNvPr id="7231" name="Oval 63">
                <a:extLst>
                  <a:ext uri="{FF2B5EF4-FFF2-40B4-BE49-F238E27FC236}">
                    <a16:creationId xmlns:a16="http://schemas.microsoft.com/office/drawing/2014/main" id="{74295074-18F2-4C7E-96A1-2C63401F369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02" y="2659"/>
                <a:ext cx="46" cy="46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sl-SI"/>
              </a:p>
            </p:txBody>
          </p:sp>
          <p:sp>
            <p:nvSpPr>
              <p:cNvPr id="7232" name="Oval 64">
                <a:extLst>
                  <a:ext uri="{FF2B5EF4-FFF2-40B4-BE49-F238E27FC236}">
                    <a16:creationId xmlns:a16="http://schemas.microsoft.com/office/drawing/2014/main" id="{9DF29B77-6595-4919-A600-AE61717B0F0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11" y="2704"/>
                <a:ext cx="136" cy="46"/>
              </a:xfrm>
              <a:prstGeom prst="ellipse">
                <a:avLst/>
              </a:prstGeom>
              <a:solidFill>
                <a:srgbClr val="FF99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sl-SI"/>
              </a:p>
            </p:txBody>
          </p:sp>
        </p:grpSp>
      </p:grpSp>
      <p:sp>
        <p:nvSpPr>
          <p:cNvPr id="7236" name="AutoShape 68">
            <a:extLst>
              <a:ext uri="{FF2B5EF4-FFF2-40B4-BE49-F238E27FC236}">
                <a16:creationId xmlns:a16="http://schemas.microsoft.com/office/drawing/2014/main" id="{D83D12E8-63B4-4476-BBCB-494B95AA55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8888" y="2133600"/>
            <a:ext cx="914400" cy="1189038"/>
          </a:xfrm>
          <a:prstGeom prst="wedgeRectCallout">
            <a:avLst>
              <a:gd name="adj1" fmla="val -67361"/>
              <a:gd name="adj2" fmla="val 123431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sl-SI" altLang="sl-SI"/>
              <a:t>Kje pa je Simon?</a:t>
            </a:r>
          </a:p>
        </p:txBody>
      </p:sp>
      <p:sp>
        <p:nvSpPr>
          <p:cNvPr id="7237" name="AutoShape 69">
            <a:extLst>
              <a:ext uri="{FF2B5EF4-FFF2-40B4-BE49-F238E27FC236}">
                <a16:creationId xmlns:a16="http://schemas.microsoft.com/office/drawing/2014/main" id="{07503479-1271-46C8-8A93-3B56253A83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51163" y="2852738"/>
            <a:ext cx="914400" cy="609600"/>
          </a:xfrm>
          <a:prstGeom prst="wedgeRectCallout">
            <a:avLst>
              <a:gd name="adj1" fmla="val -69273"/>
              <a:gd name="adj2" fmla="val 96356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sl-SI" altLang="sl-SI"/>
              <a:t>Pride!</a:t>
            </a:r>
          </a:p>
        </p:txBody>
      </p:sp>
      <p:grpSp>
        <p:nvGrpSpPr>
          <p:cNvPr id="7238" name="Group 70">
            <a:extLst>
              <a:ext uri="{FF2B5EF4-FFF2-40B4-BE49-F238E27FC236}">
                <a16:creationId xmlns:a16="http://schemas.microsoft.com/office/drawing/2014/main" id="{3E2E281C-51B0-4CC5-9E1A-86B5D4680AB2}"/>
              </a:ext>
            </a:extLst>
          </p:cNvPr>
          <p:cNvGrpSpPr>
            <a:grpSpLocks/>
          </p:cNvGrpSpPr>
          <p:nvPr/>
        </p:nvGrpSpPr>
        <p:grpSpPr bwMode="auto">
          <a:xfrm>
            <a:off x="9144000" y="3619500"/>
            <a:ext cx="1296988" cy="3238500"/>
            <a:chOff x="906" y="2137"/>
            <a:chExt cx="817" cy="2040"/>
          </a:xfrm>
        </p:grpSpPr>
        <p:sp>
          <p:nvSpPr>
            <p:cNvPr id="7239" name="Line 71">
              <a:extLst>
                <a:ext uri="{FF2B5EF4-FFF2-40B4-BE49-F238E27FC236}">
                  <a16:creationId xmlns:a16="http://schemas.microsoft.com/office/drawing/2014/main" id="{7E33DE37-3D98-42AD-AA33-698AB511A89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13" y="2646"/>
              <a:ext cx="0" cy="89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7240" name="Line 72">
              <a:extLst>
                <a:ext uri="{FF2B5EF4-FFF2-40B4-BE49-F238E27FC236}">
                  <a16:creationId xmlns:a16="http://schemas.microsoft.com/office/drawing/2014/main" id="{D7069B7C-41FA-433F-A50A-0E56FD6AE6A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13" y="3541"/>
              <a:ext cx="205" cy="6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7241" name="Line 73">
              <a:extLst>
                <a:ext uri="{FF2B5EF4-FFF2-40B4-BE49-F238E27FC236}">
                  <a16:creationId xmlns:a16="http://schemas.microsoft.com/office/drawing/2014/main" id="{0F5D9AA8-92ED-4A48-B2E8-38F358FFA1F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906" y="3541"/>
              <a:ext cx="407" cy="6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7242" name="Line 74">
              <a:extLst>
                <a:ext uri="{FF2B5EF4-FFF2-40B4-BE49-F238E27FC236}">
                  <a16:creationId xmlns:a16="http://schemas.microsoft.com/office/drawing/2014/main" id="{457C5BC0-7775-4777-95FB-3A5C3EDA9D1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906" y="3156"/>
              <a:ext cx="40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7243" name="Line 75">
              <a:extLst>
                <a:ext uri="{FF2B5EF4-FFF2-40B4-BE49-F238E27FC236}">
                  <a16:creationId xmlns:a16="http://schemas.microsoft.com/office/drawing/2014/main" id="{761D7974-8352-482C-8DF5-0023B7E2480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13" y="3156"/>
              <a:ext cx="41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grpSp>
          <p:nvGrpSpPr>
            <p:cNvPr id="7244" name="Group 76">
              <a:extLst>
                <a:ext uri="{FF2B5EF4-FFF2-40B4-BE49-F238E27FC236}">
                  <a16:creationId xmlns:a16="http://schemas.microsoft.com/office/drawing/2014/main" id="{B3E87C93-5F2D-4C17-B99F-2FC5CE4BEDF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043" y="2137"/>
              <a:ext cx="508" cy="509"/>
              <a:chOff x="1066" y="2614"/>
              <a:chExt cx="226" cy="181"/>
            </a:xfrm>
          </p:grpSpPr>
          <p:sp>
            <p:nvSpPr>
              <p:cNvPr id="7245" name="Oval 77">
                <a:extLst>
                  <a:ext uri="{FF2B5EF4-FFF2-40B4-BE49-F238E27FC236}">
                    <a16:creationId xmlns:a16="http://schemas.microsoft.com/office/drawing/2014/main" id="{0E9A4C7F-E3B3-4090-A615-38D04E43F0C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66" y="2614"/>
                <a:ext cx="226" cy="181"/>
              </a:xfrm>
              <a:prstGeom prst="ellipse">
                <a:avLst/>
              </a:prstGeom>
              <a:solidFill>
                <a:srgbClr val="F4CBAA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sl-SI"/>
              </a:p>
            </p:txBody>
          </p:sp>
          <p:sp>
            <p:nvSpPr>
              <p:cNvPr id="7246" name="Oval 78">
                <a:extLst>
                  <a:ext uri="{FF2B5EF4-FFF2-40B4-BE49-F238E27FC236}">
                    <a16:creationId xmlns:a16="http://schemas.microsoft.com/office/drawing/2014/main" id="{C82251E0-6479-4261-AE95-626EE22E85D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11" y="2659"/>
                <a:ext cx="46" cy="45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sl-SI"/>
              </a:p>
            </p:txBody>
          </p:sp>
          <p:sp>
            <p:nvSpPr>
              <p:cNvPr id="7247" name="Oval 79">
                <a:extLst>
                  <a:ext uri="{FF2B5EF4-FFF2-40B4-BE49-F238E27FC236}">
                    <a16:creationId xmlns:a16="http://schemas.microsoft.com/office/drawing/2014/main" id="{F0B44F5E-60CE-4083-B580-A8C7278F747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02" y="2659"/>
                <a:ext cx="46" cy="46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sl-SI"/>
              </a:p>
            </p:txBody>
          </p:sp>
          <p:sp>
            <p:nvSpPr>
              <p:cNvPr id="7248" name="Oval 80">
                <a:extLst>
                  <a:ext uri="{FF2B5EF4-FFF2-40B4-BE49-F238E27FC236}">
                    <a16:creationId xmlns:a16="http://schemas.microsoft.com/office/drawing/2014/main" id="{62AEE422-32BE-45A5-97EF-278ED1431DA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11" y="2704"/>
                <a:ext cx="136" cy="46"/>
              </a:xfrm>
              <a:prstGeom prst="ellipse">
                <a:avLst/>
              </a:prstGeom>
              <a:solidFill>
                <a:srgbClr val="FF99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sl-SI"/>
              </a:p>
            </p:txBody>
          </p:sp>
        </p:grpSp>
      </p:grpSp>
      <p:sp>
        <p:nvSpPr>
          <p:cNvPr id="7249" name="AutoShape 81">
            <a:extLst>
              <a:ext uri="{FF2B5EF4-FFF2-40B4-BE49-F238E27FC236}">
                <a16:creationId xmlns:a16="http://schemas.microsoft.com/office/drawing/2014/main" id="{8E30D140-E177-4141-94C6-F7260566F87C}"/>
              </a:ext>
            </a:extLst>
          </p:cNvPr>
          <p:cNvSpPr>
            <a:spLocks noChangeArrowheads="1"/>
          </p:cNvSpPr>
          <p:nvPr/>
        </p:nvSpPr>
        <p:spPr bwMode="auto">
          <a:xfrm rot="10800000" flipH="1" flipV="1">
            <a:off x="5795963" y="2312988"/>
            <a:ext cx="719137" cy="684212"/>
          </a:xfrm>
          <a:prstGeom prst="wedgeRectCallout">
            <a:avLst>
              <a:gd name="adj1" fmla="val 360593"/>
              <a:gd name="adj2" fmla="val 164384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sl-SI" altLang="sl-SI"/>
              <a:t>Tu sem!</a:t>
            </a:r>
          </a:p>
        </p:txBody>
      </p:sp>
      <p:grpSp>
        <p:nvGrpSpPr>
          <p:cNvPr id="7221" name="Group 53">
            <a:extLst>
              <a:ext uri="{FF2B5EF4-FFF2-40B4-BE49-F238E27FC236}">
                <a16:creationId xmlns:a16="http://schemas.microsoft.com/office/drawing/2014/main" id="{90785DA3-6934-4E62-A682-69E5A0E28A82}"/>
              </a:ext>
            </a:extLst>
          </p:cNvPr>
          <p:cNvGrpSpPr>
            <a:grpSpLocks/>
          </p:cNvGrpSpPr>
          <p:nvPr/>
        </p:nvGrpSpPr>
        <p:grpSpPr bwMode="auto">
          <a:xfrm>
            <a:off x="4248150" y="4652963"/>
            <a:ext cx="3995738" cy="2205037"/>
            <a:chOff x="2676" y="2931"/>
            <a:chExt cx="2517" cy="1389"/>
          </a:xfrm>
        </p:grpSpPr>
        <p:sp>
          <p:nvSpPr>
            <p:cNvPr id="7173" name="Line 5">
              <a:extLst>
                <a:ext uri="{FF2B5EF4-FFF2-40B4-BE49-F238E27FC236}">
                  <a16:creationId xmlns:a16="http://schemas.microsoft.com/office/drawing/2014/main" id="{439D85FE-50B2-44D4-A210-2A0D3B2D54A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812" y="3090"/>
              <a:ext cx="23" cy="12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7174" name="Line 6">
              <a:extLst>
                <a:ext uri="{FF2B5EF4-FFF2-40B4-BE49-F238E27FC236}">
                  <a16:creationId xmlns:a16="http://schemas.microsoft.com/office/drawing/2014/main" id="{19051FD1-DF92-4493-BEBC-94870136451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16" y="3113"/>
              <a:ext cx="0" cy="120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7175" name="Rectangle 7">
              <a:extLst>
                <a:ext uri="{FF2B5EF4-FFF2-40B4-BE49-F238E27FC236}">
                  <a16:creationId xmlns:a16="http://schemas.microsoft.com/office/drawing/2014/main" id="{73F5DCA9-49D2-410A-9C1E-E28DADC497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76" y="2931"/>
              <a:ext cx="2517" cy="159"/>
            </a:xfrm>
            <a:prstGeom prst="rect">
              <a:avLst/>
            </a:prstGeom>
            <a:solidFill>
              <a:srgbClr val="9966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7176" name="Line 8">
              <a:extLst>
                <a:ext uri="{FF2B5EF4-FFF2-40B4-BE49-F238E27FC236}">
                  <a16:creationId xmlns:a16="http://schemas.microsoft.com/office/drawing/2014/main" id="{5A9B9C86-AE3E-4210-92A5-9E3121B14D1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035" y="3090"/>
              <a:ext cx="0" cy="12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7177" name="Line 9">
              <a:extLst>
                <a:ext uri="{FF2B5EF4-FFF2-40B4-BE49-F238E27FC236}">
                  <a16:creationId xmlns:a16="http://schemas.microsoft.com/office/drawing/2014/main" id="{D351B8D4-5049-48F9-AF97-0A0EF40CBE0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76" y="3090"/>
              <a:ext cx="0" cy="12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</p:grpSp>
    </p:spTree>
  </p:cSld>
  <p:clrMapOvr>
    <a:masterClrMapping/>
  </p:clrMapOvr>
  <p:transition advClick="0" advTm="2000">
    <p:checker dir="vert"/>
    <p:sndAc>
      <p:stSnd>
        <p:snd r:embed="rId2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99 0.04578 L -0.98038 0.03005 " pathEditMode="relative" rAng="0" ptsTypes="AA">
                                      <p:cBhvr>
                                        <p:cTn id="6" dur="5000" fill="hold"/>
                                        <p:tgtEl>
                                          <p:spTgt spid="72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819" y="-7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8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0.03514 L -0.84253 0.03005 " pathEditMode="relative" rAng="0" ptsTypes="AA">
                                      <p:cBhvr>
                                        <p:cTn id="9" dur="5000" fill="hold"/>
                                        <p:tgtEl>
                                          <p:spTgt spid="72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2135" y="-254"/>
                                    </p:animMotion>
                                  </p:childTnLst>
                                </p:cTn>
                              </p:par>
                              <p:par>
                                <p:cTn id="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13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60000">
                                      <p:cBhvr>
                                        <p:cTn id="14" dur="2000" fill="hold"/>
                                        <p:tgtEl>
                                          <p:spTgt spid="72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20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23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7083 0.04208 L -0.71649 0.04208 " pathEditMode="relative" rAng="0" ptsTypes="AA">
                                      <p:cBhvr>
                                        <p:cTn id="24" dur="5000" fill="hold"/>
                                        <p:tgtEl>
                                          <p:spTgt spid="72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292" y="0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17000"/>
                            </p:stCondLst>
                            <p:childTnLst>
                              <p:par>
                                <p:cTn id="28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36" grpId="0" animBg="1"/>
      <p:bldP spid="7236" grpId="1" animBg="1"/>
      <p:bldP spid="7237" grpId="0" animBg="1"/>
      <p:bldP spid="7237" grpId="1" animBg="1"/>
      <p:bldP spid="7249" grpId="0" animBg="1"/>
      <p:bldP spid="7249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66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45" name="Rectangle 153">
            <a:extLst>
              <a:ext uri="{FF2B5EF4-FFF2-40B4-BE49-F238E27FC236}">
                <a16:creationId xmlns:a16="http://schemas.microsoft.com/office/drawing/2014/main" id="{EE4E84BC-C636-4E8D-9B4E-01E650CD1C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59675" y="2205038"/>
            <a:ext cx="1366838" cy="4652962"/>
          </a:xfrm>
          <a:prstGeom prst="rect">
            <a:avLst/>
          </a:prstGeom>
          <a:solidFill>
            <a:srgbClr val="66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  <p:sp>
        <p:nvSpPr>
          <p:cNvPr id="8257" name="Rectangle 65">
            <a:extLst>
              <a:ext uri="{FF2B5EF4-FFF2-40B4-BE49-F238E27FC236}">
                <a16:creationId xmlns:a16="http://schemas.microsoft.com/office/drawing/2014/main" id="{A37FDA5F-D25A-42FF-97CE-60E608E0D7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84550" y="2205038"/>
            <a:ext cx="1366838" cy="4652962"/>
          </a:xfrm>
          <a:prstGeom prst="rect">
            <a:avLst/>
          </a:prstGeom>
          <a:solidFill>
            <a:srgbClr val="66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  <p:sp>
        <p:nvSpPr>
          <p:cNvPr id="8240" name="Rectangle 48">
            <a:extLst>
              <a:ext uri="{FF2B5EF4-FFF2-40B4-BE49-F238E27FC236}">
                <a16:creationId xmlns:a16="http://schemas.microsoft.com/office/drawing/2014/main" id="{35A51E1F-2D48-4C87-B15F-482593F40B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87900" y="2205038"/>
            <a:ext cx="2767013" cy="4652962"/>
          </a:xfrm>
          <a:prstGeom prst="rect">
            <a:avLst/>
          </a:prstGeom>
          <a:solidFill>
            <a:srgbClr val="6633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8241" name="Line 49">
            <a:extLst>
              <a:ext uri="{FF2B5EF4-FFF2-40B4-BE49-F238E27FC236}">
                <a16:creationId xmlns:a16="http://schemas.microsoft.com/office/drawing/2014/main" id="{77CB83CF-5EE1-45E1-9993-0099B8ECE00A}"/>
              </a:ext>
            </a:extLst>
          </p:cNvPr>
          <p:cNvSpPr>
            <a:spLocks noChangeShapeType="1"/>
          </p:cNvSpPr>
          <p:nvPr/>
        </p:nvSpPr>
        <p:spPr bwMode="auto">
          <a:xfrm>
            <a:off x="6172200" y="2205038"/>
            <a:ext cx="0" cy="465296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8242" name="Oval 50">
            <a:extLst>
              <a:ext uri="{FF2B5EF4-FFF2-40B4-BE49-F238E27FC236}">
                <a16:creationId xmlns:a16="http://schemas.microsoft.com/office/drawing/2014/main" id="{1655EA85-B1C9-461C-B7F0-647D858061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19788" y="4445000"/>
            <a:ext cx="125412" cy="173038"/>
          </a:xfrm>
          <a:prstGeom prst="ellipse">
            <a:avLst/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8243" name="Oval 51">
            <a:extLst>
              <a:ext uri="{FF2B5EF4-FFF2-40B4-BE49-F238E27FC236}">
                <a16:creationId xmlns:a16="http://schemas.microsoft.com/office/drawing/2014/main" id="{60603D50-D30B-4F9A-99F0-C49D5A8779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97613" y="4445000"/>
            <a:ext cx="125412" cy="173038"/>
          </a:xfrm>
          <a:prstGeom prst="ellipse">
            <a:avLst/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8196" name="Rectangle 4">
            <a:extLst>
              <a:ext uri="{FF2B5EF4-FFF2-40B4-BE49-F238E27FC236}">
                <a16:creationId xmlns:a16="http://schemas.microsoft.com/office/drawing/2014/main" id="{0B3B8DE2-C813-4A62-81AC-D4E1E616CE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8063" y="1665288"/>
            <a:ext cx="1981200" cy="1476375"/>
          </a:xfrm>
          <a:prstGeom prst="rect">
            <a:avLst/>
          </a:prstGeom>
          <a:solidFill>
            <a:srgbClr val="33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  <p:grpSp>
        <p:nvGrpSpPr>
          <p:cNvPr id="8203" name="Group 11">
            <a:extLst>
              <a:ext uri="{FF2B5EF4-FFF2-40B4-BE49-F238E27FC236}">
                <a16:creationId xmlns:a16="http://schemas.microsoft.com/office/drawing/2014/main" id="{11558226-5783-49F5-B445-3B2368464AA9}"/>
              </a:ext>
            </a:extLst>
          </p:cNvPr>
          <p:cNvGrpSpPr>
            <a:grpSpLocks/>
          </p:cNvGrpSpPr>
          <p:nvPr/>
        </p:nvGrpSpPr>
        <p:grpSpPr bwMode="auto">
          <a:xfrm>
            <a:off x="468313" y="3619500"/>
            <a:ext cx="1296987" cy="3238500"/>
            <a:chOff x="906" y="2137"/>
            <a:chExt cx="817" cy="2040"/>
          </a:xfrm>
        </p:grpSpPr>
        <p:sp>
          <p:nvSpPr>
            <p:cNvPr id="8204" name="Line 12">
              <a:extLst>
                <a:ext uri="{FF2B5EF4-FFF2-40B4-BE49-F238E27FC236}">
                  <a16:creationId xmlns:a16="http://schemas.microsoft.com/office/drawing/2014/main" id="{B0549552-20BB-47E8-96DE-211E84AA9B7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13" y="2646"/>
              <a:ext cx="0" cy="89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8205" name="Line 13">
              <a:extLst>
                <a:ext uri="{FF2B5EF4-FFF2-40B4-BE49-F238E27FC236}">
                  <a16:creationId xmlns:a16="http://schemas.microsoft.com/office/drawing/2014/main" id="{6546B2E4-A361-460E-B367-6AE4B788778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13" y="3541"/>
              <a:ext cx="205" cy="6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8206" name="Line 14">
              <a:extLst>
                <a:ext uri="{FF2B5EF4-FFF2-40B4-BE49-F238E27FC236}">
                  <a16:creationId xmlns:a16="http://schemas.microsoft.com/office/drawing/2014/main" id="{93641935-0AA7-49D5-8672-00D9BE94E8F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906" y="3541"/>
              <a:ext cx="407" cy="6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8207" name="Line 15">
              <a:extLst>
                <a:ext uri="{FF2B5EF4-FFF2-40B4-BE49-F238E27FC236}">
                  <a16:creationId xmlns:a16="http://schemas.microsoft.com/office/drawing/2014/main" id="{141418F2-078C-46F4-8481-C82AEE42029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906" y="3156"/>
              <a:ext cx="40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8208" name="Line 16">
              <a:extLst>
                <a:ext uri="{FF2B5EF4-FFF2-40B4-BE49-F238E27FC236}">
                  <a16:creationId xmlns:a16="http://schemas.microsoft.com/office/drawing/2014/main" id="{19E2836F-E929-4D27-91D7-D09C04494D2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13" y="3156"/>
              <a:ext cx="41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grpSp>
          <p:nvGrpSpPr>
            <p:cNvPr id="8209" name="Group 17">
              <a:extLst>
                <a:ext uri="{FF2B5EF4-FFF2-40B4-BE49-F238E27FC236}">
                  <a16:creationId xmlns:a16="http://schemas.microsoft.com/office/drawing/2014/main" id="{93C8A634-95CF-4A1F-99BE-4D49FE9EDE8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043" y="2137"/>
              <a:ext cx="508" cy="509"/>
              <a:chOff x="1066" y="2614"/>
              <a:chExt cx="226" cy="181"/>
            </a:xfrm>
          </p:grpSpPr>
          <p:sp>
            <p:nvSpPr>
              <p:cNvPr id="8210" name="Oval 18">
                <a:extLst>
                  <a:ext uri="{FF2B5EF4-FFF2-40B4-BE49-F238E27FC236}">
                    <a16:creationId xmlns:a16="http://schemas.microsoft.com/office/drawing/2014/main" id="{27818984-E837-41DA-A594-826C4FE66D7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66" y="2614"/>
                <a:ext cx="226" cy="181"/>
              </a:xfrm>
              <a:prstGeom prst="ellipse">
                <a:avLst/>
              </a:prstGeom>
              <a:solidFill>
                <a:srgbClr val="F4CBAA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sl-SI"/>
              </a:p>
            </p:txBody>
          </p:sp>
          <p:sp>
            <p:nvSpPr>
              <p:cNvPr id="8211" name="Oval 19">
                <a:extLst>
                  <a:ext uri="{FF2B5EF4-FFF2-40B4-BE49-F238E27FC236}">
                    <a16:creationId xmlns:a16="http://schemas.microsoft.com/office/drawing/2014/main" id="{C5F10C33-7D19-4D6F-A938-5C8543184AC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11" y="2659"/>
                <a:ext cx="46" cy="45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sl-SI"/>
              </a:p>
            </p:txBody>
          </p:sp>
          <p:sp>
            <p:nvSpPr>
              <p:cNvPr id="8212" name="Oval 20">
                <a:extLst>
                  <a:ext uri="{FF2B5EF4-FFF2-40B4-BE49-F238E27FC236}">
                    <a16:creationId xmlns:a16="http://schemas.microsoft.com/office/drawing/2014/main" id="{508AD25C-2712-400B-8263-2DCFC028F2E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02" y="2659"/>
                <a:ext cx="46" cy="46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sl-SI"/>
              </a:p>
            </p:txBody>
          </p:sp>
          <p:sp>
            <p:nvSpPr>
              <p:cNvPr id="8213" name="Oval 21">
                <a:extLst>
                  <a:ext uri="{FF2B5EF4-FFF2-40B4-BE49-F238E27FC236}">
                    <a16:creationId xmlns:a16="http://schemas.microsoft.com/office/drawing/2014/main" id="{3B09F014-7917-4B6D-8CC6-32A65245975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11" y="2704"/>
                <a:ext cx="136" cy="46"/>
              </a:xfrm>
              <a:prstGeom prst="ellipse">
                <a:avLst/>
              </a:prstGeom>
              <a:solidFill>
                <a:srgbClr val="FF99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sl-SI"/>
              </a:p>
            </p:txBody>
          </p:sp>
        </p:grpSp>
      </p:grpSp>
      <p:grpSp>
        <p:nvGrpSpPr>
          <p:cNvPr id="8214" name="Group 22">
            <a:extLst>
              <a:ext uri="{FF2B5EF4-FFF2-40B4-BE49-F238E27FC236}">
                <a16:creationId xmlns:a16="http://schemas.microsoft.com/office/drawing/2014/main" id="{A4BB4059-A0E3-4E9D-9C54-BD3607E23A16}"/>
              </a:ext>
            </a:extLst>
          </p:cNvPr>
          <p:cNvGrpSpPr>
            <a:grpSpLocks/>
          </p:cNvGrpSpPr>
          <p:nvPr/>
        </p:nvGrpSpPr>
        <p:grpSpPr bwMode="auto">
          <a:xfrm>
            <a:off x="1511300" y="3619500"/>
            <a:ext cx="1296988" cy="3238500"/>
            <a:chOff x="906" y="2137"/>
            <a:chExt cx="817" cy="2040"/>
          </a:xfrm>
        </p:grpSpPr>
        <p:sp>
          <p:nvSpPr>
            <p:cNvPr id="8215" name="Line 23">
              <a:extLst>
                <a:ext uri="{FF2B5EF4-FFF2-40B4-BE49-F238E27FC236}">
                  <a16:creationId xmlns:a16="http://schemas.microsoft.com/office/drawing/2014/main" id="{42E1303E-423D-44BE-B42C-72911619BCF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13" y="2646"/>
              <a:ext cx="0" cy="89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8216" name="Line 24">
              <a:extLst>
                <a:ext uri="{FF2B5EF4-FFF2-40B4-BE49-F238E27FC236}">
                  <a16:creationId xmlns:a16="http://schemas.microsoft.com/office/drawing/2014/main" id="{95E79C33-5A9E-46C9-B531-337C593657A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13" y="3541"/>
              <a:ext cx="205" cy="6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8217" name="Line 25">
              <a:extLst>
                <a:ext uri="{FF2B5EF4-FFF2-40B4-BE49-F238E27FC236}">
                  <a16:creationId xmlns:a16="http://schemas.microsoft.com/office/drawing/2014/main" id="{3CF10463-512E-4E46-A1D6-C0B64030694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906" y="3541"/>
              <a:ext cx="407" cy="6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8218" name="Line 26">
              <a:extLst>
                <a:ext uri="{FF2B5EF4-FFF2-40B4-BE49-F238E27FC236}">
                  <a16:creationId xmlns:a16="http://schemas.microsoft.com/office/drawing/2014/main" id="{86983311-D95D-4A65-BFF0-BE37FA10C94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906" y="3156"/>
              <a:ext cx="40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8219" name="Line 27">
              <a:extLst>
                <a:ext uri="{FF2B5EF4-FFF2-40B4-BE49-F238E27FC236}">
                  <a16:creationId xmlns:a16="http://schemas.microsoft.com/office/drawing/2014/main" id="{BC78592D-37F4-41B2-84FA-3721413F7B8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13" y="3156"/>
              <a:ext cx="41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grpSp>
          <p:nvGrpSpPr>
            <p:cNvPr id="8220" name="Group 28">
              <a:extLst>
                <a:ext uri="{FF2B5EF4-FFF2-40B4-BE49-F238E27FC236}">
                  <a16:creationId xmlns:a16="http://schemas.microsoft.com/office/drawing/2014/main" id="{1B43FFF1-0A7C-47F9-97A5-DA9822E3F23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043" y="2137"/>
              <a:ext cx="508" cy="509"/>
              <a:chOff x="1066" y="2614"/>
              <a:chExt cx="226" cy="181"/>
            </a:xfrm>
          </p:grpSpPr>
          <p:sp>
            <p:nvSpPr>
              <p:cNvPr id="8221" name="Oval 29">
                <a:extLst>
                  <a:ext uri="{FF2B5EF4-FFF2-40B4-BE49-F238E27FC236}">
                    <a16:creationId xmlns:a16="http://schemas.microsoft.com/office/drawing/2014/main" id="{1B99B691-B079-45B6-B74A-F51090E9525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66" y="2614"/>
                <a:ext cx="226" cy="181"/>
              </a:xfrm>
              <a:prstGeom prst="ellipse">
                <a:avLst/>
              </a:prstGeom>
              <a:solidFill>
                <a:srgbClr val="F4CBAA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sl-SI"/>
              </a:p>
            </p:txBody>
          </p:sp>
          <p:sp>
            <p:nvSpPr>
              <p:cNvPr id="8222" name="Oval 30">
                <a:extLst>
                  <a:ext uri="{FF2B5EF4-FFF2-40B4-BE49-F238E27FC236}">
                    <a16:creationId xmlns:a16="http://schemas.microsoft.com/office/drawing/2014/main" id="{A0C9B65B-1853-4379-8E2D-2FB9726C110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11" y="2659"/>
                <a:ext cx="46" cy="45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sl-SI"/>
              </a:p>
            </p:txBody>
          </p:sp>
          <p:sp>
            <p:nvSpPr>
              <p:cNvPr id="8223" name="Oval 31">
                <a:extLst>
                  <a:ext uri="{FF2B5EF4-FFF2-40B4-BE49-F238E27FC236}">
                    <a16:creationId xmlns:a16="http://schemas.microsoft.com/office/drawing/2014/main" id="{560AE5EC-441C-4762-994F-A217E68C091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02" y="2659"/>
                <a:ext cx="46" cy="46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sl-SI"/>
              </a:p>
            </p:txBody>
          </p:sp>
          <p:sp>
            <p:nvSpPr>
              <p:cNvPr id="8224" name="Oval 32">
                <a:extLst>
                  <a:ext uri="{FF2B5EF4-FFF2-40B4-BE49-F238E27FC236}">
                    <a16:creationId xmlns:a16="http://schemas.microsoft.com/office/drawing/2014/main" id="{5E05B4E1-5F25-4D42-8A31-8E3C51D68E5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11" y="2704"/>
                <a:ext cx="136" cy="46"/>
              </a:xfrm>
              <a:prstGeom prst="ellipse">
                <a:avLst/>
              </a:prstGeom>
              <a:solidFill>
                <a:srgbClr val="FF99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sl-SI"/>
              </a:p>
            </p:txBody>
          </p:sp>
        </p:grpSp>
      </p:grpSp>
      <p:sp>
        <p:nvSpPr>
          <p:cNvPr id="8236" name="AutoShape 44">
            <a:extLst>
              <a:ext uri="{FF2B5EF4-FFF2-40B4-BE49-F238E27FC236}">
                <a16:creationId xmlns:a16="http://schemas.microsoft.com/office/drawing/2014/main" id="{68760BEE-C2C5-4448-92B9-FB3967DBBF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68425" y="1844675"/>
            <a:ext cx="1223963" cy="900113"/>
          </a:xfrm>
          <a:prstGeom prst="wedgeRectCallout">
            <a:avLst>
              <a:gd name="adj1" fmla="val -69843"/>
              <a:gd name="adj2" fmla="val 195681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sl-SI" altLang="sl-SI"/>
              <a:t>Jaz sem izgubil vse!!</a:t>
            </a:r>
          </a:p>
        </p:txBody>
      </p:sp>
      <p:sp>
        <p:nvSpPr>
          <p:cNvPr id="8237" name="AutoShape 45">
            <a:extLst>
              <a:ext uri="{FF2B5EF4-FFF2-40B4-BE49-F238E27FC236}">
                <a16:creationId xmlns:a16="http://schemas.microsoft.com/office/drawing/2014/main" id="{E76DF44C-206A-414F-B3DD-31F6DCBD8F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16238" y="1736725"/>
            <a:ext cx="1223962" cy="900113"/>
          </a:xfrm>
          <a:prstGeom prst="wedgeRectCallout">
            <a:avLst>
              <a:gd name="adj1" fmla="val -103306"/>
              <a:gd name="adj2" fmla="val 20978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sl-SI" altLang="sl-SI"/>
              <a:t>Jaz družino in denar!</a:t>
            </a:r>
          </a:p>
        </p:txBody>
      </p:sp>
      <p:sp>
        <p:nvSpPr>
          <p:cNvPr id="8238" name="AutoShape 46">
            <a:extLst>
              <a:ext uri="{FF2B5EF4-FFF2-40B4-BE49-F238E27FC236}">
                <a16:creationId xmlns:a16="http://schemas.microsoft.com/office/drawing/2014/main" id="{CB42853F-1D64-435D-A604-BA8E763F5F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03800" y="1808163"/>
            <a:ext cx="1117600" cy="1728787"/>
          </a:xfrm>
          <a:prstGeom prst="wedgeRectCallout">
            <a:avLst>
              <a:gd name="adj1" fmla="val -172301"/>
              <a:gd name="adj2" fmla="val 83611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sl-SI" altLang="sl-SI"/>
              <a:t>Meni pa so zarubili vse, razen te hiše!!!</a:t>
            </a:r>
          </a:p>
        </p:txBody>
      </p:sp>
      <p:sp>
        <p:nvSpPr>
          <p:cNvPr id="8244" name="Line 52">
            <a:extLst>
              <a:ext uri="{FF2B5EF4-FFF2-40B4-BE49-F238E27FC236}">
                <a16:creationId xmlns:a16="http://schemas.microsoft.com/office/drawing/2014/main" id="{0AE2D5E4-9855-41AC-B53E-451382C07297}"/>
              </a:ext>
            </a:extLst>
          </p:cNvPr>
          <p:cNvSpPr>
            <a:spLocks noChangeShapeType="1"/>
          </p:cNvSpPr>
          <p:nvPr/>
        </p:nvSpPr>
        <p:spPr bwMode="auto">
          <a:xfrm>
            <a:off x="4787900" y="5876925"/>
            <a:ext cx="13684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8245" name="Line 53">
            <a:extLst>
              <a:ext uri="{FF2B5EF4-FFF2-40B4-BE49-F238E27FC236}">
                <a16:creationId xmlns:a16="http://schemas.microsoft.com/office/drawing/2014/main" id="{C7A43D54-99E4-498E-BE97-28AFCD668316}"/>
              </a:ext>
            </a:extLst>
          </p:cNvPr>
          <p:cNvSpPr>
            <a:spLocks noChangeShapeType="1"/>
          </p:cNvSpPr>
          <p:nvPr/>
        </p:nvSpPr>
        <p:spPr bwMode="auto">
          <a:xfrm>
            <a:off x="4787900" y="3789363"/>
            <a:ext cx="13684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8254" name="Rectangle 62">
            <a:extLst>
              <a:ext uri="{FF2B5EF4-FFF2-40B4-BE49-F238E27FC236}">
                <a16:creationId xmlns:a16="http://schemas.microsoft.com/office/drawing/2014/main" id="{4150B0BD-1C8C-4BED-BAB1-76C66ABA7B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48263" y="6489700"/>
            <a:ext cx="755650" cy="3683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  <p:sp>
        <p:nvSpPr>
          <p:cNvPr id="8255" name="Rectangle 63">
            <a:extLst>
              <a:ext uri="{FF2B5EF4-FFF2-40B4-BE49-F238E27FC236}">
                <a16:creationId xmlns:a16="http://schemas.microsoft.com/office/drawing/2014/main" id="{4C616BA7-623C-4AA3-B04D-171C792FF4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11750" y="5481638"/>
            <a:ext cx="755650" cy="368300"/>
          </a:xfrm>
          <a:prstGeom prst="rect">
            <a:avLst/>
          </a:prstGeom>
          <a:solidFill>
            <a:srgbClr val="000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  <p:sp>
        <p:nvSpPr>
          <p:cNvPr id="8256" name="Rectangle 64">
            <a:extLst>
              <a:ext uri="{FF2B5EF4-FFF2-40B4-BE49-F238E27FC236}">
                <a16:creationId xmlns:a16="http://schemas.microsoft.com/office/drawing/2014/main" id="{B62745B8-A268-49CA-B8B4-EC7D28A440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11750" y="3429000"/>
            <a:ext cx="755650" cy="3683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  <p:sp>
        <p:nvSpPr>
          <p:cNvPr id="8258" name="Line 66">
            <a:extLst>
              <a:ext uri="{FF2B5EF4-FFF2-40B4-BE49-F238E27FC236}">
                <a16:creationId xmlns:a16="http://schemas.microsoft.com/office/drawing/2014/main" id="{55DC6FDC-E311-4A42-A581-1E36A20E1128}"/>
              </a:ext>
            </a:extLst>
          </p:cNvPr>
          <p:cNvSpPr>
            <a:spLocks noChangeShapeType="1"/>
          </p:cNvSpPr>
          <p:nvPr/>
        </p:nvSpPr>
        <p:spPr bwMode="auto">
          <a:xfrm>
            <a:off x="6192838" y="3789363"/>
            <a:ext cx="13668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8259" name="Line 67">
            <a:extLst>
              <a:ext uri="{FF2B5EF4-FFF2-40B4-BE49-F238E27FC236}">
                <a16:creationId xmlns:a16="http://schemas.microsoft.com/office/drawing/2014/main" id="{F78ACAEC-7CBD-4903-82CA-C0E64C2AD37A}"/>
              </a:ext>
            </a:extLst>
          </p:cNvPr>
          <p:cNvSpPr>
            <a:spLocks noChangeShapeType="1"/>
          </p:cNvSpPr>
          <p:nvPr/>
        </p:nvSpPr>
        <p:spPr bwMode="auto">
          <a:xfrm>
            <a:off x="6156325" y="5876925"/>
            <a:ext cx="14033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l-SI"/>
          </a:p>
        </p:txBody>
      </p:sp>
      <p:grpSp>
        <p:nvGrpSpPr>
          <p:cNvPr id="8260" name="Group 68">
            <a:extLst>
              <a:ext uri="{FF2B5EF4-FFF2-40B4-BE49-F238E27FC236}">
                <a16:creationId xmlns:a16="http://schemas.microsoft.com/office/drawing/2014/main" id="{56904A65-8081-48B1-911D-94727AEC83A1}"/>
              </a:ext>
            </a:extLst>
          </p:cNvPr>
          <p:cNvGrpSpPr>
            <a:grpSpLocks/>
          </p:cNvGrpSpPr>
          <p:nvPr/>
        </p:nvGrpSpPr>
        <p:grpSpPr bwMode="auto">
          <a:xfrm rot="16200000">
            <a:off x="5912644" y="2917031"/>
            <a:ext cx="1263650" cy="344488"/>
            <a:chOff x="3937" y="13114"/>
            <a:chExt cx="1990" cy="543"/>
          </a:xfrm>
        </p:grpSpPr>
        <p:grpSp>
          <p:nvGrpSpPr>
            <p:cNvPr id="8261" name="Group 69">
              <a:extLst>
                <a:ext uri="{FF2B5EF4-FFF2-40B4-BE49-F238E27FC236}">
                  <a16:creationId xmlns:a16="http://schemas.microsoft.com/office/drawing/2014/main" id="{30984840-7D37-4FB3-91EC-6B619F89D04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937" y="13114"/>
              <a:ext cx="1990" cy="373"/>
              <a:chOff x="3937" y="13114"/>
              <a:chExt cx="1990" cy="373"/>
            </a:xfrm>
          </p:grpSpPr>
          <p:sp>
            <p:nvSpPr>
              <p:cNvPr id="8262" name="Line 70">
                <a:extLst>
                  <a:ext uri="{FF2B5EF4-FFF2-40B4-BE49-F238E27FC236}">
                    <a16:creationId xmlns:a16="http://schemas.microsoft.com/office/drawing/2014/main" id="{7A0D6C47-E88C-4D19-A4CC-A26E793C7A7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377" y="13117"/>
                <a:ext cx="0" cy="36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8263" name="Line 71">
                <a:extLst>
                  <a:ext uri="{FF2B5EF4-FFF2-40B4-BE49-F238E27FC236}">
                    <a16:creationId xmlns:a16="http://schemas.microsoft.com/office/drawing/2014/main" id="{AEAA2775-EC9F-436F-8766-88EAF7485B8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4837" y="13477"/>
                <a:ext cx="108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8264" name="Line 72">
                <a:extLst>
                  <a:ext uri="{FF2B5EF4-FFF2-40B4-BE49-F238E27FC236}">
                    <a16:creationId xmlns:a16="http://schemas.microsoft.com/office/drawing/2014/main" id="{8342FDCD-18A0-401B-8F98-4E63A0A0EA6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937" y="13477"/>
                <a:ext cx="90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8265" name="Line 73">
                <a:extLst>
                  <a:ext uri="{FF2B5EF4-FFF2-40B4-BE49-F238E27FC236}">
                    <a16:creationId xmlns:a16="http://schemas.microsoft.com/office/drawing/2014/main" id="{FEC760FE-988A-4252-ACAB-BD3A3CB3E08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667" y="13487"/>
                <a:ext cx="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8266" name="Line 74">
                <a:extLst>
                  <a:ext uri="{FF2B5EF4-FFF2-40B4-BE49-F238E27FC236}">
                    <a16:creationId xmlns:a16="http://schemas.microsoft.com/office/drawing/2014/main" id="{E2C26A2D-AA7E-4E43-B90C-C88E0C2E7CC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927" y="13487"/>
                <a:ext cx="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8267" name="Line 75">
                <a:extLst>
                  <a:ext uri="{FF2B5EF4-FFF2-40B4-BE49-F238E27FC236}">
                    <a16:creationId xmlns:a16="http://schemas.microsoft.com/office/drawing/2014/main" id="{D575BD5C-7397-42A2-848C-17EBEE49F08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307" y="13487"/>
                <a:ext cx="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8268" name="Line 76">
                <a:extLst>
                  <a:ext uri="{FF2B5EF4-FFF2-40B4-BE49-F238E27FC236}">
                    <a16:creationId xmlns:a16="http://schemas.microsoft.com/office/drawing/2014/main" id="{07FEF71D-B246-42B8-948C-559CD18594D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297" y="13117"/>
                <a:ext cx="54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8269" name="Line 77">
                <a:extLst>
                  <a:ext uri="{FF2B5EF4-FFF2-40B4-BE49-F238E27FC236}">
                    <a16:creationId xmlns:a16="http://schemas.microsoft.com/office/drawing/2014/main" id="{5A2D1871-7316-4F32-8423-2459C9783F9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837" y="13117"/>
                <a:ext cx="0" cy="36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8270" name="Line 78">
                <a:extLst>
                  <a:ext uri="{FF2B5EF4-FFF2-40B4-BE49-F238E27FC236}">
                    <a16:creationId xmlns:a16="http://schemas.microsoft.com/office/drawing/2014/main" id="{6B678520-8149-4086-A23B-428F9A9B588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297" y="13117"/>
                <a:ext cx="0" cy="36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8271" name="Line 79">
                <a:extLst>
                  <a:ext uri="{FF2B5EF4-FFF2-40B4-BE49-F238E27FC236}">
                    <a16:creationId xmlns:a16="http://schemas.microsoft.com/office/drawing/2014/main" id="{5F6C7967-E616-4AD1-B534-9C0597E25C1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937" y="13117"/>
                <a:ext cx="0" cy="36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8272" name="Rectangle 80">
                <a:extLst>
                  <a:ext uri="{FF2B5EF4-FFF2-40B4-BE49-F238E27FC236}">
                    <a16:creationId xmlns:a16="http://schemas.microsoft.com/office/drawing/2014/main" id="{5E7154E1-A0A6-4933-91AA-2AC4F906746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97" y="13114"/>
                <a:ext cx="540" cy="360"/>
              </a:xfrm>
              <a:prstGeom prst="rect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</p:grpSp>
        <p:sp>
          <p:nvSpPr>
            <p:cNvPr id="8273" name="Line 81">
              <a:extLst>
                <a:ext uri="{FF2B5EF4-FFF2-40B4-BE49-F238E27FC236}">
                  <a16:creationId xmlns:a16="http://schemas.microsoft.com/office/drawing/2014/main" id="{866BC34E-E9A1-4FC6-AEE8-BB9241DB15E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557" y="13477"/>
              <a:ext cx="0" cy="1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sl-SI"/>
            </a:p>
          </p:txBody>
        </p:sp>
      </p:grpSp>
      <p:grpSp>
        <p:nvGrpSpPr>
          <p:cNvPr id="8274" name="Group 82">
            <a:extLst>
              <a:ext uri="{FF2B5EF4-FFF2-40B4-BE49-F238E27FC236}">
                <a16:creationId xmlns:a16="http://schemas.microsoft.com/office/drawing/2014/main" id="{6E7A3EF6-D32A-4F1B-92E0-C48467528A06}"/>
              </a:ext>
            </a:extLst>
          </p:cNvPr>
          <p:cNvGrpSpPr>
            <a:grpSpLocks/>
          </p:cNvGrpSpPr>
          <p:nvPr/>
        </p:nvGrpSpPr>
        <p:grpSpPr bwMode="auto">
          <a:xfrm rot="16200000">
            <a:off x="6077744" y="5091907"/>
            <a:ext cx="801687" cy="571500"/>
            <a:chOff x="3934" y="9697"/>
            <a:chExt cx="1263" cy="900"/>
          </a:xfrm>
        </p:grpSpPr>
        <p:sp>
          <p:nvSpPr>
            <p:cNvPr id="8275" name="Line 83">
              <a:extLst>
                <a:ext uri="{FF2B5EF4-FFF2-40B4-BE49-F238E27FC236}">
                  <a16:creationId xmlns:a16="http://schemas.microsoft.com/office/drawing/2014/main" id="{8D2A9E3F-7BEA-4F89-9899-7FF01BFF4AF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97" y="10057"/>
              <a:ext cx="0" cy="5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8276" name="Line 84">
              <a:extLst>
                <a:ext uri="{FF2B5EF4-FFF2-40B4-BE49-F238E27FC236}">
                  <a16:creationId xmlns:a16="http://schemas.microsoft.com/office/drawing/2014/main" id="{0F1564C4-7F35-4DB8-935A-9495937DDE3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77" y="10057"/>
              <a:ext cx="0" cy="5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8277" name="Line 85">
              <a:extLst>
                <a:ext uri="{FF2B5EF4-FFF2-40B4-BE49-F238E27FC236}">
                  <a16:creationId xmlns:a16="http://schemas.microsoft.com/office/drawing/2014/main" id="{1006CDF9-2384-41D2-A0D0-25566E53952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97" y="10597"/>
              <a:ext cx="1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8278" name="Line 86">
              <a:extLst>
                <a:ext uri="{FF2B5EF4-FFF2-40B4-BE49-F238E27FC236}">
                  <a16:creationId xmlns:a16="http://schemas.microsoft.com/office/drawing/2014/main" id="{5817FD1B-2F2D-4C31-9FC4-EA8A971C90C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937" y="10057"/>
              <a:ext cx="36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8279" name="Line 87">
              <a:extLst>
                <a:ext uri="{FF2B5EF4-FFF2-40B4-BE49-F238E27FC236}">
                  <a16:creationId xmlns:a16="http://schemas.microsoft.com/office/drawing/2014/main" id="{624DA881-C209-4EFC-BE43-12CDC7C88A9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37" y="9877"/>
              <a:ext cx="0" cy="1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8280" name="Line 88">
              <a:extLst>
                <a:ext uri="{FF2B5EF4-FFF2-40B4-BE49-F238E27FC236}">
                  <a16:creationId xmlns:a16="http://schemas.microsoft.com/office/drawing/2014/main" id="{50CC9CEB-4790-4CA6-BCB0-C048E25C5AE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37" y="9877"/>
              <a:ext cx="126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8281" name="Line 89">
              <a:extLst>
                <a:ext uri="{FF2B5EF4-FFF2-40B4-BE49-F238E27FC236}">
                  <a16:creationId xmlns:a16="http://schemas.microsoft.com/office/drawing/2014/main" id="{F4A9BAE8-AFE8-4872-A091-A1DE91460E4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77" y="10057"/>
              <a:ext cx="72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8282" name="Line 90">
              <a:extLst>
                <a:ext uri="{FF2B5EF4-FFF2-40B4-BE49-F238E27FC236}">
                  <a16:creationId xmlns:a16="http://schemas.microsoft.com/office/drawing/2014/main" id="{E272AF6C-2E62-4D76-A638-0D7F89A99BD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197" y="9877"/>
              <a:ext cx="0" cy="1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8283" name="Rectangle 91">
              <a:extLst>
                <a:ext uri="{FF2B5EF4-FFF2-40B4-BE49-F238E27FC236}">
                  <a16:creationId xmlns:a16="http://schemas.microsoft.com/office/drawing/2014/main" id="{367F62EF-1E6A-45ED-AB66-C62A3499CB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97" y="9877"/>
              <a:ext cx="180" cy="720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8284" name="Rectangle 92">
              <a:extLst>
                <a:ext uri="{FF2B5EF4-FFF2-40B4-BE49-F238E27FC236}">
                  <a16:creationId xmlns:a16="http://schemas.microsoft.com/office/drawing/2014/main" id="{ED04DCCB-C355-4F2F-BC9B-2051844335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34" y="9877"/>
              <a:ext cx="1260" cy="180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8285" name="Line 93">
              <a:extLst>
                <a:ext uri="{FF2B5EF4-FFF2-40B4-BE49-F238E27FC236}">
                  <a16:creationId xmlns:a16="http://schemas.microsoft.com/office/drawing/2014/main" id="{EF6B77A9-7A58-4558-9032-4C73FA37C7B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017" y="9697"/>
              <a:ext cx="0" cy="1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sl-SI"/>
            </a:p>
          </p:txBody>
        </p:sp>
      </p:grpSp>
      <p:grpSp>
        <p:nvGrpSpPr>
          <p:cNvPr id="8286" name="Group 94">
            <a:extLst>
              <a:ext uri="{FF2B5EF4-FFF2-40B4-BE49-F238E27FC236}">
                <a16:creationId xmlns:a16="http://schemas.microsoft.com/office/drawing/2014/main" id="{FDA71B36-2CC9-42E6-BDF6-A4A52D42931D}"/>
              </a:ext>
            </a:extLst>
          </p:cNvPr>
          <p:cNvGrpSpPr>
            <a:grpSpLocks/>
          </p:cNvGrpSpPr>
          <p:nvPr/>
        </p:nvGrpSpPr>
        <p:grpSpPr bwMode="auto">
          <a:xfrm rot="5262517">
            <a:off x="6318250" y="6254750"/>
            <a:ext cx="457200" cy="349250"/>
            <a:chOff x="2677" y="12757"/>
            <a:chExt cx="720" cy="550"/>
          </a:xfrm>
        </p:grpSpPr>
        <p:grpSp>
          <p:nvGrpSpPr>
            <p:cNvPr id="8287" name="Group 95">
              <a:extLst>
                <a:ext uri="{FF2B5EF4-FFF2-40B4-BE49-F238E27FC236}">
                  <a16:creationId xmlns:a16="http://schemas.microsoft.com/office/drawing/2014/main" id="{CCF656FB-5BEE-470B-8FFB-97083A1AAF0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77" y="12937"/>
              <a:ext cx="720" cy="370"/>
              <a:chOff x="2677" y="12937"/>
              <a:chExt cx="720" cy="370"/>
            </a:xfrm>
          </p:grpSpPr>
          <p:sp>
            <p:nvSpPr>
              <p:cNvPr id="8288" name="Line 96">
                <a:extLst>
                  <a:ext uri="{FF2B5EF4-FFF2-40B4-BE49-F238E27FC236}">
                    <a16:creationId xmlns:a16="http://schemas.microsoft.com/office/drawing/2014/main" id="{595C5E3A-E0A6-40C0-BB1B-F2D465D11B3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677" y="12937"/>
                <a:ext cx="0" cy="36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8289" name="Line 97">
                <a:extLst>
                  <a:ext uri="{FF2B5EF4-FFF2-40B4-BE49-F238E27FC236}">
                    <a16:creationId xmlns:a16="http://schemas.microsoft.com/office/drawing/2014/main" id="{FDC58072-8726-4EE7-B4C2-0D5524026FD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677" y="12937"/>
                <a:ext cx="72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8290" name="Line 98">
                <a:extLst>
                  <a:ext uri="{FF2B5EF4-FFF2-40B4-BE49-F238E27FC236}">
                    <a16:creationId xmlns:a16="http://schemas.microsoft.com/office/drawing/2014/main" id="{E8C6E56D-1B72-4B6A-94F4-22246456A58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57" y="13117"/>
                <a:ext cx="54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8291" name="Line 99">
                <a:extLst>
                  <a:ext uri="{FF2B5EF4-FFF2-40B4-BE49-F238E27FC236}">
                    <a16:creationId xmlns:a16="http://schemas.microsoft.com/office/drawing/2014/main" id="{EA080DDC-F949-4123-AB13-A76C27ED22A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57" y="13117"/>
                <a:ext cx="0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8292" name="Line 100">
                <a:extLst>
                  <a:ext uri="{FF2B5EF4-FFF2-40B4-BE49-F238E27FC236}">
                    <a16:creationId xmlns:a16="http://schemas.microsoft.com/office/drawing/2014/main" id="{1EF1BCFA-09FD-41DB-9A16-C60CE1F361A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97" y="12937"/>
                <a:ext cx="0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8293" name="Line 101">
                <a:extLst>
                  <a:ext uri="{FF2B5EF4-FFF2-40B4-BE49-F238E27FC236}">
                    <a16:creationId xmlns:a16="http://schemas.microsoft.com/office/drawing/2014/main" id="{FEBC5CEA-F601-47D6-B83D-0F2BD51F1C7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687" y="13307"/>
                <a:ext cx="18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8294" name="Rectangle 102">
                <a:extLst>
                  <a:ext uri="{FF2B5EF4-FFF2-40B4-BE49-F238E27FC236}">
                    <a16:creationId xmlns:a16="http://schemas.microsoft.com/office/drawing/2014/main" id="{EEA68A00-7CFF-492D-BB87-4FACE586DB6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77" y="12937"/>
                <a:ext cx="720" cy="180"/>
              </a:xfrm>
              <a:prstGeom prst="rect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8295" name="Rectangle 103">
                <a:extLst>
                  <a:ext uri="{FF2B5EF4-FFF2-40B4-BE49-F238E27FC236}">
                    <a16:creationId xmlns:a16="http://schemas.microsoft.com/office/drawing/2014/main" id="{BC90232D-3CAD-4520-BC66-828B688F2AF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77" y="12937"/>
                <a:ext cx="180" cy="360"/>
              </a:xfrm>
              <a:prstGeom prst="rect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</p:grpSp>
        <p:sp>
          <p:nvSpPr>
            <p:cNvPr id="8296" name="Line 104">
              <a:extLst>
                <a:ext uri="{FF2B5EF4-FFF2-40B4-BE49-F238E27FC236}">
                  <a16:creationId xmlns:a16="http://schemas.microsoft.com/office/drawing/2014/main" id="{E5855C02-FB06-4E48-B851-2163D581785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17" y="12757"/>
              <a:ext cx="0" cy="1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sl-SI"/>
            </a:p>
          </p:txBody>
        </p:sp>
      </p:grpSp>
      <p:grpSp>
        <p:nvGrpSpPr>
          <p:cNvPr id="8297" name="Group 105">
            <a:extLst>
              <a:ext uri="{FF2B5EF4-FFF2-40B4-BE49-F238E27FC236}">
                <a16:creationId xmlns:a16="http://schemas.microsoft.com/office/drawing/2014/main" id="{AB0DDCD6-A207-45A3-813B-969D5D4C74CE}"/>
              </a:ext>
            </a:extLst>
          </p:cNvPr>
          <p:cNvGrpSpPr>
            <a:grpSpLocks/>
          </p:cNvGrpSpPr>
          <p:nvPr/>
        </p:nvGrpSpPr>
        <p:grpSpPr bwMode="auto">
          <a:xfrm rot="5262517">
            <a:off x="6642100" y="6254750"/>
            <a:ext cx="457200" cy="349250"/>
            <a:chOff x="2677" y="12757"/>
            <a:chExt cx="720" cy="550"/>
          </a:xfrm>
        </p:grpSpPr>
        <p:grpSp>
          <p:nvGrpSpPr>
            <p:cNvPr id="8298" name="Group 106">
              <a:extLst>
                <a:ext uri="{FF2B5EF4-FFF2-40B4-BE49-F238E27FC236}">
                  <a16:creationId xmlns:a16="http://schemas.microsoft.com/office/drawing/2014/main" id="{DB829AC2-7C77-44CB-80DF-7998048CEEC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77" y="12937"/>
              <a:ext cx="720" cy="370"/>
              <a:chOff x="2677" y="12937"/>
              <a:chExt cx="720" cy="370"/>
            </a:xfrm>
          </p:grpSpPr>
          <p:sp>
            <p:nvSpPr>
              <p:cNvPr id="8299" name="Line 107">
                <a:extLst>
                  <a:ext uri="{FF2B5EF4-FFF2-40B4-BE49-F238E27FC236}">
                    <a16:creationId xmlns:a16="http://schemas.microsoft.com/office/drawing/2014/main" id="{0C57A02F-1BC6-4527-B6B2-CC6766D7639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677" y="12937"/>
                <a:ext cx="0" cy="36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8300" name="Line 108">
                <a:extLst>
                  <a:ext uri="{FF2B5EF4-FFF2-40B4-BE49-F238E27FC236}">
                    <a16:creationId xmlns:a16="http://schemas.microsoft.com/office/drawing/2014/main" id="{FA69B102-B2CB-4D02-96AD-8F929C1777F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677" y="12937"/>
                <a:ext cx="72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8301" name="Line 109">
                <a:extLst>
                  <a:ext uri="{FF2B5EF4-FFF2-40B4-BE49-F238E27FC236}">
                    <a16:creationId xmlns:a16="http://schemas.microsoft.com/office/drawing/2014/main" id="{AB9C3630-7956-4FA3-A584-CA5535DB731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57" y="13117"/>
                <a:ext cx="54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8302" name="Line 110">
                <a:extLst>
                  <a:ext uri="{FF2B5EF4-FFF2-40B4-BE49-F238E27FC236}">
                    <a16:creationId xmlns:a16="http://schemas.microsoft.com/office/drawing/2014/main" id="{B7E9D523-A57B-4B50-8E0C-4AFE67C27FB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57" y="13117"/>
                <a:ext cx="0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8303" name="Line 111">
                <a:extLst>
                  <a:ext uri="{FF2B5EF4-FFF2-40B4-BE49-F238E27FC236}">
                    <a16:creationId xmlns:a16="http://schemas.microsoft.com/office/drawing/2014/main" id="{F8088B69-751E-4F9F-827F-17C8A4F167E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97" y="12937"/>
                <a:ext cx="0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8304" name="Line 112">
                <a:extLst>
                  <a:ext uri="{FF2B5EF4-FFF2-40B4-BE49-F238E27FC236}">
                    <a16:creationId xmlns:a16="http://schemas.microsoft.com/office/drawing/2014/main" id="{1CBBBA0C-B758-438A-A674-A8B0F05FCF8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687" y="13307"/>
                <a:ext cx="18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8305" name="Rectangle 113">
                <a:extLst>
                  <a:ext uri="{FF2B5EF4-FFF2-40B4-BE49-F238E27FC236}">
                    <a16:creationId xmlns:a16="http://schemas.microsoft.com/office/drawing/2014/main" id="{C4E3B7C3-B063-4443-A878-AECBA085BFE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77" y="12937"/>
                <a:ext cx="720" cy="180"/>
              </a:xfrm>
              <a:prstGeom prst="rect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8306" name="Rectangle 114">
                <a:extLst>
                  <a:ext uri="{FF2B5EF4-FFF2-40B4-BE49-F238E27FC236}">
                    <a16:creationId xmlns:a16="http://schemas.microsoft.com/office/drawing/2014/main" id="{681A4E38-72D2-416A-8A27-12691A8E3CA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77" y="12937"/>
                <a:ext cx="180" cy="360"/>
              </a:xfrm>
              <a:prstGeom prst="rect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</p:grpSp>
        <p:sp>
          <p:nvSpPr>
            <p:cNvPr id="8307" name="Line 115">
              <a:extLst>
                <a:ext uri="{FF2B5EF4-FFF2-40B4-BE49-F238E27FC236}">
                  <a16:creationId xmlns:a16="http://schemas.microsoft.com/office/drawing/2014/main" id="{7BACA015-68BD-4C91-9694-F9620147F03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17" y="12757"/>
              <a:ext cx="0" cy="1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sl-SI"/>
            </a:p>
          </p:txBody>
        </p:sp>
      </p:grpSp>
      <p:grpSp>
        <p:nvGrpSpPr>
          <p:cNvPr id="8308" name="Group 116">
            <a:extLst>
              <a:ext uri="{FF2B5EF4-FFF2-40B4-BE49-F238E27FC236}">
                <a16:creationId xmlns:a16="http://schemas.microsoft.com/office/drawing/2014/main" id="{EE1A14CC-EE97-42E5-AA08-287AC589ACF7}"/>
              </a:ext>
            </a:extLst>
          </p:cNvPr>
          <p:cNvGrpSpPr>
            <a:grpSpLocks/>
          </p:cNvGrpSpPr>
          <p:nvPr/>
        </p:nvGrpSpPr>
        <p:grpSpPr bwMode="auto">
          <a:xfrm rot="5262517">
            <a:off x="7073900" y="6254750"/>
            <a:ext cx="457200" cy="349250"/>
            <a:chOff x="2677" y="12757"/>
            <a:chExt cx="720" cy="550"/>
          </a:xfrm>
        </p:grpSpPr>
        <p:grpSp>
          <p:nvGrpSpPr>
            <p:cNvPr id="8309" name="Group 117">
              <a:extLst>
                <a:ext uri="{FF2B5EF4-FFF2-40B4-BE49-F238E27FC236}">
                  <a16:creationId xmlns:a16="http://schemas.microsoft.com/office/drawing/2014/main" id="{89077F98-C7ED-4E82-8928-0D0E97ECD23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77" y="12937"/>
              <a:ext cx="720" cy="370"/>
              <a:chOff x="2677" y="12937"/>
              <a:chExt cx="720" cy="370"/>
            </a:xfrm>
          </p:grpSpPr>
          <p:sp>
            <p:nvSpPr>
              <p:cNvPr id="8310" name="Line 118">
                <a:extLst>
                  <a:ext uri="{FF2B5EF4-FFF2-40B4-BE49-F238E27FC236}">
                    <a16:creationId xmlns:a16="http://schemas.microsoft.com/office/drawing/2014/main" id="{2C2C66DB-E8A9-4C81-B4AF-2CF9D382A5C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677" y="12937"/>
                <a:ext cx="0" cy="36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8311" name="Line 119">
                <a:extLst>
                  <a:ext uri="{FF2B5EF4-FFF2-40B4-BE49-F238E27FC236}">
                    <a16:creationId xmlns:a16="http://schemas.microsoft.com/office/drawing/2014/main" id="{16D0909F-65BF-4305-A039-6ABDA8B4152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677" y="12937"/>
                <a:ext cx="72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8312" name="Line 120">
                <a:extLst>
                  <a:ext uri="{FF2B5EF4-FFF2-40B4-BE49-F238E27FC236}">
                    <a16:creationId xmlns:a16="http://schemas.microsoft.com/office/drawing/2014/main" id="{5B1914E3-4759-41EC-BB89-913A663480A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57" y="13117"/>
                <a:ext cx="54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8313" name="Line 121">
                <a:extLst>
                  <a:ext uri="{FF2B5EF4-FFF2-40B4-BE49-F238E27FC236}">
                    <a16:creationId xmlns:a16="http://schemas.microsoft.com/office/drawing/2014/main" id="{8ABAC4BF-5B79-43EC-A9C6-6EB44AC2EAF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57" y="13117"/>
                <a:ext cx="0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8314" name="Line 122">
                <a:extLst>
                  <a:ext uri="{FF2B5EF4-FFF2-40B4-BE49-F238E27FC236}">
                    <a16:creationId xmlns:a16="http://schemas.microsoft.com/office/drawing/2014/main" id="{AB9BA14F-E350-4729-8E18-DA4DCDBD7D2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97" y="12937"/>
                <a:ext cx="0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8315" name="Line 123">
                <a:extLst>
                  <a:ext uri="{FF2B5EF4-FFF2-40B4-BE49-F238E27FC236}">
                    <a16:creationId xmlns:a16="http://schemas.microsoft.com/office/drawing/2014/main" id="{2E0A9F32-1BE8-4E99-B59E-FBB57EBDDA4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687" y="13307"/>
                <a:ext cx="18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8316" name="Rectangle 124">
                <a:extLst>
                  <a:ext uri="{FF2B5EF4-FFF2-40B4-BE49-F238E27FC236}">
                    <a16:creationId xmlns:a16="http://schemas.microsoft.com/office/drawing/2014/main" id="{2612F8AC-01D0-4715-80D1-3DC2F16B3C4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77" y="12937"/>
                <a:ext cx="720" cy="180"/>
              </a:xfrm>
              <a:prstGeom prst="rect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8317" name="Rectangle 125">
                <a:extLst>
                  <a:ext uri="{FF2B5EF4-FFF2-40B4-BE49-F238E27FC236}">
                    <a16:creationId xmlns:a16="http://schemas.microsoft.com/office/drawing/2014/main" id="{3EF81C82-514B-4508-ACC4-89444360A1F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77" y="12937"/>
                <a:ext cx="180" cy="360"/>
              </a:xfrm>
              <a:prstGeom prst="rect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</p:grpSp>
        <p:sp>
          <p:nvSpPr>
            <p:cNvPr id="8318" name="Line 126">
              <a:extLst>
                <a:ext uri="{FF2B5EF4-FFF2-40B4-BE49-F238E27FC236}">
                  <a16:creationId xmlns:a16="http://schemas.microsoft.com/office/drawing/2014/main" id="{00858BDF-8683-47A6-A854-AF466B7C53F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17" y="12757"/>
              <a:ext cx="0" cy="1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sl-SI"/>
            </a:p>
          </p:txBody>
        </p:sp>
      </p:grpSp>
      <p:grpSp>
        <p:nvGrpSpPr>
          <p:cNvPr id="8319" name="Group 127">
            <a:extLst>
              <a:ext uri="{FF2B5EF4-FFF2-40B4-BE49-F238E27FC236}">
                <a16:creationId xmlns:a16="http://schemas.microsoft.com/office/drawing/2014/main" id="{4F404A4D-3CCA-42A6-9185-7BC6E364654F}"/>
              </a:ext>
            </a:extLst>
          </p:cNvPr>
          <p:cNvGrpSpPr>
            <a:grpSpLocks/>
          </p:cNvGrpSpPr>
          <p:nvPr/>
        </p:nvGrpSpPr>
        <p:grpSpPr bwMode="auto">
          <a:xfrm rot="16200000">
            <a:off x="6417469" y="2880519"/>
            <a:ext cx="1263650" cy="344488"/>
            <a:chOff x="3937" y="13114"/>
            <a:chExt cx="1990" cy="543"/>
          </a:xfrm>
        </p:grpSpPr>
        <p:grpSp>
          <p:nvGrpSpPr>
            <p:cNvPr id="8320" name="Group 128">
              <a:extLst>
                <a:ext uri="{FF2B5EF4-FFF2-40B4-BE49-F238E27FC236}">
                  <a16:creationId xmlns:a16="http://schemas.microsoft.com/office/drawing/2014/main" id="{09C088F4-3B92-41A9-9799-612E7B0CA24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937" y="13114"/>
              <a:ext cx="1990" cy="373"/>
              <a:chOff x="3937" y="13114"/>
              <a:chExt cx="1990" cy="373"/>
            </a:xfrm>
          </p:grpSpPr>
          <p:sp>
            <p:nvSpPr>
              <p:cNvPr id="8321" name="Line 129">
                <a:extLst>
                  <a:ext uri="{FF2B5EF4-FFF2-40B4-BE49-F238E27FC236}">
                    <a16:creationId xmlns:a16="http://schemas.microsoft.com/office/drawing/2014/main" id="{657A41EE-810F-4F76-85D1-24C52BCBD18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377" y="13117"/>
                <a:ext cx="0" cy="36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8322" name="Line 130">
                <a:extLst>
                  <a:ext uri="{FF2B5EF4-FFF2-40B4-BE49-F238E27FC236}">
                    <a16:creationId xmlns:a16="http://schemas.microsoft.com/office/drawing/2014/main" id="{CE1FC775-BB4A-4D75-8DA1-D6F767AD598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4837" y="13477"/>
                <a:ext cx="108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8323" name="Line 131">
                <a:extLst>
                  <a:ext uri="{FF2B5EF4-FFF2-40B4-BE49-F238E27FC236}">
                    <a16:creationId xmlns:a16="http://schemas.microsoft.com/office/drawing/2014/main" id="{F99943F3-F887-4621-B25E-DCB7230E14D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937" y="13477"/>
                <a:ext cx="90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8324" name="Line 132">
                <a:extLst>
                  <a:ext uri="{FF2B5EF4-FFF2-40B4-BE49-F238E27FC236}">
                    <a16:creationId xmlns:a16="http://schemas.microsoft.com/office/drawing/2014/main" id="{031A30A8-82B3-44CE-AAF7-955B75306E8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667" y="13487"/>
                <a:ext cx="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8325" name="Line 133">
                <a:extLst>
                  <a:ext uri="{FF2B5EF4-FFF2-40B4-BE49-F238E27FC236}">
                    <a16:creationId xmlns:a16="http://schemas.microsoft.com/office/drawing/2014/main" id="{1B3EA144-72A1-4220-9691-AC5D910E3EC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927" y="13487"/>
                <a:ext cx="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8326" name="Line 134">
                <a:extLst>
                  <a:ext uri="{FF2B5EF4-FFF2-40B4-BE49-F238E27FC236}">
                    <a16:creationId xmlns:a16="http://schemas.microsoft.com/office/drawing/2014/main" id="{9F3F94A8-B97A-4630-8A84-28D1C1F2AF7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307" y="13487"/>
                <a:ext cx="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8327" name="Line 135">
                <a:extLst>
                  <a:ext uri="{FF2B5EF4-FFF2-40B4-BE49-F238E27FC236}">
                    <a16:creationId xmlns:a16="http://schemas.microsoft.com/office/drawing/2014/main" id="{379449E1-9397-4E48-8F59-6209F7A2307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297" y="13117"/>
                <a:ext cx="54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8328" name="Line 136">
                <a:extLst>
                  <a:ext uri="{FF2B5EF4-FFF2-40B4-BE49-F238E27FC236}">
                    <a16:creationId xmlns:a16="http://schemas.microsoft.com/office/drawing/2014/main" id="{01A65491-534C-459A-9ABA-C663AACDDEC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837" y="13117"/>
                <a:ext cx="0" cy="36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8329" name="Line 137">
                <a:extLst>
                  <a:ext uri="{FF2B5EF4-FFF2-40B4-BE49-F238E27FC236}">
                    <a16:creationId xmlns:a16="http://schemas.microsoft.com/office/drawing/2014/main" id="{9F731AF8-E40D-4B52-9D53-88DD1E74F90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297" y="13117"/>
                <a:ext cx="0" cy="36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8330" name="Line 138">
                <a:extLst>
                  <a:ext uri="{FF2B5EF4-FFF2-40B4-BE49-F238E27FC236}">
                    <a16:creationId xmlns:a16="http://schemas.microsoft.com/office/drawing/2014/main" id="{520CB464-A34E-4938-A7AA-6C765FA70E0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937" y="13117"/>
                <a:ext cx="0" cy="36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8331" name="Rectangle 139">
                <a:extLst>
                  <a:ext uri="{FF2B5EF4-FFF2-40B4-BE49-F238E27FC236}">
                    <a16:creationId xmlns:a16="http://schemas.microsoft.com/office/drawing/2014/main" id="{115D1922-CEBB-4A0D-9D23-0829FC0FC14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97" y="13114"/>
                <a:ext cx="540" cy="360"/>
              </a:xfrm>
              <a:prstGeom prst="rect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</p:grpSp>
        <p:sp>
          <p:nvSpPr>
            <p:cNvPr id="8332" name="Line 140">
              <a:extLst>
                <a:ext uri="{FF2B5EF4-FFF2-40B4-BE49-F238E27FC236}">
                  <a16:creationId xmlns:a16="http://schemas.microsoft.com/office/drawing/2014/main" id="{FFAF5BE6-99A1-4BFB-8002-F5CEBFB467C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557" y="13477"/>
              <a:ext cx="0" cy="1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sl-SI"/>
            </a:p>
          </p:txBody>
        </p:sp>
      </p:grpSp>
      <p:grpSp>
        <p:nvGrpSpPr>
          <p:cNvPr id="8333" name="Group 141">
            <a:extLst>
              <a:ext uri="{FF2B5EF4-FFF2-40B4-BE49-F238E27FC236}">
                <a16:creationId xmlns:a16="http://schemas.microsoft.com/office/drawing/2014/main" id="{9E871069-84E4-4857-B6A4-DE2F42030EBE}"/>
              </a:ext>
            </a:extLst>
          </p:cNvPr>
          <p:cNvGrpSpPr>
            <a:grpSpLocks/>
          </p:cNvGrpSpPr>
          <p:nvPr/>
        </p:nvGrpSpPr>
        <p:grpSpPr bwMode="auto">
          <a:xfrm rot="16200000">
            <a:off x="6833394" y="5091907"/>
            <a:ext cx="801687" cy="571500"/>
            <a:chOff x="3934" y="9697"/>
            <a:chExt cx="1263" cy="900"/>
          </a:xfrm>
        </p:grpSpPr>
        <p:sp>
          <p:nvSpPr>
            <p:cNvPr id="8334" name="Line 142">
              <a:extLst>
                <a:ext uri="{FF2B5EF4-FFF2-40B4-BE49-F238E27FC236}">
                  <a16:creationId xmlns:a16="http://schemas.microsoft.com/office/drawing/2014/main" id="{244A1A97-071B-412E-B6EF-8131B830BAA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97" y="10057"/>
              <a:ext cx="0" cy="5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8335" name="Line 143">
              <a:extLst>
                <a:ext uri="{FF2B5EF4-FFF2-40B4-BE49-F238E27FC236}">
                  <a16:creationId xmlns:a16="http://schemas.microsoft.com/office/drawing/2014/main" id="{ED3DA00D-C613-4BB8-9E04-CB32ECFF5F8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77" y="10057"/>
              <a:ext cx="0" cy="5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8336" name="Line 144">
              <a:extLst>
                <a:ext uri="{FF2B5EF4-FFF2-40B4-BE49-F238E27FC236}">
                  <a16:creationId xmlns:a16="http://schemas.microsoft.com/office/drawing/2014/main" id="{59932A16-72B7-4E88-B578-F99B2B82227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97" y="10597"/>
              <a:ext cx="1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8337" name="Line 145">
              <a:extLst>
                <a:ext uri="{FF2B5EF4-FFF2-40B4-BE49-F238E27FC236}">
                  <a16:creationId xmlns:a16="http://schemas.microsoft.com/office/drawing/2014/main" id="{DB6F2284-0359-4D9A-B333-EE886B348EE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937" y="10057"/>
              <a:ext cx="36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8338" name="Line 146">
              <a:extLst>
                <a:ext uri="{FF2B5EF4-FFF2-40B4-BE49-F238E27FC236}">
                  <a16:creationId xmlns:a16="http://schemas.microsoft.com/office/drawing/2014/main" id="{0A208D97-BEAA-49F0-828E-C35F800813C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37" y="9877"/>
              <a:ext cx="0" cy="1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8339" name="Line 147">
              <a:extLst>
                <a:ext uri="{FF2B5EF4-FFF2-40B4-BE49-F238E27FC236}">
                  <a16:creationId xmlns:a16="http://schemas.microsoft.com/office/drawing/2014/main" id="{E81EEF21-7C2C-4DD0-B09C-695679371CC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37" y="9877"/>
              <a:ext cx="126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8340" name="Line 148">
              <a:extLst>
                <a:ext uri="{FF2B5EF4-FFF2-40B4-BE49-F238E27FC236}">
                  <a16:creationId xmlns:a16="http://schemas.microsoft.com/office/drawing/2014/main" id="{0C0D813A-FD8B-4F2C-8B5E-B17830B8E3A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77" y="10057"/>
              <a:ext cx="72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8341" name="Line 149">
              <a:extLst>
                <a:ext uri="{FF2B5EF4-FFF2-40B4-BE49-F238E27FC236}">
                  <a16:creationId xmlns:a16="http://schemas.microsoft.com/office/drawing/2014/main" id="{E5DD8506-1A98-4F0B-AA30-FE2D6BCCE4C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197" y="9877"/>
              <a:ext cx="0" cy="1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8342" name="Rectangle 150">
              <a:extLst>
                <a:ext uri="{FF2B5EF4-FFF2-40B4-BE49-F238E27FC236}">
                  <a16:creationId xmlns:a16="http://schemas.microsoft.com/office/drawing/2014/main" id="{D0DE7CF4-4824-43F6-BEB3-7ADCF257D9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97" y="9877"/>
              <a:ext cx="180" cy="720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8343" name="Rectangle 151">
              <a:extLst>
                <a:ext uri="{FF2B5EF4-FFF2-40B4-BE49-F238E27FC236}">
                  <a16:creationId xmlns:a16="http://schemas.microsoft.com/office/drawing/2014/main" id="{98894895-1186-4AA1-B0C5-DC8A5C223F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34" y="9877"/>
              <a:ext cx="1260" cy="180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8344" name="Line 152">
              <a:extLst>
                <a:ext uri="{FF2B5EF4-FFF2-40B4-BE49-F238E27FC236}">
                  <a16:creationId xmlns:a16="http://schemas.microsoft.com/office/drawing/2014/main" id="{185DCFF6-C3DC-4FF3-AA0F-28C4643506D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017" y="9697"/>
              <a:ext cx="0" cy="1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sl-SI"/>
            </a:p>
          </p:txBody>
        </p:sp>
      </p:grpSp>
      <p:sp>
        <p:nvSpPr>
          <p:cNvPr id="8346" name="AutoShape 154">
            <a:extLst>
              <a:ext uri="{FF2B5EF4-FFF2-40B4-BE49-F238E27FC236}">
                <a16:creationId xmlns:a16="http://schemas.microsoft.com/office/drawing/2014/main" id="{003BFF10-55FF-4080-B253-5AD101BF78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03800" y="2492375"/>
            <a:ext cx="1368425" cy="936625"/>
          </a:xfrm>
          <a:prstGeom prst="wedgeRectCallout">
            <a:avLst>
              <a:gd name="adj1" fmla="val 44894"/>
              <a:gd name="adj2" fmla="val 121185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sl-SI" altLang="sl-SI"/>
              <a:t>Jaz pa se jim ne bom pustil!!</a:t>
            </a:r>
          </a:p>
        </p:txBody>
      </p:sp>
      <p:grpSp>
        <p:nvGrpSpPr>
          <p:cNvPr id="8350" name="Group 158">
            <a:extLst>
              <a:ext uri="{FF2B5EF4-FFF2-40B4-BE49-F238E27FC236}">
                <a16:creationId xmlns:a16="http://schemas.microsoft.com/office/drawing/2014/main" id="{5AC48579-9C1A-4668-A9BE-CDF3B7154228}"/>
              </a:ext>
            </a:extLst>
          </p:cNvPr>
          <p:cNvGrpSpPr>
            <a:grpSpLocks/>
          </p:cNvGrpSpPr>
          <p:nvPr/>
        </p:nvGrpSpPr>
        <p:grpSpPr bwMode="auto">
          <a:xfrm>
            <a:off x="7848600" y="2528888"/>
            <a:ext cx="863600" cy="903287"/>
            <a:chOff x="2494" y="1417"/>
            <a:chExt cx="1983" cy="2160"/>
          </a:xfrm>
        </p:grpSpPr>
        <p:sp>
          <p:nvSpPr>
            <p:cNvPr id="8351" name="Rectangle 159">
              <a:extLst>
                <a:ext uri="{FF2B5EF4-FFF2-40B4-BE49-F238E27FC236}">
                  <a16:creationId xmlns:a16="http://schemas.microsoft.com/office/drawing/2014/main" id="{A7D46E78-BC90-4A44-9C48-9EF862CF88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94" y="2137"/>
              <a:ext cx="1980" cy="144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sl-SI" altLang="sl-SI" sz="1600"/>
            </a:p>
            <a:p>
              <a:pPr algn="ctr"/>
              <a:r>
                <a:rPr lang="sl-SI" altLang="sl-SI" sz="2400"/>
                <a:t>C-4</a:t>
              </a:r>
            </a:p>
            <a:p>
              <a:endParaRPr lang="sl-SI" altLang="sl-SI"/>
            </a:p>
          </p:txBody>
        </p:sp>
        <p:sp>
          <p:nvSpPr>
            <p:cNvPr id="8352" name="Line 160">
              <a:extLst>
                <a:ext uri="{FF2B5EF4-FFF2-40B4-BE49-F238E27FC236}">
                  <a16:creationId xmlns:a16="http://schemas.microsoft.com/office/drawing/2014/main" id="{B9EA2027-3FA1-45E1-A617-3226E7A10F4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497" y="1417"/>
              <a:ext cx="0" cy="7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8353" name="Line 161">
              <a:extLst>
                <a:ext uri="{FF2B5EF4-FFF2-40B4-BE49-F238E27FC236}">
                  <a16:creationId xmlns:a16="http://schemas.microsoft.com/office/drawing/2014/main" id="{74620FBC-F3F5-4CB8-8B6D-03106F1189A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477" y="1417"/>
              <a:ext cx="0" cy="7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8354" name="Line 162">
              <a:extLst>
                <a:ext uri="{FF2B5EF4-FFF2-40B4-BE49-F238E27FC236}">
                  <a16:creationId xmlns:a16="http://schemas.microsoft.com/office/drawing/2014/main" id="{1C7D0094-175F-4248-8766-25AD2509060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97" y="1417"/>
              <a:ext cx="19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sl-SI"/>
            </a:p>
          </p:txBody>
        </p:sp>
      </p:grpSp>
      <p:sp>
        <p:nvSpPr>
          <p:cNvPr id="8355" name="Oval 163">
            <a:extLst>
              <a:ext uri="{FF2B5EF4-FFF2-40B4-BE49-F238E27FC236}">
                <a16:creationId xmlns:a16="http://schemas.microsoft.com/office/drawing/2014/main" id="{3D513B65-FD43-4419-ADC9-D6E8FB552A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20038" y="2600325"/>
            <a:ext cx="73025" cy="144463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  <p:sp>
        <p:nvSpPr>
          <p:cNvPr id="8356" name="Oval 164">
            <a:extLst>
              <a:ext uri="{FF2B5EF4-FFF2-40B4-BE49-F238E27FC236}">
                <a16:creationId xmlns:a16="http://schemas.microsoft.com/office/drawing/2014/main" id="{7015C2B4-D9EC-4E2A-915F-AB5F111B50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67738" y="2600325"/>
            <a:ext cx="73025" cy="144463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  <p:sp>
        <p:nvSpPr>
          <p:cNvPr id="8357" name="Oval 165">
            <a:extLst>
              <a:ext uri="{FF2B5EF4-FFF2-40B4-BE49-F238E27FC236}">
                <a16:creationId xmlns:a16="http://schemas.microsoft.com/office/drawing/2014/main" id="{C74FEB04-2136-4E3D-99F7-97B1A0CB25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85113" y="4041775"/>
            <a:ext cx="73025" cy="144463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  <p:sp>
        <p:nvSpPr>
          <p:cNvPr id="8358" name="Oval 166">
            <a:extLst>
              <a:ext uri="{FF2B5EF4-FFF2-40B4-BE49-F238E27FC236}">
                <a16:creationId xmlns:a16="http://schemas.microsoft.com/office/drawing/2014/main" id="{81EF60B9-3E76-450B-B06F-803787AAB9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32813" y="4041775"/>
            <a:ext cx="73025" cy="144463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  <p:sp>
        <p:nvSpPr>
          <p:cNvPr id="8359" name="Oval 167">
            <a:extLst>
              <a:ext uri="{FF2B5EF4-FFF2-40B4-BE49-F238E27FC236}">
                <a16:creationId xmlns:a16="http://schemas.microsoft.com/office/drawing/2014/main" id="{0A7F80E7-A788-454F-ADA7-DC94806862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85113" y="5337175"/>
            <a:ext cx="73025" cy="144463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  <p:sp>
        <p:nvSpPr>
          <p:cNvPr id="8360" name="Oval 168">
            <a:extLst>
              <a:ext uri="{FF2B5EF4-FFF2-40B4-BE49-F238E27FC236}">
                <a16:creationId xmlns:a16="http://schemas.microsoft.com/office/drawing/2014/main" id="{AB809985-6708-4AED-B977-537A4AA9AF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96300" y="5337175"/>
            <a:ext cx="73025" cy="144463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  <p:grpSp>
        <p:nvGrpSpPr>
          <p:cNvPr id="8362" name="Group 170">
            <a:extLst>
              <a:ext uri="{FF2B5EF4-FFF2-40B4-BE49-F238E27FC236}">
                <a16:creationId xmlns:a16="http://schemas.microsoft.com/office/drawing/2014/main" id="{152DF929-ECC4-432E-8C6B-D5904DE0A10D}"/>
              </a:ext>
            </a:extLst>
          </p:cNvPr>
          <p:cNvGrpSpPr>
            <a:grpSpLocks/>
          </p:cNvGrpSpPr>
          <p:nvPr/>
        </p:nvGrpSpPr>
        <p:grpSpPr bwMode="auto">
          <a:xfrm>
            <a:off x="7812088" y="3968750"/>
            <a:ext cx="863600" cy="903288"/>
            <a:chOff x="2494" y="1417"/>
            <a:chExt cx="1983" cy="2160"/>
          </a:xfrm>
        </p:grpSpPr>
        <p:sp>
          <p:nvSpPr>
            <p:cNvPr id="8363" name="Rectangle 171">
              <a:extLst>
                <a:ext uri="{FF2B5EF4-FFF2-40B4-BE49-F238E27FC236}">
                  <a16:creationId xmlns:a16="http://schemas.microsoft.com/office/drawing/2014/main" id="{D616C28C-DF92-47C9-B4B6-D84C9573A8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94" y="2137"/>
              <a:ext cx="1980" cy="144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sl-SI" altLang="sl-SI" sz="1600"/>
            </a:p>
            <a:p>
              <a:pPr algn="ctr"/>
              <a:r>
                <a:rPr lang="sl-SI" altLang="sl-SI" sz="2400"/>
                <a:t>C-4</a:t>
              </a:r>
            </a:p>
            <a:p>
              <a:endParaRPr lang="sl-SI" altLang="sl-SI"/>
            </a:p>
          </p:txBody>
        </p:sp>
        <p:sp>
          <p:nvSpPr>
            <p:cNvPr id="8364" name="Line 172">
              <a:extLst>
                <a:ext uri="{FF2B5EF4-FFF2-40B4-BE49-F238E27FC236}">
                  <a16:creationId xmlns:a16="http://schemas.microsoft.com/office/drawing/2014/main" id="{3AB15B76-B8C5-4F04-B1AB-D3724276568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497" y="1417"/>
              <a:ext cx="0" cy="7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8365" name="Line 173">
              <a:extLst>
                <a:ext uri="{FF2B5EF4-FFF2-40B4-BE49-F238E27FC236}">
                  <a16:creationId xmlns:a16="http://schemas.microsoft.com/office/drawing/2014/main" id="{04472771-5731-4904-B6CA-2A871B3AC4B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477" y="1417"/>
              <a:ext cx="0" cy="7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8366" name="Line 174">
              <a:extLst>
                <a:ext uri="{FF2B5EF4-FFF2-40B4-BE49-F238E27FC236}">
                  <a16:creationId xmlns:a16="http://schemas.microsoft.com/office/drawing/2014/main" id="{C709A64C-47F3-4F22-B8E7-18A9663212B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97" y="1417"/>
              <a:ext cx="19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sl-SI"/>
            </a:p>
          </p:txBody>
        </p:sp>
      </p:grpSp>
      <p:grpSp>
        <p:nvGrpSpPr>
          <p:cNvPr id="8367" name="Group 175">
            <a:extLst>
              <a:ext uri="{FF2B5EF4-FFF2-40B4-BE49-F238E27FC236}">
                <a16:creationId xmlns:a16="http://schemas.microsoft.com/office/drawing/2014/main" id="{0A2B18DD-F278-488C-8180-EB7ECBAF75C4}"/>
              </a:ext>
            </a:extLst>
          </p:cNvPr>
          <p:cNvGrpSpPr>
            <a:grpSpLocks/>
          </p:cNvGrpSpPr>
          <p:nvPr/>
        </p:nvGrpSpPr>
        <p:grpSpPr bwMode="auto">
          <a:xfrm>
            <a:off x="7775575" y="5265738"/>
            <a:ext cx="863600" cy="903287"/>
            <a:chOff x="2494" y="1417"/>
            <a:chExt cx="1983" cy="2160"/>
          </a:xfrm>
        </p:grpSpPr>
        <p:sp>
          <p:nvSpPr>
            <p:cNvPr id="8368" name="Rectangle 176">
              <a:extLst>
                <a:ext uri="{FF2B5EF4-FFF2-40B4-BE49-F238E27FC236}">
                  <a16:creationId xmlns:a16="http://schemas.microsoft.com/office/drawing/2014/main" id="{F7AE5E27-FAB3-40B4-B970-B2BD1D6004E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94" y="2137"/>
              <a:ext cx="1980" cy="144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sl-SI" altLang="sl-SI" sz="1600"/>
            </a:p>
            <a:p>
              <a:pPr algn="ctr"/>
              <a:r>
                <a:rPr lang="sl-SI" altLang="sl-SI" sz="2400"/>
                <a:t>C-4</a:t>
              </a:r>
            </a:p>
            <a:p>
              <a:endParaRPr lang="sl-SI" altLang="sl-SI"/>
            </a:p>
          </p:txBody>
        </p:sp>
        <p:sp>
          <p:nvSpPr>
            <p:cNvPr id="8369" name="Line 177">
              <a:extLst>
                <a:ext uri="{FF2B5EF4-FFF2-40B4-BE49-F238E27FC236}">
                  <a16:creationId xmlns:a16="http://schemas.microsoft.com/office/drawing/2014/main" id="{256CB4C3-737B-482A-A227-C3A4B219169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497" y="1417"/>
              <a:ext cx="0" cy="7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8370" name="Line 178">
              <a:extLst>
                <a:ext uri="{FF2B5EF4-FFF2-40B4-BE49-F238E27FC236}">
                  <a16:creationId xmlns:a16="http://schemas.microsoft.com/office/drawing/2014/main" id="{B57D9877-2F5A-49F8-9053-515B74F17B7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477" y="1417"/>
              <a:ext cx="0" cy="7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8371" name="Line 179">
              <a:extLst>
                <a:ext uri="{FF2B5EF4-FFF2-40B4-BE49-F238E27FC236}">
                  <a16:creationId xmlns:a16="http://schemas.microsoft.com/office/drawing/2014/main" id="{E604C89F-5FB1-4F50-8A42-92F1D82BFD4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97" y="1417"/>
              <a:ext cx="19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sl-SI"/>
            </a:p>
          </p:txBody>
        </p:sp>
      </p:grpSp>
      <p:grpSp>
        <p:nvGrpSpPr>
          <p:cNvPr id="8372" name="Group 180">
            <a:extLst>
              <a:ext uri="{FF2B5EF4-FFF2-40B4-BE49-F238E27FC236}">
                <a16:creationId xmlns:a16="http://schemas.microsoft.com/office/drawing/2014/main" id="{A6C71A16-07F0-4116-8CD3-4DC0FAE8362E}"/>
              </a:ext>
            </a:extLst>
          </p:cNvPr>
          <p:cNvGrpSpPr>
            <a:grpSpLocks/>
          </p:cNvGrpSpPr>
          <p:nvPr/>
        </p:nvGrpSpPr>
        <p:grpSpPr bwMode="auto">
          <a:xfrm>
            <a:off x="3635375" y="2673350"/>
            <a:ext cx="806450" cy="808038"/>
            <a:chOff x="1066" y="2614"/>
            <a:chExt cx="226" cy="181"/>
          </a:xfrm>
        </p:grpSpPr>
        <p:sp>
          <p:nvSpPr>
            <p:cNvPr id="8373" name="Oval 181">
              <a:extLst>
                <a:ext uri="{FF2B5EF4-FFF2-40B4-BE49-F238E27FC236}">
                  <a16:creationId xmlns:a16="http://schemas.microsoft.com/office/drawing/2014/main" id="{6A020412-043E-411D-87A4-CB749C4C98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66" y="2614"/>
              <a:ext cx="226" cy="181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sl-SI"/>
            </a:p>
          </p:txBody>
        </p:sp>
        <p:sp>
          <p:nvSpPr>
            <p:cNvPr id="8374" name="Oval 182">
              <a:extLst>
                <a:ext uri="{FF2B5EF4-FFF2-40B4-BE49-F238E27FC236}">
                  <a16:creationId xmlns:a16="http://schemas.microsoft.com/office/drawing/2014/main" id="{20B98C91-2388-498F-BD74-6ADAF95568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1" y="2659"/>
              <a:ext cx="46" cy="45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sl-SI"/>
            </a:p>
          </p:txBody>
        </p:sp>
        <p:sp>
          <p:nvSpPr>
            <p:cNvPr id="8375" name="Oval 183">
              <a:extLst>
                <a:ext uri="{FF2B5EF4-FFF2-40B4-BE49-F238E27FC236}">
                  <a16:creationId xmlns:a16="http://schemas.microsoft.com/office/drawing/2014/main" id="{82FB5535-EF74-48A7-8783-90E7F4FA24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02" y="2659"/>
              <a:ext cx="46" cy="46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sl-SI"/>
            </a:p>
          </p:txBody>
        </p:sp>
        <p:sp>
          <p:nvSpPr>
            <p:cNvPr id="8376" name="Oval 184">
              <a:extLst>
                <a:ext uri="{FF2B5EF4-FFF2-40B4-BE49-F238E27FC236}">
                  <a16:creationId xmlns:a16="http://schemas.microsoft.com/office/drawing/2014/main" id="{A5E4E02E-99AD-45B4-8207-F45724766C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1" y="2704"/>
              <a:ext cx="136" cy="4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sl-SI"/>
            </a:p>
          </p:txBody>
        </p:sp>
      </p:grpSp>
      <p:grpSp>
        <p:nvGrpSpPr>
          <p:cNvPr id="8377" name="Group 185">
            <a:extLst>
              <a:ext uri="{FF2B5EF4-FFF2-40B4-BE49-F238E27FC236}">
                <a16:creationId xmlns:a16="http://schemas.microsoft.com/office/drawing/2014/main" id="{9C8BE6BB-1A7E-4354-86BD-248B3406DED7}"/>
              </a:ext>
            </a:extLst>
          </p:cNvPr>
          <p:cNvGrpSpPr>
            <a:grpSpLocks/>
          </p:cNvGrpSpPr>
          <p:nvPr/>
        </p:nvGrpSpPr>
        <p:grpSpPr bwMode="auto">
          <a:xfrm>
            <a:off x="3671888" y="4149725"/>
            <a:ext cx="806450" cy="808038"/>
            <a:chOff x="1066" y="2614"/>
            <a:chExt cx="226" cy="181"/>
          </a:xfrm>
        </p:grpSpPr>
        <p:sp>
          <p:nvSpPr>
            <p:cNvPr id="8378" name="Oval 186">
              <a:extLst>
                <a:ext uri="{FF2B5EF4-FFF2-40B4-BE49-F238E27FC236}">
                  <a16:creationId xmlns:a16="http://schemas.microsoft.com/office/drawing/2014/main" id="{D863E66D-3DBA-48F8-8882-9DE751CC37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66" y="2614"/>
              <a:ext cx="226" cy="181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sl-SI"/>
            </a:p>
          </p:txBody>
        </p:sp>
        <p:sp>
          <p:nvSpPr>
            <p:cNvPr id="8379" name="Oval 187">
              <a:extLst>
                <a:ext uri="{FF2B5EF4-FFF2-40B4-BE49-F238E27FC236}">
                  <a16:creationId xmlns:a16="http://schemas.microsoft.com/office/drawing/2014/main" id="{557B3A77-6880-46FA-B38C-9EDD8EC9EC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1" y="2659"/>
              <a:ext cx="46" cy="45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sl-SI"/>
            </a:p>
          </p:txBody>
        </p:sp>
        <p:sp>
          <p:nvSpPr>
            <p:cNvPr id="8380" name="Oval 188">
              <a:extLst>
                <a:ext uri="{FF2B5EF4-FFF2-40B4-BE49-F238E27FC236}">
                  <a16:creationId xmlns:a16="http://schemas.microsoft.com/office/drawing/2014/main" id="{1278042E-E361-470C-ADFE-2475A10ACD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02" y="2659"/>
              <a:ext cx="46" cy="46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sl-SI"/>
            </a:p>
          </p:txBody>
        </p:sp>
        <p:sp>
          <p:nvSpPr>
            <p:cNvPr id="8381" name="Oval 189">
              <a:extLst>
                <a:ext uri="{FF2B5EF4-FFF2-40B4-BE49-F238E27FC236}">
                  <a16:creationId xmlns:a16="http://schemas.microsoft.com/office/drawing/2014/main" id="{C849EF9B-51BC-4EB6-9941-3A2832A324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1" y="2704"/>
              <a:ext cx="136" cy="4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sl-SI"/>
            </a:p>
          </p:txBody>
        </p:sp>
      </p:grpSp>
      <p:grpSp>
        <p:nvGrpSpPr>
          <p:cNvPr id="8382" name="Group 190">
            <a:extLst>
              <a:ext uri="{FF2B5EF4-FFF2-40B4-BE49-F238E27FC236}">
                <a16:creationId xmlns:a16="http://schemas.microsoft.com/office/drawing/2014/main" id="{151768A2-7082-4266-B609-B1A10DF862F4}"/>
              </a:ext>
            </a:extLst>
          </p:cNvPr>
          <p:cNvGrpSpPr>
            <a:grpSpLocks/>
          </p:cNvGrpSpPr>
          <p:nvPr/>
        </p:nvGrpSpPr>
        <p:grpSpPr bwMode="auto">
          <a:xfrm>
            <a:off x="3563938" y="5337175"/>
            <a:ext cx="806450" cy="808038"/>
            <a:chOff x="1066" y="2614"/>
            <a:chExt cx="226" cy="181"/>
          </a:xfrm>
        </p:grpSpPr>
        <p:sp>
          <p:nvSpPr>
            <p:cNvPr id="8383" name="Oval 191">
              <a:extLst>
                <a:ext uri="{FF2B5EF4-FFF2-40B4-BE49-F238E27FC236}">
                  <a16:creationId xmlns:a16="http://schemas.microsoft.com/office/drawing/2014/main" id="{39560D4E-959A-47D6-A2EA-A0F238EFA7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66" y="2614"/>
              <a:ext cx="226" cy="181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sl-SI"/>
            </a:p>
          </p:txBody>
        </p:sp>
        <p:sp>
          <p:nvSpPr>
            <p:cNvPr id="8384" name="Oval 192">
              <a:extLst>
                <a:ext uri="{FF2B5EF4-FFF2-40B4-BE49-F238E27FC236}">
                  <a16:creationId xmlns:a16="http://schemas.microsoft.com/office/drawing/2014/main" id="{4C365D5F-478A-4BDF-B843-5AA865309E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1" y="2659"/>
              <a:ext cx="46" cy="45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sl-SI"/>
            </a:p>
          </p:txBody>
        </p:sp>
        <p:sp>
          <p:nvSpPr>
            <p:cNvPr id="8385" name="Oval 193">
              <a:extLst>
                <a:ext uri="{FF2B5EF4-FFF2-40B4-BE49-F238E27FC236}">
                  <a16:creationId xmlns:a16="http://schemas.microsoft.com/office/drawing/2014/main" id="{1ECFB4FF-0F09-4B5A-BE86-08FB47C98E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02" y="2659"/>
              <a:ext cx="46" cy="46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sl-SI"/>
            </a:p>
          </p:txBody>
        </p:sp>
        <p:sp>
          <p:nvSpPr>
            <p:cNvPr id="8386" name="Oval 194">
              <a:extLst>
                <a:ext uri="{FF2B5EF4-FFF2-40B4-BE49-F238E27FC236}">
                  <a16:creationId xmlns:a16="http://schemas.microsoft.com/office/drawing/2014/main" id="{9C1F49FB-99C9-4E6F-BE1B-5086E306D3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1" y="2704"/>
              <a:ext cx="136" cy="4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sl-SI"/>
            </a:p>
          </p:txBody>
        </p:sp>
      </p:grpSp>
      <p:grpSp>
        <p:nvGrpSpPr>
          <p:cNvPr id="8197" name="Group 5">
            <a:extLst>
              <a:ext uri="{FF2B5EF4-FFF2-40B4-BE49-F238E27FC236}">
                <a16:creationId xmlns:a16="http://schemas.microsoft.com/office/drawing/2014/main" id="{4085539F-35E7-4209-BF13-3A55874723BB}"/>
              </a:ext>
            </a:extLst>
          </p:cNvPr>
          <p:cNvGrpSpPr>
            <a:grpSpLocks/>
          </p:cNvGrpSpPr>
          <p:nvPr/>
        </p:nvGrpSpPr>
        <p:grpSpPr bwMode="auto">
          <a:xfrm>
            <a:off x="4248150" y="4652963"/>
            <a:ext cx="3995738" cy="2205037"/>
            <a:chOff x="2676" y="2931"/>
            <a:chExt cx="2517" cy="1389"/>
          </a:xfrm>
        </p:grpSpPr>
        <p:sp>
          <p:nvSpPr>
            <p:cNvPr id="8198" name="Line 6">
              <a:extLst>
                <a:ext uri="{FF2B5EF4-FFF2-40B4-BE49-F238E27FC236}">
                  <a16:creationId xmlns:a16="http://schemas.microsoft.com/office/drawing/2014/main" id="{72EA0DBF-FE9D-41A1-BD50-606C4D75AF6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812" y="3090"/>
              <a:ext cx="23" cy="12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8199" name="Line 7">
              <a:extLst>
                <a:ext uri="{FF2B5EF4-FFF2-40B4-BE49-F238E27FC236}">
                  <a16:creationId xmlns:a16="http://schemas.microsoft.com/office/drawing/2014/main" id="{94AD9B28-D297-4D39-83B5-A18C3C833C9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16" y="3113"/>
              <a:ext cx="0" cy="120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8200" name="Rectangle 8">
              <a:extLst>
                <a:ext uri="{FF2B5EF4-FFF2-40B4-BE49-F238E27FC236}">
                  <a16:creationId xmlns:a16="http://schemas.microsoft.com/office/drawing/2014/main" id="{3B65FCA6-DEAD-4E1C-B096-BFB9A31290D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76" y="2931"/>
              <a:ext cx="2517" cy="159"/>
            </a:xfrm>
            <a:prstGeom prst="rect">
              <a:avLst/>
            </a:prstGeom>
            <a:solidFill>
              <a:srgbClr val="9966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8201" name="Line 9">
              <a:extLst>
                <a:ext uri="{FF2B5EF4-FFF2-40B4-BE49-F238E27FC236}">
                  <a16:creationId xmlns:a16="http://schemas.microsoft.com/office/drawing/2014/main" id="{6CF215E4-A14A-4878-BAD0-4DC325A3835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035" y="3090"/>
              <a:ext cx="0" cy="12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8202" name="Line 10">
              <a:extLst>
                <a:ext uri="{FF2B5EF4-FFF2-40B4-BE49-F238E27FC236}">
                  <a16:creationId xmlns:a16="http://schemas.microsoft.com/office/drawing/2014/main" id="{D8A3BF87-57F2-4C59-BF78-9C03116C03B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76" y="3090"/>
              <a:ext cx="0" cy="12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</p:grpSp>
      <p:grpSp>
        <p:nvGrpSpPr>
          <p:cNvPr id="8225" name="Group 33">
            <a:extLst>
              <a:ext uri="{FF2B5EF4-FFF2-40B4-BE49-F238E27FC236}">
                <a16:creationId xmlns:a16="http://schemas.microsoft.com/office/drawing/2014/main" id="{8522BF2D-E1C0-4E17-9E85-BDCDA89C897E}"/>
              </a:ext>
            </a:extLst>
          </p:cNvPr>
          <p:cNvGrpSpPr>
            <a:grpSpLocks/>
          </p:cNvGrpSpPr>
          <p:nvPr/>
        </p:nvGrpSpPr>
        <p:grpSpPr bwMode="auto">
          <a:xfrm>
            <a:off x="2916238" y="3619500"/>
            <a:ext cx="1296987" cy="3238500"/>
            <a:chOff x="906" y="2137"/>
            <a:chExt cx="817" cy="2040"/>
          </a:xfrm>
        </p:grpSpPr>
        <p:sp>
          <p:nvSpPr>
            <p:cNvPr id="8226" name="Line 34">
              <a:extLst>
                <a:ext uri="{FF2B5EF4-FFF2-40B4-BE49-F238E27FC236}">
                  <a16:creationId xmlns:a16="http://schemas.microsoft.com/office/drawing/2014/main" id="{45CC5001-1A08-4C9A-BC0A-9E6236AFB77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13" y="2646"/>
              <a:ext cx="0" cy="89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8227" name="Line 35">
              <a:extLst>
                <a:ext uri="{FF2B5EF4-FFF2-40B4-BE49-F238E27FC236}">
                  <a16:creationId xmlns:a16="http://schemas.microsoft.com/office/drawing/2014/main" id="{1E57E843-0786-43ED-BE20-78ED6EF4565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13" y="3541"/>
              <a:ext cx="205" cy="6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8228" name="Line 36">
              <a:extLst>
                <a:ext uri="{FF2B5EF4-FFF2-40B4-BE49-F238E27FC236}">
                  <a16:creationId xmlns:a16="http://schemas.microsoft.com/office/drawing/2014/main" id="{4E6F79EB-6EDA-45FF-911A-87B3DC2C86E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906" y="3541"/>
              <a:ext cx="407" cy="6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8229" name="Line 37">
              <a:extLst>
                <a:ext uri="{FF2B5EF4-FFF2-40B4-BE49-F238E27FC236}">
                  <a16:creationId xmlns:a16="http://schemas.microsoft.com/office/drawing/2014/main" id="{30679251-2276-4580-B39C-A6270D91809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906" y="3156"/>
              <a:ext cx="40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8230" name="Line 38">
              <a:extLst>
                <a:ext uri="{FF2B5EF4-FFF2-40B4-BE49-F238E27FC236}">
                  <a16:creationId xmlns:a16="http://schemas.microsoft.com/office/drawing/2014/main" id="{AE662C52-D273-482C-BC52-569C0F496F8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13" y="3156"/>
              <a:ext cx="41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grpSp>
          <p:nvGrpSpPr>
            <p:cNvPr id="8231" name="Group 39">
              <a:extLst>
                <a:ext uri="{FF2B5EF4-FFF2-40B4-BE49-F238E27FC236}">
                  <a16:creationId xmlns:a16="http://schemas.microsoft.com/office/drawing/2014/main" id="{72DF9597-0026-4234-B68A-2655B228499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043" y="2137"/>
              <a:ext cx="508" cy="509"/>
              <a:chOff x="1066" y="2614"/>
              <a:chExt cx="226" cy="181"/>
            </a:xfrm>
          </p:grpSpPr>
          <p:sp>
            <p:nvSpPr>
              <p:cNvPr id="8232" name="Oval 40">
                <a:extLst>
                  <a:ext uri="{FF2B5EF4-FFF2-40B4-BE49-F238E27FC236}">
                    <a16:creationId xmlns:a16="http://schemas.microsoft.com/office/drawing/2014/main" id="{1A1C9449-9205-45E1-97D6-5F8A5D1CE42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66" y="2614"/>
                <a:ext cx="226" cy="181"/>
              </a:xfrm>
              <a:prstGeom prst="ellipse">
                <a:avLst/>
              </a:prstGeom>
              <a:solidFill>
                <a:srgbClr val="F4CBAA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sl-SI"/>
              </a:p>
            </p:txBody>
          </p:sp>
          <p:sp>
            <p:nvSpPr>
              <p:cNvPr id="8233" name="Oval 41">
                <a:extLst>
                  <a:ext uri="{FF2B5EF4-FFF2-40B4-BE49-F238E27FC236}">
                    <a16:creationId xmlns:a16="http://schemas.microsoft.com/office/drawing/2014/main" id="{56A2AB69-6B6E-487E-A9EF-A573F19101E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11" y="2659"/>
                <a:ext cx="46" cy="45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sl-SI"/>
              </a:p>
            </p:txBody>
          </p:sp>
          <p:sp>
            <p:nvSpPr>
              <p:cNvPr id="8234" name="Oval 42">
                <a:extLst>
                  <a:ext uri="{FF2B5EF4-FFF2-40B4-BE49-F238E27FC236}">
                    <a16:creationId xmlns:a16="http://schemas.microsoft.com/office/drawing/2014/main" id="{B75DE45E-9B8C-49FD-A11B-D6822638647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02" y="2659"/>
                <a:ext cx="46" cy="46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sl-SI"/>
              </a:p>
            </p:txBody>
          </p:sp>
          <p:sp>
            <p:nvSpPr>
              <p:cNvPr id="8235" name="Oval 43">
                <a:extLst>
                  <a:ext uri="{FF2B5EF4-FFF2-40B4-BE49-F238E27FC236}">
                    <a16:creationId xmlns:a16="http://schemas.microsoft.com/office/drawing/2014/main" id="{B264BD32-BD2F-4891-8DCB-A599ED04DCF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11" y="2704"/>
                <a:ext cx="136" cy="46"/>
              </a:xfrm>
              <a:prstGeom prst="ellipse">
                <a:avLst/>
              </a:prstGeom>
              <a:solidFill>
                <a:srgbClr val="FF99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sl-SI"/>
              </a:p>
            </p:txBody>
          </p:sp>
        </p:grpSp>
      </p:grpSp>
      <p:sp>
        <p:nvSpPr>
          <p:cNvPr id="8387" name="AutoShape 195">
            <a:extLst>
              <a:ext uri="{FF2B5EF4-FFF2-40B4-BE49-F238E27FC236}">
                <a16:creationId xmlns:a16="http://schemas.microsoft.com/office/drawing/2014/main" id="{EC5AE965-6F7D-4B6D-B3DE-E21D54A36D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16688" y="1520825"/>
            <a:ext cx="1368425" cy="1800225"/>
          </a:xfrm>
          <a:prstGeom prst="wedgeRectCallout">
            <a:avLst>
              <a:gd name="adj1" fmla="val -43736"/>
              <a:gd name="adj2" fmla="val 1015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sl-SI" altLang="sl-SI"/>
              <a:t>Jaz sem zato da oropamo banko in nekaj zaslužimo!</a:t>
            </a:r>
          </a:p>
        </p:txBody>
      </p:sp>
      <p:sp>
        <p:nvSpPr>
          <p:cNvPr id="8388" name="AutoShape 196">
            <a:extLst>
              <a:ext uri="{FF2B5EF4-FFF2-40B4-BE49-F238E27FC236}">
                <a16:creationId xmlns:a16="http://schemas.microsoft.com/office/drawing/2014/main" id="{49E8B894-47C4-4FA8-9F59-4FA1F88C07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03800" y="2673350"/>
            <a:ext cx="950913" cy="1008063"/>
          </a:xfrm>
          <a:prstGeom prst="wedgeRectCallout">
            <a:avLst>
              <a:gd name="adj1" fmla="val 92569"/>
              <a:gd name="adj2" fmla="val 9141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sl-SI" altLang="sl-SI"/>
              <a:t>Kdo je z mano?</a:t>
            </a:r>
          </a:p>
        </p:txBody>
      </p:sp>
      <p:sp>
        <p:nvSpPr>
          <p:cNvPr id="8389" name="AutoShape 197">
            <a:extLst>
              <a:ext uri="{FF2B5EF4-FFF2-40B4-BE49-F238E27FC236}">
                <a16:creationId xmlns:a16="http://schemas.microsoft.com/office/drawing/2014/main" id="{4EE15C5A-4FD4-483E-A10D-5055D36878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87563" y="2997200"/>
            <a:ext cx="612775" cy="360363"/>
          </a:xfrm>
          <a:prstGeom prst="wedgeRectCallout">
            <a:avLst>
              <a:gd name="adj1" fmla="val -21505"/>
              <a:gd name="adj2" fmla="val 239426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sl-SI" altLang="sl-SI"/>
              <a:t>Jaz!</a:t>
            </a:r>
          </a:p>
        </p:txBody>
      </p:sp>
      <p:sp>
        <p:nvSpPr>
          <p:cNvPr id="8390" name="AutoShape 198">
            <a:extLst>
              <a:ext uri="{FF2B5EF4-FFF2-40B4-BE49-F238E27FC236}">
                <a16:creationId xmlns:a16="http://schemas.microsoft.com/office/drawing/2014/main" id="{BB795DD7-0609-4E10-AF1C-331B3C70F2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7700" y="2636838"/>
            <a:ext cx="792163" cy="684212"/>
          </a:xfrm>
          <a:prstGeom prst="wedgeRectCallout">
            <a:avLst>
              <a:gd name="adj1" fmla="val 9519"/>
              <a:gd name="adj2" fmla="val 161139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sl-SI" altLang="sl-SI"/>
              <a:t>Jaz tudi!!</a:t>
            </a:r>
          </a:p>
        </p:txBody>
      </p:sp>
    </p:spTree>
  </p:cSld>
  <p:clrMapOvr>
    <a:masterClrMapping/>
  </p:clrMapOvr>
  <p:transition advClick="0" advTm="0">
    <p:comb/>
    <p:sndAc>
      <p:stSnd>
        <p:snd r:embed="rId2" name="coin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60000">
                                      <p:cBhvr>
                                        <p:cTn id="6" dur="500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60000">
                                      <p:cBhvr>
                                        <p:cTn id="17" dur="2000" fill="hold"/>
                                        <p:tgtEl>
                                          <p:spTgt spid="82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9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2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8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29" dur="2000" fill="hold"/>
                                        <p:tgtEl>
                                          <p:spTgt spid="82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31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52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5 4.21965E-6 L 0.32673 -0.00139 " pathEditMode="relative" rAng="0" ptsTypes="AA">
                                      <p:cBhvr>
                                        <p:cTn id="53" dur="2000" fill="hold"/>
                                        <p:tgtEl>
                                          <p:spTgt spid="82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37" y="-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55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60000">
                                      <p:cBhvr>
                                        <p:cTn id="100" dur="2000" fill="hold"/>
                                        <p:tgtEl>
                                          <p:spTgt spid="82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102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60000">
                                      <p:cBhvr>
                                        <p:cTn id="107" dur="2000" fill="hold"/>
                                        <p:tgtEl>
                                          <p:spTgt spid="82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id="109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id="1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5" dur="1000" fill="hold"/>
                                        <p:tgtEl>
                                          <p:spTgt spid="8214"/>
                                        </p:tgtEl>
                                      </p:cBhvr>
                                      <p:by x="101000" y="101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 nodeType="afterGroup">
                            <p:stCondLst>
                              <p:cond delay="11500"/>
                            </p:stCondLst>
                            <p:childTnLst>
                              <p:par>
                                <p:cTn id="117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60000">
                                      <p:cBhvr>
                                        <p:cTn id="122" dur="2000" fill="hold"/>
                                        <p:tgtEl>
                                          <p:spTgt spid="82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 nodeType="afterGroup">
                            <p:stCondLst>
                              <p:cond delay="13500"/>
                            </p:stCondLst>
                            <p:childTnLst>
                              <p:par>
                                <p:cTn id="124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9" dur="2000" fill="hold"/>
                                        <p:tgtEl>
                                          <p:spTgt spid="8203"/>
                                        </p:tgtEl>
                                      </p:cBhvr>
                                      <p:by x="101000" y="101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 nodeType="afterGroup">
                            <p:stCondLst>
                              <p:cond delay="15500"/>
                            </p:stCondLst>
                            <p:childTnLst>
                              <p:par>
                                <p:cTn id="131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36" grpId="0" animBg="1"/>
      <p:bldP spid="8236" grpId="1" animBg="1"/>
      <p:bldP spid="8237" grpId="0" animBg="1"/>
      <p:bldP spid="8237" grpId="1" animBg="1"/>
      <p:bldP spid="8238" grpId="0" animBg="1"/>
      <p:bldP spid="8238" grpId="1" animBg="1"/>
      <p:bldP spid="8346" grpId="0" animBg="1"/>
      <p:bldP spid="8346" grpId="1" animBg="1"/>
      <p:bldP spid="8387" grpId="0" animBg="1"/>
      <p:bldP spid="8387" grpId="1" animBg="1"/>
      <p:bldP spid="8388" grpId="0" animBg="1"/>
      <p:bldP spid="8388" grpId="1" animBg="1"/>
      <p:bldP spid="8389" grpId="0" animBg="1"/>
      <p:bldP spid="8389" grpId="1" animBg="1"/>
      <p:bldP spid="8390" grpId="0" animBg="1"/>
      <p:bldP spid="8390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9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4">
            <a:extLst>
              <a:ext uri="{FF2B5EF4-FFF2-40B4-BE49-F238E27FC236}">
                <a16:creationId xmlns:a16="http://schemas.microsoft.com/office/drawing/2014/main" id="{3A7D407B-8063-4F4F-A555-F04A05D616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076700"/>
            <a:ext cx="9144000" cy="2781300"/>
          </a:xfrm>
          <a:prstGeom prst="rect">
            <a:avLst/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  <p:pic>
        <p:nvPicPr>
          <p:cNvPr id="9221" name="Picture 5" descr="MCj04239900000[1]">
            <a:extLst>
              <a:ext uri="{FF2B5EF4-FFF2-40B4-BE49-F238E27FC236}">
                <a16:creationId xmlns:a16="http://schemas.microsoft.com/office/drawing/2014/main" id="{AAAF8906-9C30-4DC8-BE04-B03B5910B6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575" y="1376363"/>
            <a:ext cx="2533650" cy="2862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9222" name="Group 6">
            <a:extLst>
              <a:ext uri="{FF2B5EF4-FFF2-40B4-BE49-F238E27FC236}">
                <a16:creationId xmlns:a16="http://schemas.microsoft.com/office/drawing/2014/main" id="{D0987A65-02B9-4534-AE5C-1CF2B6D5AE5E}"/>
              </a:ext>
            </a:extLst>
          </p:cNvPr>
          <p:cNvGrpSpPr>
            <a:grpSpLocks/>
          </p:cNvGrpSpPr>
          <p:nvPr/>
        </p:nvGrpSpPr>
        <p:grpSpPr bwMode="auto">
          <a:xfrm>
            <a:off x="4032250" y="3392488"/>
            <a:ext cx="969963" cy="900112"/>
            <a:chOff x="4837" y="7357"/>
            <a:chExt cx="4320" cy="3960"/>
          </a:xfrm>
        </p:grpSpPr>
        <p:sp>
          <p:nvSpPr>
            <p:cNvPr id="9223" name="Oval 7">
              <a:extLst>
                <a:ext uri="{FF2B5EF4-FFF2-40B4-BE49-F238E27FC236}">
                  <a16:creationId xmlns:a16="http://schemas.microsoft.com/office/drawing/2014/main" id="{8C5A4ADA-154F-4B28-A982-CAE1E14311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37" y="7357"/>
              <a:ext cx="4320" cy="396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9224" name="Oval 8">
              <a:extLst>
                <a:ext uri="{FF2B5EF4-FFF2-40B4-BE49-F238E27FC236}">
                  <a16:creationId xmlns:a16="http://schemas.microsoft.com/office/drawing/2014/main" id="{8CBCDF66-E0BA-4DDD-B874-954C7D0F38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97" y="7717"/>
              <a:ext cx="3600" cy="324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9225" name="Oval 9">
              <a:extLst>
                <a:ext uri="{FF2B5EF4-FFF2-40B4-BE49-F238E27FC236}">
                  <a16:creationId xmlns:a16="http://schemas.microsoft.com/office/drawing/2014/main" id="{DE513B69-520C-4CE2-A0B9-DEADDA5312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37" y="8077"/>
              <a:ext cx="2520" cy="252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9226" name="Oval 10">
              <a:extLst>
                <a:ext uri="{FF2B5EF4-FFF2-40B4-BE49-F238E27FC236}">
                  <a16:creationId xmlns:a16="http://schemas.microsoft.com/office/drawing/2014/main" id="{A53EFDE8-3BC9-4581-9A1A-AB03D23101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97" y="8437"/>
              <a:ext cx="1800" cy="180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9227" name="Oval 11">
              <a:extLst>
                <a:ext uri="{FF2B5EF4-FFF2-40B4-BE49-F238E27FC236}">
                  <a16:creationId xmlns:a16="http://schemas.microsoft.com/office/drawing/2014/main" id="{46D8102B-0B8F-4F5C-A09F-4BCA0FD7C6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57" y="8797"/>
              <a:ext cx="1080" cy="108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9228" name="Oval 12">
              <a:extLst>
                <a:ext uri="{FF2B5EF4-FFF2-40B4-BE49-F238E27FC236}">
                  <a16:creationId xmlns:a16="http://schemas.microsoft.com/office/drawing/2014/main" id="{122DA782-B834-4E75-B3F8-42F5C09A4D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37" y="8977"/>
              <a:ext cx="720" cy="72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9229" name="Oval 13">
              <a:extLst>
                <a:ext uri="{FF2B5EF4-FFF2-40B4-BE49-F238E27FC236}">
                  <a16:creationId xmlns:a16="http://schemas.microsoft.com/office/drawing/2014/main" id="{9898207F-2A15-4F78-878D-67BD3D377C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17" y="9157"/>
              <a:ext cx="360" cy="36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</p:grpSp>
      <p:grpSp>
        <p:nvGrpSpPr>
          <p:cNvPr id="9347" name="Group 131">
            <a:extLst>
              <a:ext uri="{FF2B5EF4-FFF2-40B4-BE49-F238E27FC236}">
                <a16:creationId xmlns:a16="http://schemas.microsoft.com/office/drawing/2014/main" id="{C76BDA39-30CB-487A-AF98-92284A2B8A8E}"/>
              </a:ext>
            </a:extLst>
          </p:cNvPr>
          <p:cNvGrpSpPr>
            <a:grpSpLocks/>
          </p:cNvGrpSpPr>
          <p:nvPr/>
        </p:nvGrpSpPr>
        <p:grpSpPr bwMode="auto">
          <a:xfrm rot="3033538">
            <a:off x="2771776" y="4221162"/>
            <a:ext cx="506412" cy="1065213"/>
            <a:chOff x="2497" y="2497"/>
            <a:chExt cx="1080" cy="2700"/>
          </a:xfrm>
        </p:grpSpPr>
        <p:sp>
          <p:nvSpPr>
            <p:cNvPr id="9348" name="Line 132">
              <a:extLst>
                <a:ext uri="{FF2B5EF4-FFF2-40B4-BE49-F238E27FC236}">
                  <a16:creationId xmlns:a16="http://schemas.microsoft.com/office/drawing/2014/main" id="{E21EED13-B7E8-4FA5-9905-6A0B7BF36AD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37" y="2497"/>
              <a:ext cx="0" cy="27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9349" name="Rectangle 133">
              <a:extLst>
                <a:ext uri="{FF2B5EF4-FFF2-40B4-BE49-F238E27FC236}">
                  <a16:creationId xmlns:a16="http://schemas.microsoft.com/office/drawing/2014/main" id="{3AF6A043-583C-4659-91A4-3374D58F0B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77" y="3757"/>
              <a:ext cx="720" cy="720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9350" name="Line 134">
              <a:extLst>
                <a:ext uri="{FF2B5EF4-FFF2-40B4-BE49-F238E27FC236}">
                  <a16:creationId xmlns:a16="http://schemas.microsoft.com/office/drawing/2014/main" id="{6187CAFC-CAA5-48FB-B47C-5E0F2C4EEA7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497" y="3037"/>
              <a:ext cx="540" cy="1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9351" name="Line 135">
              <a:extLst>
                <a:ext uri="{FF2B5EF4-FFF2-40B4-BE49-F238E27FC236}">
                  <a16:creationId xmlns:a16="http://schemas.microsoft.com/office/drawing/2014/main" id="{7B6C8FFE-A7FC-40D9-9480-1C826119FD0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037" y="3037"/>
              <a:ext cx="540" cy="1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sl-SI"/>
            </a:p>
          </p:txBody>
        </p:sp>
      </p:grpSp>
      <p:sp>
        <p:nvSpPr>
          <p:cNvPr id="9352" name="Line 136">
            <a:extLst>
              <a:ext uri="{FF2B5EF4-FFF2-40B4-BE49-F238E27FC236}">
                <a16:creationId xmlns:a16="http://schemas.microsoft.com/office/drawing/2014/main" id="{2A8A9D02-E6B1-4572-BFD6-1A619F086DC9}"/>
              </a:ext>
            </a:extLst>
          </p:cNvPr>
          <p:cNvSpPr>
            <a:spLocks noChangeShapeType="1"/>
          </p:cNvSpPr>
          <p:nvPr/>
        </p:nvSpPr>
        <p:spPr bwMode="auto">
          <a:xfrm>
            <a:off x="2268538" y="4941888"/>
            <a:ext cx="431800" cy="34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9353" name="Line 137">
            <a:extLst>
              <a:ext uri="{FF2B5EF4-FFF2-40B4-BE49-F238E27FC236}">
                <a16:creationId xmlns:a16="http://schemas.microsoft.com/office/drawing/2014/main" id="{EDC1FE3C-FC07-4F56-83CD-58554CDE200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663825" y="5013325"/>
            <a:ext cx="36513" cy="323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l-SI"/>
          </a:p>
        </p:txBody>
      </p:sp>
      <p:grpSp>
        <p:nvGrpSpPr>
          <p:cNvPr id="9354" name="Group 138">
            <a:extLst>
              <a:ext uri="{FF2B5EF4-FFF2-40B4-BE49-F238E27FC236}">
                <a16:creationId xmlns:a16="http://schemas.microsoft.com/office/drawing/2014/main" id="{8A04B1F6-5BFC-4F46-8C63-0E8B1A8918B0}"/>
              </a:ext>
            </a:extLst>
          </p:cNvPr>
          <p:cNvGrpSpPr>
            <a:grpSpLocks/>
          </p:cNvGrpSpPr>
          <p:nvPr/>
        </p:nvGrpSpPr>
        <p:grpSpPr bwMode="auto">
          <a:xfrm rot="1225490">
            <a:off x="6877050" y="3968750"/>
            <a:ext cx="1439863" cy="1735138"/>
            <a:chOff x="5197" y="2857"/>
            <a:chExt cx="3060" cy="4320"/>
          </a:xfrm>
        </p:grpSpPr>
        <p:sp>
          <p:nvSpPr>
            <p:cNvPr id="9355" name="Rectangle 139">
              <a:extLst>
                <a:ext uri="{FF2B5EF4-FFF2-40B4-BE49-F238E27FC236}">
                  <a16:creationId xmlns:a16="http://schemas.microsoft.com/office/drawing/2014/main" id="{B0189808-9893-4A52-AB39-70BA89AEBA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37" y="6997"/>
              <a:ext cx="720" cy="180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9356" name="Rectangle 140">
              <a:extLst>
                <a:ext uri="{FF2B5EF4-FFF2-40B4-BE49-F238E27FC236}">
                  <a16:creationId xmlns:a16="http://schemas.microsoft.com/office/drawing/2014/main" id="{91A317AD-02D7-4066-AEF6-C033ACDC67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97" y="5737"/>
              <a:ext cx="180" cy="126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9357" name="Rectangle 141">
              <a:extLst>
                <a:ext uri="{FF2B5EF4-FFF2-40B4-BE49-F238E27FC236}">
                  <a16:creationId xmlns:a16="http://schemas.microsoft.com/office/drawing/2014/main" id="{4AC5C9AE-0C2A-4FA4-82DB-638CC4AC0B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97" y="5737"/>
              <a:ext cx="1440" cy="18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9358" name="Rectangle 142">
              <a:extLst>
                <a:ext uri="{FF2B5EF4-FFF2-40B4-BE49-F238E27FC236}">
                  <a16:creationId xmlns:a16="http://schemas.microsoft.com/office/drawing/2014/main" id="{B71F7C2F-76D3-43A1-B084-7D448CA9BA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57" y="4117"/>
              <a:ext cx="180" cy="306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9359" name="Rectangle 143">
              <a:extLst>
                <a:ext uri="{FF2B5EF4-FFF2-40B4-BE49-F238E27FC236}">
                  <a16:creationId xmlns:a16="http://schemas.microsoft.com/office/drawing/2014/main" id="{56693F29-44FF-405D-97E2-04E45CCEF0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57" y="6997"/>
              <a:ext cx="900" cy="180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9360" name="Oval 144">
              <a:extLst>
                <a:ext uri="{FF2B5EF4-FFF2-40B4-BE49-F238E27FC236}">
                  <a16:creationId xmlns:a16="http://schemas.microsoft.com/office/drawing/2014/main" id="{3A8C2752-66A6-43D3-994C-33E634E6EC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17" y="2857"/>
              <a:ext cx="1270" cy="1273"/>
            </a:xfrm>
            <a:prstGeom prst="ellipse">
              <a:avLst/>
            </a:prstGeom>
            <a:solidFill>
              <a:srgbClr val="F4CBAA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sl-SI"/>
            </a:p>
          </p:txBody>
        </p:sp>
        <p:sp>
          <p:nvSpPr>
            <p:cNvPr id="9361" name="Rectangle 145">
              <a:extLst>
                <a:ext uri="{FF2B5EF4-FFF2-40B4-BE49-F238E27FC236}">
                  <a16:creationId xmlns:a16="http://schemas.microsoft.com/office/drawing/2014/main" id="{C042D753-D2FE-4B3A-9F16-AAFF6537563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2212194" flipV="1">
              <a:off x="6467" y="4984"/>
              <a:ext cx="1080" cy="179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9362" name="Rectangle 146">
              <a:extLst>
                <a:ext uri="{FF2B5EF4-FFF2-40B4-BE49-F238E27FC236}">
                  <a16:creationId xmlns:a16="http://schemas.microsoft.com/office/drawing/2014/main" id="{CE55CC61-4EB1-4F37-A930-76A93C18601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84392" flipV="1">
              <a:off x="6277" y="4657"/>
              <a:ext cx="1188" cy="179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9363" name="Oval 147">
              <a:extLst>
                <a:ext uri="{FF2B5EF4-FFF2-40B4-BE49-F238E27FC236}">
                  <a16:creationId xmlns:a16="http://schemas.microsoft.com/office/drawing/2014/main" id="{B763CE51-BFD5-4576-9B46-9ADC277569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97" y="3217"/>
              <a:ext cx="180" cy="18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9364" name="Line 148">
              <a:extLst>
                <a:ext uri="{FF2B5EF4-FFF2-40B4-BE49-F238E27FC236}">
                  <a16:creationId xmlns:a16="http://schemas.microsoft.com/office/drawing/2014/main" id="{DA24E5CD-5242-412F-ADA3-8A5A4067DBF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997" y="3757"/>
              <a:ext cx="1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9365" name="Rectangle 149">
              <a:extLst>
                <a:ext uri="{FF2B5EF4-FFF2-40B4-BE49-F238E27FC236}">
                  <a16:creationId xmlns:a16="http://schemas.microsoft.com/office/drawing/2014/main" id="{31E16DBD-72E4-41B5-8E32-0EE5650D6D27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5197" y="4297"/>
              <a:ext cx="1260" cy="180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9366" name="Rectangle 150">
              <a:extLst>
                <a:ext uri="{FF2B5EF4-FFF2-40B4-BE49-F238E27FC236}">
                  <a16:creationId xmlns:a16="http://schemas.microsoft.com/office/drawing/2014/main" id="{122456CB-D344-453E-B2E2-12CE3BA51DF2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5917" y="4477"/>
              <a:ext cx="180" cy="540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9367" name="Line 151">
              <a:extLst>
                <a:ext uri="{FF2B5EF4-FFF2-40B4-BE49-F238E27FC236}">
                  <a16:creationId xmlns:a16="http://schemas.microsoft.com/office/drawing/2014/main" id="{5619DE16-18B8-48E8-B192-1133FF3496A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377" y="4117"/>
              <a:ext cx="0" cy="1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9368" name="Line 152">
              <a:extLst>
                <a:ext uri="{FF2B5EF4-FFF2-40B4-BE49-F238E27FC236}">
                  <a16:creationId xmlns:a16="http://schemas.microsoft.com/office/drawing/2014/main" id="{4A4C9CD9-6AE2-4044-9097-7491A28DF5D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917" y="4657"/>
              <a:ext cx="36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</p:grpSp>
      <p:grpSp>
        <p:nvGrpSpPr>
          <p:cNvPr id="9369" name="Group 153">
            <a:extLst>
              <a:ext uri="{FF2B5EF4-FFF2-40B4-BE49-F238E27FC236}">
                <a16:creationId xmlns:a16="http://schemas.microsoft.com/office/drawing/2014/main" id="{373A7D7A-8D5B-4413-913B-8C33C14AE30A}"/>
              </a:ext>
            </a:extLst>
          </p:cNvPr>
          <p:cNvGrpSpPr>
            <a:grpSpLocks/>
          </p:cNvGrpSpPr>
          <p:nvPr/>
        </p:nvGrpSpPr>
        <p:grpSpPr bwMode="auto">
          <a:xfrm>
            <a:off x="971550" y="4976813"/>
            <a:ext cx="1808163" cy="1363662"/>
            <a:chOff x="4727" y="3596"/>
            <a:chExt cx="2278" cy="1717"/>
          </a:xfrm>
        </p:grpSpPr>
        <p:grpSp>
          <p:nvGrpSpPr>
            <p:cNvPr id="9370" name="Group 154">
              <a:extLst>
                <a:ext uri="{FF2B5EF4-FFF2-40B4-BE49-F238E27FC236}">
                  <a16:creationId xmlns:a16="http://schemas.microsoft.com/office/drawing/2014/main" id="{10CFB587-4359-4F90-8D80-AA46FAAD0A0C}"/>
                </a:ext>
              </a:extLst>
            </p:cNvPr>
            <p:cNvGrpSpPr>
              <a:grpSpLocks/>
            </p:cNvGrpSpPr>
            <p:nvPr/>
          </p:nvGrpSpPr>
          <p:grpSpPr bwMode="auto">
            <a:xfrm rot="2748952">
              <a:off x="5520" y="4010"/>
              <a:ext cx="626" cy="1180"/>
              <a:chOff x="3757" y="9877"/>
              <a:chExt cx="720" cy="2700"/>
            </a:xfrm>
          </p:grpSpPr>
          <p:sp>
            <p:nvSpPr>
              <p:cNvPr id="9371" name="Rectangle 155">
                <a:extLst>
                  <a:ext uri="{FF2B5EF4-FFF2-40B4-BE49-F238E27FC236}">
                    <a16:creationId xmlns:a16="http://schemas.microsoft.com/office/drawing/2014/main" id="{4251668B-9688-49E0-86FF-CCDBDBB3AD9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34" y="11497"/>
                <a:ext cx="360" cy="1080"/>
              </a:xfrm>
              <a:prstGeom prst="rect">
                <a:avLst/>
              </a:prstGeom>
              <a:solidFill>
                <a:srgbClr val="00008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9372" name="Rectangle 156">
                <a:extLst>
                  <a:ext uri="{FF2B5EF4-FFF2-40B4-BE49-F238E27FC236}">
                    <a16:creationId xmlns:a16="http://schemas.microsoft.com/office/drawing/2014/main" id="{CA73A858-2CCE-437A-A096-43605CA4E1A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57" y="9877"/>
                <a:ext cx="720" cy="1620"/>
              </a:xfrm>
              <a:prstGeom prst="rect">
                <a:avLst/>
              </a:prstGeom>
              <a:solidFill>
                <a:srgbClr val="00008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</p:grpSp>
        <p:sp>
          <p:nvSpPr>
            <p:cNvPr id="9373" name="Rectangle 157">
              <a:extLst>
                <a:ext uri="{FF2B5EF4-FFF2-40B4-BE49-F238E27FC236}">
                  <a16:creationId xmlns:a16="http://schemas.microsoft.com/office/drawing/2014/main" id="{2A4B3801-DDB1-4CEF-B925-4EC5C4E341C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2748952">
              <a:off x="6598" y="3961"/>
              <a:ext cx="105" cy="708"/>
            </a:xfrm>
            <a:prstGeom prst="rect">
              <a:avLst/>
            </a:prstGeom>
            <a:solidFill>
              <a:srgbClr val="00008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9374" name="Rectangle 158">
              <a:extLst>
                <a:ext uri="{FF2B5EF4-FFF2-40B4-BE49-F238E27FC236}">
                  <a16:creationId xmlns:a16="http://schemas.microsoft.com/office/drawing/2014/main" id="{4EC33AEA-8F4D-4BCF-91EC-0A5C37D4BC5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2748952">
              <a:off x="6088" y="3437"/>
              <a:ext cx="105" cy="708"/>
            </a:xfrm>
            <a:prstGeom prst="rect">
              <a:avLst/>
            </a:prstGeom>
            <a:solidFill>
              <a:srgbClr val="00008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9375" name="Oval 159">
              <a:extLst>
                <a:ext uri="{FF2B5EF4-FFF2-40B4-BE49-F238E27FC236}">
                  <a16:creationId xmlns:a16="http://schemas.microsoft.com/office/drawing/2014/main" id="{2C15CC87-91D8-47B4-8537-97019C19CD9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2748952">
              <a:off x="6047" y="3687"/>
              <a:ext cx="737" cy="556"/>
            </a:xfrm>
            <a:prstGeom prst="ellipse">
              <a:avLst/>
            </a:prstGeom>
            <a:solidFill>
              <a:srgbClr val="F4CBAA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sl-SI"/>
            </a:p>
          </p:txBody>
        </p:sp>
        <p:sp>
          <p:nvSpPr>
            <p:cNvPr id="9376" name="Rectangle 160">
              <a:extLst>
                <a:ext uri="{FF2B5EF4-FFF2-40B4-BE49-F238E27FC236}">
                  <a16:creationId xmlns:a16="http://schemas.microsoft.com/office/drawing/2014/main" id="{C8D64263-6687-4501-B422-971DF54D735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2748952">
              <a:off x="5108" y="4603"/>
              <a:ext cx="104" cy="865"/>
            </a:xfrm>
            <a:prstGeom prst="rect">
              <a:avLst/>
            </a:prstGeom>
            <a:solidFill>
              <a:srgbClr val="00008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9377" name="Rectangle 161">
              <a:extLst>
                <a:ext uri="{FF2B5EF4-FFF2-40B4-BE49-F238E27FC236}">
                  <a16:creationId xmlns:a16="http://schemas.microsoft.com/office/drawing/2014/main" id="{9ABFF489-EC21-4063-9CEB-13E8160FBB2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2748952">
              <a:off x="5325" y="4828"/>
              <a:ext cx="105" cy="866"/>
            </a:xfrm>
            <a:prstGeom prst="rect">
              <a:avLst/>
            </a:prstGeom>
            <a:solidFill>
              <a:srgbClr val="00008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</p:grpSp>
      <p:grpSp>
        <p:nvGrpSpPr>
          <p:cNvPr id="9308" name="Group 92">
            <a:extLst>
              <a:ext uri="{FF2B5EF4-FFF2-40B4-BE49-F238E27FC236}">
                <a16:creationId xmlns:a16="http://schemas.microsoft.com/office/drawing/2014/main" id="{9AFF7DF1-CED8-46C7-9FBF-1ABBF18AEB0F}"/>
              </a:ext>
            </a:extLst>
          </p:cNvPr>
          <p:cNvGrpSpPr>
            <a:grpSpLocks/>
          </p:cNvGrpSpPr>
          <p:nvPr/>
        </p:nvGrpSpPr>
        <p:grpSpPr bwMode="auto">
          <a:xfrm>
            <a:off x="9359900" y="4473575"/>
            <a:ext cx="1360488" cy="2105025"/>
            <a:chOff x="2677" y="8617"/>
            <a:chExt cx="2880" cy="5230"/>
          </a:xfrm>
        </p:grpSpPr>
        <p:sp>
          <p:nvSpPr>
            <p:cNvPr id="9309" name="Rectangle 93">
              <a:extLst>
                <a:ext uri="{FF2B5EF4-FFF2-40B4-BE49-F238E27FC236}">
                  <a16:creationId xmlns:a16="http://schemas.microsoft.com/office/drawing/2014/main" id="{95935B4D-077D-4C32-9DDD-B25C2AFA3B5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46656584">
              <a:off x="3037" y="13117"/>
              <a:ext cx="1260" cy="180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9310" name="Rectangle 94">
              <a:extLst>
                <a:ext uri="{FF2B5EF4-FFF2-40B4-BE49-F238E27FC236}">
                  <a16:creationId xmlns:a16="http://schemas.microsoft.com/office/drawing/2014/main" id="{47610CC9-D40D-4798-89EA-4D01341A73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34" y="11497"/>
              <a:ext cx="360" cy="1080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grpSp>
          <p:nvGrpSpPr>
            <p:cNvPr id="9311" name="Group 95">
              <a:extLst>
                <a:ext uri="{FF2B5EF4-FFF2-40B4-BE49-F238E27FC236}">
                  <a16:creationId xmlns:a16="http://schemas.microsoft.com/office/drawing/2014/main" id="{0FD643F9-BEAA-45A5-9B61-8BF0DD408FA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397" y="8617"/>
              <a:ext cx="1270" cy="1273"/>
              <a:chOff x="1066" y="2614"/>
              <a:chExt cx="226" cy="181"/>
            </a:xfrm>
          </p:grpSpPr>
          <p:sp>
            <p:nvSpPr>
              <p:cNvPr id="9312" name="Oval 96">
                <a:extLst>
                  <a:ext uri="{FF2B5EF4-FFF2-40B4-BE49-F238E27FC236}">
                    <a16:creationId xmlns:a16="http://schemas.microsoft.com/office/drawing/2014/main" id="{0AC99C2C-7902-4177-A41F-F8B5EA9B1B9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66" y="2614"/>
                <a:ext cx="226" cy="181"/>
              </a:xfrm>
              <a:prstGeom prst="ellipse">
                <a:avLst/>
              </a:prstGeom>
              <a:solidFill>
                <a:srgbClr val="F4CBAA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anchor="ctr"/>
              <a:lstStyle/>
              <a:p>
                <a:endParaRPr lang="sl-SI"/>
              </a:p>
            </p:txBody>
          </p:sp>
          <p:sp>
            <p:nvSpPr>
              <p:cNvPr id="9313" name="Oval 97">
                <a:extLst>
                  <a:ext uri="{FF2B5EF4-FFF2-40B4-BE49-F238E27FC236}">
                    <a16:creationId xmlns:a16="http://schemas.microsoft.com/office/drawing/2014/main" id="{00DD0513-4116-4CD5-8A1A-320A60181B4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11" y="2659"/>
                <a:ext cx="46" cy="45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anchor="ctr"/>
              <a:lstStyle/>
              <a:p>
                <a:endParaRPr lang="sl-SI"/>
              </a:p>
            </p:txBody>
          </p:sp>
          <p:sp>
            <p:nvSpPr>
              <p:cNvPr id="9314" name="Oval 98">
                <a:extLst>
                  <a:ext uri="{FF2B5EF4-FFF2-40B4-BE49-F238E27FC236}">
                    <a16:creationId xmlns:a16="http://schemas.microsoft.com/office/drawing/2014/main" id="{3230AEC0-D1B5-4DD5-A3FA-C02B8118200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02" y="2659"/>
                <a:ext cx="46" cy="46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anchor="ctr"/>
              <a:lstStyle/>
              <a:p>
                <a:endParaRPr lang="sl-SI"/>
              </a:p>
            </p:txBody>
          </p:sp>
          <p:sp>
            <p:nvSpPr>
              <p:cNvPr id="9315" name="Oval 99">
                <a:extLst>
                  <a:ext uri="{FF2B5EF4-FFF2-40B4-BE49-F238E27FC236}">
                    <a16:creationId xmlns:a16="http://schemas.microsoft.com/office/drawing/2014/main" id="{282435CD-91F1-480D-91F7-B4CDBA585F9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11" y="2704"/>
                <a:ext cx="136" cy="46"/>
              </a:xfrm>
              <a:prstGeom prst="ellipse">
                <a:avLst/>
              </a:prstGeom>
              <a:solidFill>
                <a:srgbClr val="FF99CC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anchor="ctr"/>
              <a:lstStyle/>
              <a:p>
                <a:endParaRPr lang="sl-SI"/>
              </a:p>
            </p:txBody>
          </p:sp>
        </p:grpSp>
        <p:sp>
          <p:nvSpPr>
            <p:cNvPr id="9316" name="Line 100">
              <a:extLst>
                <a:ext uri="{FF2B5EF4-FFF2-40B4-BE49-F238E27FC236}">
                  <a16:creationId xmlns:a16="http://schemas.microsoft.com/office/drawing/2014/main" id="{942C678B-57BA-4BE2-A762-E229762FFA8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57" y="10417"/>
              <a:ext cx="54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9317" name="Line 101">
              <a:extLst>
                <a:ext uri="{FF2B5EF4-FFF2-40B4-BE49-F238E27FC236}">
                  <a16:creationId xmlns:a16="http://schemas.microsoft.com/office/drawing/2014/main" id="{AE5FBE91-308C-4E2D-AAE1-2A795C6DEDC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017" y="10417"/>
              <a:ext cx="36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9318" name="Rectangle 102">
              <a:extLst>
                <a:ext uri="{FF2B5EF4-FFF2-40B4-BE49-F238E27FC236}">
                  <a16:creationId xmlns:a16="http://schemas.microsoft.com/office/drawing/2014/main" id="{7D3F8403-8F32-4DD1-A2D2-E712785FF7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57" y="9877"/>
              <a:ext cx="720" cy="1620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9319" name="Rectangle 103">
              <a:extLst>
                <a:ext uri="{FF2B5EF4-FFF2-40B4-BE49-F238E27FC236}">
                  <a16:creationId xmlns:a16="http://schemas.microsoft.com/office/drawing/2014/main" id="{C8C26041-8A6E-4763-9A48-E114318BAA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17" y="10237"/>
              <a:ext cx="1800" cy="360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9320" name="Rectangle 104">
              <a:extLst>
                <a:ext uri="{FF2B5EF4-FFF2-40B4-BE49-F238E27FC236}">
                  <a16:creationId xmlns:a16="http://schemas.microsoft.com/office/drawing/2014/main" id="{4EBBDDBD-21C0-4500-8D8F-EA421472784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61399431">
              <a:off x="3937" y="13117"/>
              <a:ext cx="1260" cy="180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9321" name="Rectangle 105">
              <a:extLst>
                <a:ext uri="{FF2B5EF4-FFF2-40B4-BE49-F238E27FC236}">
                  <a16:creationId xmlns:a16="http://schemas.microsoft.com/office/drawing/2014/main" id="{7FF21AD6-0410-405B-8195-CAE84B839F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37" y="12577"/>
              <a:ext cx="360" cy="200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9322" name="Rectangle 106">
              <a:extLst>
                <a:ext uri="{FF2B5EF4-FFF2-40B4-BE49-F238E27FC236}">
                  <a16:creationId xmlns:a16="http://schemas.microsoft.com/office/drawing/2014/main" id="{0613F443-502B-494F-8EBF-8958394966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37" y="13657"/>
              <a:ext cx="720" cy="190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9323" name="Rectangle 107">
              <a:extLst>
                <a:ext uri="{FF2B5EF4-FFF2-40B4-BE49-F238E27FC236}">
                  <a16:creationId xmlns:a16="http://schemas.microsoft.com/office/drawing/2014/main" id="{1473DA12-D5DA-4180-AAAD-20757B1C9A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77" y="13657"/>
              <a:ext cx="720" cy="190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</p:grpSp>
      <p:sp>
        <p:nvSpPr>
          <p:cNvPr id="9378" name="AutoShape 162">
            <a:extLst>
              <a:ext uri="{FF2B5EF4-FFF2-40B4-BE49-F238E27FC236}">
                <a16:creationId xmlns:a16="http://schemas.microsoft.com/office/drawing/2014/main" id="{0C546D89-2B99-46CA-8371-4A0422D46F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32138" y="3824288"/>
            <a:ext cx="1150937" cy="1116012"/>
          </a:xfrm>
          <a:prstGeom prst="wedgeRectCallout">
            <a:avLst>
              <a:gd name="adj1" fmla="val 332620"/>
              <a:gd name="adj2" fmla="val 45875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sl-SI" altLang="sl-SI"/>
              <a:t>Simon dobro ti gre s pištolo!</a:t>
            </a:r>
          </a:p>
        </p:txBody>
      </p:sp>
      <p:sp>
        <p:nvSpPr>
          <p:cNvPr id="9383" name="AutoShape 167">
            <a:extLst>
              <a:ext uri="{FF2B5EF4-FFF2-40B4-BE49-F238E27FC236}">
                <a16:creationId xmlns:a16="http://schemas.microsoft.com/office/drawing/2014/main" id="{5F1489C6-D0BB-475D-AB2F-DB83EBB74F93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6840538" y="4221163"/>
            <a:ext cx="144462" cy="252412"/>
          </a:xfrm>
          <a:prstGeom prst="irregularSeal1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  <p:sp>
        <p:nvSpPr>
          <p:cNvPr id="9387" name="Oval 171">
            <a:extLst>
              <a:ext uri="{FF2B5EF4-FFF2-40B4-BE49-F238E27FC236}">
                <a16:creationId xmlns:a16="http://schemas.microsoft.com/office/drawing/2014/main" id="{70AAEA10-F732-4A93-A825-355D32AF19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84550" y="4400550"/>
            <a:ext cx="107950" cy="71438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  <p:sp>
        <p:nvSpPr>
          <p:cNvPr id="9395" name="Oval 179">
            <a:extLst>
              <a:ext uri="{FF2B5EF4-FFF2-40B4-BE49-F238E27FC236}">
                <a16:creationId xmlns:a16="http://schemas.microsoft.com/office/drawing/2014/main" id="{49080867-13A7-4D66-8E1A-1642E4CBC1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63938" y="4579938"/>
            <a:ext cx="107950" cy="7143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  <p:sp>
        <p:nvSpPr>
          <p:cNvPr id="9396" name="Oval 180">
            <a:extLst>
              <a:ext uri="{FF2B5EF4-FFF2-40B4-BE49-F238E27FC236}">
                <a16:creationId xmlns:a16="http://schemas.microsoft.com/office/drawing/2014/main" id="{F09B1FD7-251C-4DAC-A9D1-ACF6AF73AC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43325" y="4759325"/>
            <a:ext cx="107950" cy="71438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  <p:sp>
        <p:nvSpPr>
          <p:cNvPr id="9397" name="Oval 181">
            <a:extLst>
              <a:ext uri="{FF2B5EF4-FFF2-40B4-BE49-F238E27FC236}">
                <a16:creationId xmlns:a16="http://schemas.microsoft.com/office/drawing/2014/main" id="{2D68C59B-5347-4579-A91E-4CD29FF532A6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3851275" y="4868863"/>
            <a:ext cx="179388" cy="698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  <p:sp>
        <p:nvSpPr>
          <p:cNvPr id="9398" name="Oval 182">
            <a:extLst>
              <a:ext uri="{FF2B5EF4-FFF2-40B4-BE49-F238E27FC236}">
                <a16:creationId xmlns:a16="http://schemas.microsoft.com/office/drawing/2014/main" id="{AFE48B7C-E382-4B8F-A8EE-AB28CC4FDA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2713" y="4938713"/>
            <a:ext cx="107950" cy="7143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  <p:sp>
        <p:nvSpPr>
          <p:cNvPr id="9399" name="Oval 183">
            <a:extLst>
              <a:ext uri="{FF2B5EF4-FFF2-40B4-BE49-F238E27FC236}">
                <a16:creationId xmlns:a16="http://schemas.microsoft.com/office/drawing/2014/main" id="{A6536BC1-A4FE-4280-A8AA-3D7A9A1E34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02100" y="5118100"/>
            <a:ext cx="107950" cy="71438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  <p:sp>
        <p:nvSpPr>
          <p:cNvPr id="9400" name="Oval 184">
            <a:extLst>
              <a:ext uri="{FF2B5EF4-FFF2-40B4-BE49-F238E27FC236}">
                <a16:creationId xmlns:a16="http://schemas.microsoft.com/office/drawing/2014/main" id="{AA503B9A-2756-4B1B-9AAD-E2F3DF6668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81488" y="5297488"/>
            <a:ext cx="107950" cy="7143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  <p:sp>
        <p:nvSpPr>
          <p:cNvPr id="9401" name="Oval 185">
            <a:extLst>
              <a:ext uri="{FF2B5EF4-FFF2-40B4-BE49-F238E27FC236}">
                <a16:creationId xmlns:a16="http://schemas.microsoft.com/office/drawing/2014/main" id="{DB24BFE8-60EB-43E9-8422-2D2BB6332415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4356100" y="5445125"/>
            <a:ext cx="104775" cy="103188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  <p:sp>
        <p:nvSpPr>
          <p:cNvPr id="9402" name="Oval 186">
            <a:extLst>
              <a:ext uri="{FF2B5EF4-FFF2-40B4-BE49-F238E27FC236}">
                <a16:creationId xmlns:a16="http://schemas.microsoft.com/office/drawing/2014/main" id="{A2BD40AD-BA4B-4610-8579-A54B86BA98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60875" y="5476875"/>
            <a:ext cx="107950" cy="71438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  <p:sp>
        <p:nvSpPr>
          <p:cNvPr id="9403" name="Oval 187">
            <a:extLst>
              <a:ext uri="{FF2B5EF4-FFF2-40B4-BE49-F238E27FC236}">
                <a16:creationId xmlns:a16="http://schemas.microsoft.com/office/drawing/2014/main" id="{ACC1ABE3-ED8F-43D7-9793-32B6CF136A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0263" y="5656263"/>
            <a:ext cx="107950" cy="7143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  <p:sp>
        <p:nvSpPr>
          <p:cNvPr id="9404" name="Oval 188">
            <a:extLst>
              <a:ext uri="{FF2B5EF4-FFF2-40B4-BE49-F238E27FC236}">
                <a16:creationId xmlns:a16="http://schemas.microsoft.com/office/drawing/2014/main" id="{35285FF4-60D3-4714-83B3-8073559CC3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19650" y="5835650"/>
            <a:ext cx="107950" cy="71438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  <p:sp>
        <p:nvSpPr>
          <p:cNvPr id="9406" name="AutoShape 190">
            <a:extLst>
              <a:ext uri="{FF2B5EF4-FFF2-40B4-BE49-F238E27FC236}">
                <a16:creationId xmlns:a16="http://schemas.microsoft.com/office/drawing/2014/main" id="{0B9C8EE6-5ED7-4B06-86E1-ADB3CA39AABF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3240088" y="4365625"/>
            <a:ext cx="142875" cy="288925"/>
          </a:xfrm>
          <a:prstGeom prst="irregularSeal1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  <p:sp>
        <p:nvSpPr>
          <p:cNvPr id="9407" name="Oval 191">
            <a:extLst>
              <a:ext uri="{FF2B5EF4-FFF2-40B4-BE49-F238E27FC236}">
                <a16:creationId xmlns:a16="http://schemas.microsoft.com/office/drawing/2014/main" id="{A9648AD8-4937-4DDB-B2ED-3FC6EEE870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77050" y="4292600"/>
            <a:ext cx="107950" cy="71438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  <p:sp>
        <p:nvSpPr>
          <p:cNvPr id="9410" name="Oval 194">
            <a:extLst>
              <a:ext uri="{FF2B5EF4-FFF2-40B4-BE49-F238E27FC236}">
                <a16:creationId xmlns:a16="http://schemas.microsoft.com/office/drawing/2014/main" id="{C20A4D0B-E181-4434-B773-555E0906C4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77050" y="4257675"/>
            <a:ext cx="107950" cy="71438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  <p:sp>
        <p:nvSpPr>
          <p:cNvPr id="9411" name="Oval 195">
            <a:extLst>
              <a:ext uri="{FF2B5EF4-FFF2-40B4-BE49-F238E27FC236}">
                <a16:creationId xmlns:a16="http://schemas.microsoft.com/office/drawing/2014/main" id="{889F0835-1A92-438C-9E3E-562C65E31A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77050" y="4149725"/>
            <a:ext cx="107950" cy="71438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  <p:sp>
        <p:nvSpPr>
          <p:cNvPr id="9412" name="AutoShape 196">
            <a:extLst>
              <a:ext uri="{FF2B5EF4-FFF2-40B4-BE49-F238E27FC236}">
                <a16:creationId xmlns:a16="http://schemas.microsoft.com/office/drawing/2014/main" id="{41376249-B1F2-4027-8BAC-B026F59A78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72225" y="3536950"/>
            <a:ext cx="1295400" cy="755650"/>
          </a:xfrm>
          <a:prstGeom prst="wedgeRectCallout">
            <a:avLst>
              <a:gd name="adj1" fmla="val -149144"/>
              <a:gd name="adj2" fmla="val 148528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sl-SI" altLang="sl-SI"/>
              <a:t>Tebi tudi Miha!!</a:t>
            </a:r>
          </a:p>
        </p:txBody>
      </p:sp>
      <p:sp>
        <p:nvSpPr>
          <p:cNvPr id="9413" name="AutoShape 197">
            <a:extLst>
              <a:ext uri="{FF2B5EF4-FFF2-40B4-BE49-F238E27FC236}">
                <a16:creationId xmlns:a16="http://schemas.microsoft.com/office/drawing/2014/main" id="{C33C8562-70CD-4567-B128-A67D161FDC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59338" y="2889250"/>
            <a:ext cx="2197100" cy="971550"/>
          </a:xfrm>
          <a:prstGeom prst="wedgeRectCallout">
            <a:avLst>
              <a:gd name="adj1" fmla="val -34468"/>
              <a:gd name="adj2" fmla="val 15947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sl-SI" altLang="sl-SI"/>
              <a:t>Zgleda da smo pripravljeni na rop banke! Gremo!!!</a:t>
            </a:r>
          </a:p>
        </p:txBody>
      </p:sp>
    </p:spTree>
  </p:cSld>
  <p:clrMapOvr>
    <a:masterClrMapping/>
  </p:clrMapOvr>
  <p:transition advClick="0" advTm="2000">
    <p:comb dir="vert"/>
    <p:sndAc>
      <p:stSnd>
        <p:snd r:embed="rId2" name="wind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5.72254E-6 C -0.0132 -0.00486 -0.02622 -0.01041 -0.03959 -0.0148 C -0.04531 -0.01966 -0.05087 -0.02035 -0.05712 -0.02313 C -0.0691 -0.03422 -0.09792 -0.04209 -0.11268 -0.0444 C -0.12084 -0.05157 -0.11424 -0.04694 -0.12691 -0.05064 C -0.13646 -0.05342 -0.14601 -0.05804 -0.15556 -0.06128 C -0.16337 -0.06382 -0.17136 -0.06405 -0.17934 -0.06544 C -0.20399 -0.07607 -0.23351 -0.07191 -0.25868 -0.07191 " pathEditMode="relative" ptsTypes="fffffffA">
                                      <p:cBhvr>
                                        <p:cTn id="10" dur="500" fill="hold"/>
                                        <p:tgtEl>
                                          <p:spTgt spid="940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6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5.72254E-6 C -0.0132 -0.00486 -0.02622 -0.01041 -0.03959 -0.0148 C -0.04531 -0.01966 -0.05087 -0.02035 -0.05712 -0.02313 C -0.0691 -0.03422 -0.09792 -0.04209 -0.11268 -0.0444 C -0.12084 -0.05157 -0.11424 -0.04694 -0.12691 -0.05064 C -0.13646 -0.05342 -0.14601 -0.05804 -0.15556 -0.06128 C -0.16337 -0.06382 -0.17136 -0.06405 -0.17934 -0.06544 C -0.20399 -0.07607 -0.23351 -0.07191 -0.25868 -0.07191 " pathEditMode="relative" ptsTypes="fffffffA">
                                      <p:cBhvr>
                                        <p:cTn id="17" dur="500" fill="hold"/>
                                        <p:tgtEl>
                                          <p:spTgt spid="94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3 0.02358 C -0.0165 0.01873 -0.02952 0.01318 -0.04289 0.00879 C -0.04861 0.00393 -0.05417 0.00324 -0.06042 0.00046 C -0.0724 -0.01064 -0.10122 -0.0185 -0.11598 -0.02081 C -0.12414 -0.02798 -0.11754 -0.02335 -0.13021 -0.02705 C -0.13976 -0.02983 -0.14931 -0.03445 -0.15886 -0.03769 C -0.16667 -0.04023 -0.17466 -0.04046 -0.18264 -0.04185 C -0.2073 -0.05249 -0.23681 -0.04832 -0.26198 -0.04832 " pathEditMode="relative" rAng="0" ptsTypes="fffffffA">
                                      <p:cBhvr>
                                        <p:cTn id="24" dur="500" fill="hold"/>
                                        <p:tgtEl>
                                          <p:spTgt spid="94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934" y="-381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6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9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32" dur="2000" fill="hold"/>
                                        <p:tgtEl>
                                          <p:spTgt spid="93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7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5 -4.04624E-6 L -0.5217 0.02613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93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594" y="129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40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6.06936E-6 C 0.00677 -0.00208 0.01372 -0.00369 0.02049 -0.00647 C 0.0224 -0.00716 0.02361 -0.00947 0.02535 -0.01063 C 0.0375 -0.01803 0.04965 -0.02658 0.06181 -0.03398 C 0.0717 -0.03999 0.08194 -0.03953 0.09045 -0.05086 C 0.09688 -0.05942 0.10174 -0.07167 0.10938 -0.07838 C 0.11372 -0.08208 0.11701 -0.08601 0.12049 -0.09109 " pathEditMode="relative" ptsTypes="ffffffA">
                                      <p:cBhvr>
                                        <p:cTn id="49" dur="500" fill="hold"/>
                                        <p:tgtEl>
                                          <p:spTgt spid="93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51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17 -0.02405 C -0.01493 -0.02613 -0.00799 -0.02775 -0.00122 -0.03052 C 0.00069 -0.03122 0.00191 -0.03353 0.00365 -0.03468 C 0.0158 -0.04208 0.02795 -0.05064 0.0401 -0.05804 C 0.05 -0.06405 0.06024 -0.06359 0.06875 -0.07491 C 0.07517 -0.08347 0.08003 -0.09572 0.08767 -0.10243 C 0.09201 -0.10613 0.09531 -0.11006 0.09878 -0.11515 " pathEditMode="relative" rAng="0" ptsTypes="ffffffA">
                                      <p:cBhvr>
                                        <p:cTn id="56" dur="500" fill="hold"/>
                                        <p:tgtEl>
                                          <p:spTgt spid="939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24" y="-45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58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62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733 -0.05526 C -0.03056 -0.05735 -0.02361 -0.05896 -0.01684 -0.06174 C -0.01493 -0.06243 -0.01372 -0.06474 -0.01198 -0.0659 C 0.00017 -0.0733 0.01232 -0.08185 0.02448 -0.08925 C 0.03437 -0.09526 0.04462 -0.0948 0.05312 -0.10613 C 0.05955 -0.11469 0.06441 -0.12694 0.07205 -0.13365 C 0.07639 -0.13735 0.07969 -0.14128 0.08316 -0.14636 " pathEditMode="relative" rAng="0" ptsTypes="ffffffA">
                                      <p:cBhvr>
                                        <p:cTn id="63" dur="500" fill="hold"/>
                                        <p:tgtEl>
                                          <p:spTgt spid="939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24" y="-45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65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6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475 -0.06081 C -0.05798 -0.06289 -0.05104 -0.06451 -0.04427 -0.06728 C -0.04236 -0.06798 -0.04114 -0.07029 -0.03941 -0.07145 C -0.02725 -0.07884 -0.0151 -0.0874 -0.00295 -0.0948 C 0.00695 -0.10081 0.01719 -0.10035 0.0257 -0.11168 C 0.03212 -0.12023 0.03698 -0.13249 0.04462 -0.13919 C 0.04896 -0.14289 0.05226 -0.14682 0.05573 -0.15191 " pathEditMode="relative" rAng="0" ptsTypes="ffffffA">
                                      <p:cBhvr>
                                        <p:cTn id="70" dur="500" fill="hold"/>
                                        <p:tgtEl>
                                          <p:spTgt spid="939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24" y="-45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72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7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6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875 -0.0763 C -0.06198 -0.07838 -0.05504 -0.08 -0.04827 -0.08277 C -0.04636 -0.08347 -0.04514 -0.08578 -0.04341 -0.08693 C -0.03125 -0.09433 -0.0191 -0.10289 -0.00695 -0.11029 C 0.00295 -0.1163 0.01319 -0.11584 0.0217 -0.12716 C 0.02812 -0.13572 0.03298 -0.14797 0.04062 -0.15468 C 0.04496 -0.15838 0.04826 -0.16231 0.05173 -0.1674 " pathEditMode="relative" rAng="0" ptsTypes="ffffffA">
                                      <p:cBhvr>
                                        <p:cTn id="77" dur="500" fill="hold"/>
                                        <p:tgtEl>
                                          <p:spTgt spid="93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24" y="-45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79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8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9236 -0.09711 C -0.08559 -0.09919 -0.07864 -0.10081 -0.07187 -0.10358 C -0.06996 -0.10428 -0.06875 -0.10659 -0.06701 -0.10775 C -0.05486 -0.11514 -0.0427 -0.1237 -0.03055 -0.1311 C -0.02066 -0.13711 -0.01041 -0.13665 -0.00191 -0.14798 C 0.00452 -0.15653 0.00938 -0.16879 0.01702 -0.17549 C 0.02136 -0.17919 0.02466 -0.18312 0.02813 -0.18821 " pathEditMode="relative" rAng="0" ptsTypes="ffffffA">
                                      <p:cBhvr>
                                        <p:cTn id="84" dur="500" fill="hold"/>
                                        <p:tgtEl>
                                          <p:spTgt spid="93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24" y="-45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86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8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158 -0.12856 C -0.10903 -0.13064 -0.10208 -0.13226 -0.09531 -0.13503 C -0.0934 -0.13573 -0.09219 -0.13804 -0.09045 -0.13919 C -0.0783 -0.14659 -0.06614 -0.15515 -0.05399 -0.16255 C -0.0441 -0.16856 -0.03385 -0.1681 -0.02535 -0.17942 C -0.01892 -0.18798 -0.01406 -0.20023 -0.00642 -0.20694 C -0.00208 -0.21064 0.00122 -0.21457 0.00469 -0.21966 " pathEditMode="relative" rAng="0" ptsTypes="ffffffA">
                                      <p:cBhvr>
                                        <p:cTn id="91" dur="500" fill="hold"/>
                                        <p:tgtEl>
                                          <p:spTgt spid="940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24" y="-45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93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2778 -0.14173 C -0.12101 -0.14381 -0.11406 -0.14543 -0.10729 -0.14821 C -0.10538 -0.1489 -0.10417 -0.15121 -0.10243 -0.15237 C -0.09028 -0.15977 -0.07813 -0.16832 -0.06597 -0.17572 C -0.05608 -0.18173 -0.04584 -0.18127 -0.03733 -0.1926 C -0.0309 -0.20115 -0.02604 -0.21341 -0.0184 -0.22011 C -0.01406 -0.22381 -0.01077 -0.22774 -0.00729 -0.23283 " pathEditMode="relative" rAng="0" ptsTypes="ffffffA">
                                      <p:cBhvr>
                                        <p:cTn id="98" dur="500" fill="hold"/>
                                        <p:tgtEl>
                                          <p:spTgt spid="94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24" y="-45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100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0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04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316 -0.15468 C -0.12483 -0.15676 -0.11788 -0.15838 -0.11111 -0.16115 C -0.1092 -0.16185 -0.10799 -0.16416 -0.10625 -0.16531 C -0.0941 -0.17271 -0.08194 -0.18127 -0.06979 -0.18867 C -0.0599 -0.19468 -0.04965 -0.19422 -0.04115 -0.20554 C -0.03472 -0.2141 -0.02986 -0.22635 -0.02222 -0.23306 C -0.01788 -0.23676 -0.01458 -0.24069 -0.01111 -0.24578 " pathEditMode="relative" rAng="0" ptsTypes="ffffffA">
                                      <p:cBhvr>
                                        <p:cTn id="105" dur="500" fill="hold"/>
                                        <p:tgtEl>
                                          <p:spTgt spid="940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24" y="-45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107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0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1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5903 -0.17549 C -0.15226 -0.17757 -0.14531 -0.17919 -0.13854 -0.18196 C -0.13663 -0.18266 -0.13542 -0.18497 -0.13368 -0.18613 C -0.12153 -0.19352 -0.10938 -0.20208 -0.09722 -0.20948 C -0.08733 -0.21549 -0.07709 -0.21503 -0.06858 -0.22636 C -0.06215 -0.23491 -0.05729 -0.24717 -0.04965 -0.25387 C -0.04531 -0.25757 -0.04202 -0.2615 -0.03854 -0.26659 " pathEditMode="relative" rAng="0" ptsTypes="ffffffA">
                                      <p:cBhvr>
                                        <p:cTn id="112" dur="500" fill="hold"/>
                                        <p:tgtEl>
                                          <p:spTgt spid="940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24" y="-45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id="114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1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6684 -0.20694 C -0.16007 -0.20902 -0.15313 -0.21064 -0.14636 -0.21341 C -0.14445 -0.21411 -0.14323 -0.21642 -0.1415 -0.21757 C -0.12934 -0.22497 -0.11719 -0.23353 -0.10504 -0.24093 C -0.09514 -0.24694 -0.0849 -0.24648 -0.07639 -0.2578 C -0.06997 -0.26636 -0.06511 -0.27861 -0.05747 -0.28532 C -0.05313 -0.28902 -0.04983 -0.29295 -0.04636 -0.29804 " pathEditMode="relative" rAng="0" ptsTypes="ffffffA">
                                      <p:cBhvr>
                                        <p:cTn id="119" dur="500" fill="hold"/>
                                        <p:tgtEl>
                                          <p:spTgt spid="940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24" y="-45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121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124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78" grpId="0" animBg="1"/>
      <p:bldP spid="9378" grpId="1" animBg="1"/>
      <p:bldP spid="9412" grpId="0" animBg="1"/>
      <p:bldP spid="9412" grpId="1" animBg="1"/>
      <p:bldP spid="941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4">
            <a:extLst>
              <a:ext uri="{FF2B5EF4-FFF2-40B4-BE49-F238E27FC236}">
                <a16:creationId xmlns:a16="http://schemas.microsoft.com/office/drawing/2014/main" id="{EE26FA19-5698-4594-83B3-CE0EF96FF2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905375"/>
            <a:ext cx="9144000" cy="1952625"/>
          </a:xfrm>
          <a:prstGeom prst="rect">
            <a:avLst/>
          </a:prstGeom>
          <a:solidFill>
            <a:srgbClr val="D1CDD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  <p:sp>
        <p:nvSpPr>
          <p:cNvPr id="10245" name="Rectangle 5">
            <a:extLst>
              <a:ext uri="{FF2B5EF4-FFF2-40B4-BE49-F238E27FC236}">
                <a16:creationId xmlns:a16="http://schemas.microsoft.com/office/drawing/2014/main" id="{2404EF5B-FDDC-4346-A3DF-173722AD50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5805488"/>
            <a:ext cx="9144000" cy="714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  <p:grpSp>
        <p:nvGrpSpPr>
          <p:cNvPr id="10264" name="Group 24">
            <a:extLst>
              <a:ext uri="{FF2B5EF4-FFF2-40B4-BE49-F238E27FC236}">
                <a16:creationId xmlns:a16="http://schemas.microsoft.com/office/drawing/2014/main" id="{514689F3-6EE2-4364-8E29-58D40B8956FE}"/>
              </a:ext>
            </a:extLst>
          </p:cNvPr>
          <p:cNvGrpSpPr>
            <a:grpSpLocks/>
          </p:cNvGrpSpPr>
          <p:nvPr/>
        </p:nvGrpSpPr>
        <p:grpSpPr bwMode="auto">
          <a:xfrm>
            <a:off x="2051050" y="800100"/>
            <a:ext cx="6697663" cy="4032250"/>
            <a:chOff x="1338" y="527"/>
            <a:chExt cx="4219" cy="2540"/>
          </a:xfrm>
        </p:grpSpPr>
        <p:sp>
          <p:nvSpPr>
            <p:cNvPr id="10246" name="Rectangle 6">
              <a:extLst>
                <a:ext uri="{FF2B5EF4-FFF2-40B4-BE49-F238E27FC236}">
                  <a16:creationId xmlns:a16="http://schemas.microsoft.com/office/drawing/2014/main" id="{CC17E5FC-BE87-4FF1-A1C5-15C1B0DF57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60" y="1389"/>
              <a:ext cx="4196" cy="167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10247" name="AutoShape 7">
              <a:extLst>
                <a:ext uri="{FF2B5EF4-FFF2-40B4-BE49-F238E27FC236}">
                  <a16:creationId xmlns:a16="http://schemas.microsoft.com/office/drawing/2014/main" id="{2519559A-E4ED-4E04-8235-5519F23487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11" y="527"/>
              <a:ext cx="2246" cy="862"/>
            </a:xfrm>
            <a:prstGeom prst="rtTriangl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10248" name="AutoShape 8">
              <a:extLst>
                <a:ext uri="{FF2B5EF4-FFF2-40B4-BE49-F238E27FC236}">
                  <a16:creationId xmlns:a16="http://schemas.microsoft.com/office/drawing/2014/main" id="{C905EE81-B33B-466F-B6E1-98306207CB1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1882" y="-17"/>
              <a:ext cx="862" cy="1950"/>
            </a:xfrm>
            <a:prstGeom prst="rtTriangl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10249" name="Rectangle 9">
              <a:extLst>
                <a:ext uri="{FF2B5EF4-FFF2-40B4-BE49-F238E27FC236}">
                  <a16:creationId xmlns:a16="http://schemas.microsoft.com/office/drawing/2014/main" id="{B98BA217-E762-4E30-99AD-3373B83B8B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44" y="2772"/>
              <a:ext cx="1202" cy="295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10250" name="Line 10">
              <a:extLst>
                <a:ext uri="{FF2B5EF4-FFF2-40B4-BE49-F238E27FC236}">
                  <a16:creationId xmlns:a16="http://schemas.microsoft.com/office/drawing/2014/main" id="{D3D585DA-DD57-4DA4-8A76-EE76F5266DD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67" y="3022"/>
              <a:ext cx="115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0251" name="Line 11">
              <a:extLst>
                <a:ext uri="{FF2B5EF4-FFF2-40B4-BE49-F238E27FC236}">
                  <a16:creationId xmlns:a16="http://schemas.microsoft.com/office/drawing/2014/main" id="{1410F0AA-F035-4DA5-BA9E-5683D05D17A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44" y="2954"/>
              <a:ext cx="120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0252" name="Line 12">
              <a:extLst>
                <a:ext uri="{FF2B5EF4-FFF2-40B4-BE49-F238E27FC236}">
                  <a16:creationId xmlns:a16="http://schemas.microsoft.com/office/drawing/2014/main" id="{2FC5D567-F238-43BE-A4F4-368BDC20A65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44" y="2840"/>
              <a:ext cx="120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0253" name="Line 13">
              <a:extLst>
                <a:ext uri="{FF2B5EF4-FFF2-40B4-BE49-F238E27FC236}">
                  <a16:creationId xmlns:a16="http://schemas.microsoft.com/office/drawing/2014/main" id="{329299D6-B298-4649-ACF7-88B73117A80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44" y="2886"/>
              <a:ext cx="117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0254" name="Rectangle 14">
              <a:extLst>
                <a:ext uri="{FF2B5EF4-FFF2-40B4-BE49-F238E27FC236}">
                  <a16:creationId xmlns:a16="http://schemas.microsoft.com/office/drawing/2014/main" id="{71423CE4-AA50-42A8-B710-4DE684E493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44" y="2183"/>
              <a:ext cx="1202" cy="589"/>
            </a:xfrm>
            <a:prstGeom prst="rect">
              <a:avLst/>
            </a:prstGeom>
            <a:solidFill>
              <a:srgbClr val="33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10255" name="Line 15">
              <a:extLst>
                <a:ext uri="{FF2B5EF4-FFF2-40B4-BE49-F238E27FC236}">
                  <a16:creationId xmlns:a16="http://schemas.microsoft.com/office/drawing/2014/main" id="{C058BC00-DAD9-4AD8-929B-4A9BF338034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34" y="2183"/>
              <a:ext cx="0" cy="58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0257" name="Rectangle 17">
              <a:extLst>
                <a:ext uri="{FF2B5EF4-FFF2-40B4-BE49-F238E27FC236}">
                  <a16:creationId xmlns:a16="http://schemas.microsoft.com/office/drawing/2014/main" id="{D18B6B03-63EC-4BA2-8A29-075E765649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10" y="2251"/>
              <a:ext cx="839" cy="363"/>
            </a:xfrm>
            <a:prstGeom prst="rect">
              <a:avLst/>
            </a:prstGeom>
            <a:solidFill>
              <a:srgbClr val="33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10258" name="Rectangle 18">
              <a:extLst>
                <a:ext uri="{FF2B5EF4-FFF2-40B4-BE49-F238E27FC236}">
                  <a16:creationId xmlns:a16="http://schemas.microsoft.com/office/drawing/2014/main" id="{CCC65E59-E45C-4F1A-B3CE-5516EE9EE4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41" y="2228"/>
              <a:ext cx="839" cy="363"/>
            </a:xfrm>
            <a:prstGeom prst="rect">
              <a:avLst/>
            </a:prstGeom>
            <a:solidFill>
              <a:srgbClr val="33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10259" name="Line 19">
              <a:extLst>
                <a:ext uri="{FF2B5EF4-FFF2-40B4-BE49-F238E27FC236}">
                  <a16:creationId xmlns:a16="http://schemas.microsoft.com/office/drawing/2014/main" id="{45F53D81-2593-4BCD-A7C0-A48791DFFB5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26" y="2228"/>
              <a:ext cx="0" cy="3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0260" name="Line 20">
              <a:extLst>
                <a:ext uri="{FF2B5EF4-FFF2-40B4-BE49-F238E27FC236}">
                  <a16:creationId xmlns:a16="http://schemas.microsoft.com/office/drawing/2014/main" id="{BBDD7995-A526-486A-9111-6F03283E1AA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50" y="2251"/>
              <a:ext cx="0" cy="3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0261" name="Line 21">
              <a:extLst>
                <a:ext uri="{FF2B5EF4-FFF2-40B4-BE49-F238E27FC236}">
                  <a16:creationId xmlns:a16="http://schemas.microsoft.com/office/drawing/2014/main" id="{2A1D85B1-78D0-479F-9F12-9E2D12A44EC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72" y="2228"/>
              <a:ext cx="0" cy="3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0262" name="Line 22">
              <a:extLst>
                <a:ext uri="{FF2B5EF4-FFF2-40B4-BE49-F238E27FC236}">
                  <a16:creationId xmlns:a16="http://schemas.microsoft.com/office/drawing/2014/main" id="{DC03D063-51B7-4FBB-B00A-B8C945919E7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95" y="2251"/>
              <a:ext cx="0" cy="3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0263" name="Rectangle 23">
              <a:extLst>
                <a:ext uri="{FF2B5EF4-FFF2-40B4-BE49-F238E27FC236}">
                  <a16:creationId xmlns:a16="http://schemas.microsoft.com/office/drawing/2014/main" id="{C32939E1-8EBC-4F32-9532-8179E692B9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53" y="1570"/>
              <a:ext cx="1361" cy="38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sl-SI" altLang="sl-SI"/>
                <a:t>Banka</a:t>
              </a:r>
            </a:p>
          </p:txBody>
        </p:sp>
      </p:grpSp>
      <p:grpSp>
        <p:nvGrpSpPr>
          <p:cNvPr id="10295" name="Group 55">
            <a:extLst>
              <a:ext uri="{FF2B5EF4-FFF2-40B4-BE49-F238E27FC236}">
                <a16:creationId xmlns:a16="http://schemas.microsoft.com/office/drawing/2014/main" id="{4AA6BC5D-A4E9-4F0C-AF4E-2F22E0F294E5}"/>
              </a:ext>
            </a:extLst>
          </p:cNvPr>
          <p:cNvGrpSpPr>
            <a:grpSpLocks/>
          </p:cNvGrpSpPr>
          <p:nvPr/>
        </p:nvGrpSpPr>
        <p:grpSpPr bwMode="auto">
          <a:xfrm>
            <a:off x="9432925" y="3429000"/>
            <a:ext cx="3657600" cy="1665288"/>
            <a:chOff x="1237" y="5441"/>
            <a:chExt cx="5760" cy="2340"/>
          </a:xfrm>
        </p:grpSpPr>
        <p:sp>
          <p:nvSpPr>
            <p:cNvPr id="10296" name="Rectangle 56">
              <a:extLst>
                <a:ext uri="{FF2B5EF4-FFF2-40B4-BE49-F238E27FC236}">
                  <a16:creationId xmlns:a16="http://schemas.microsoft.com/office/drawing/2014/main" id="{55EB2D5A-A31D-4CA4-AE14-7A98E733E9A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57" y="5441"/>
              <a:ext cx="5040" cy="1980"/>
            </a:xfrm>
            <a:prstGeom prst="rect">
              <a:avLst/>
            </a:prstGeom>
            <a:solidFill>
              <a:srgbClr val="FFCC00"/>
            </a:solidFill>
            <a:ln w="9525" algn="ctr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0297" name="Line 57">
              <a:extLst>
                <a:ext uri="{FF2B5EF4-FFF2-40B4-BE49-F238E27FC236}">
                  <a16:creationId xmlns:a16="http://schemas.microsoft.com/office/drawing/2014/main" id="{242F5837-A16A-4587-A639-4874B21BBFC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57" y="6341"/>
              <a:ext cx="0" cy="900"/>
            </a:xfrm>
            <a:prstGeom prst="line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0298" name="Rectangle 58">
              <a:extLst>
                <a:ext uri="{FF2B5EF4-FFF2-40B4-BE49-F238E27FC236}">
                  <a16:creationId xmlns:a16="http://schemas.microsoft.com/office/drawing/2014/main" id="{DBBC78BB-75BC-4748-A1A9-DF307A4E58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37" y="6881"/>
              <a:ext cx="540" cy="540"/>
            </a:xfrm>
            <a:prstGeom prst="rect">
              <a:avLst/>
            </a:prstGeom>
            <a:solidFill>
              <a:srgbClr val="FFCC00"/>
            </a:solidFill>
            <a:ln w="9525" algn="ctr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0299" name="Rectangle 59">
              <a:extLst>
                <a:ext uri="{FF2B5EF4-FFF2-40B4-BE49-F238E27FC236}">
                  <a16:creationId xmlns:a16="http://schemas.microsoft.com/office/drawing/2014/main" id="{58965B1C-7C66-4966-9DDE-380D1BA78F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17" y="6637"/>
              <a:ext cx="900" cy="540"/>
            </a:xfrm>
            <a:prstGeom prst="rect">
              <a:avLst/>
            </a:prstGeom>
            <a:solidFill>
              <a:srgbClr val="FFCC00"/>
            </a:solidFill>
            <a:ln w="9525" algn="ctr">
              <a:solidFill>
                <a:srgbClr val="FFCC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0300" name="AutoShape 60">
              <a:extLst>
                <a:ext uri="{FF2B5EF4-FFF2-40B4-BE49-F238E27FC236}">
                  <a16:creationId xmlns:a16="http://schemas.microsoft.com/office/drawing/2014/main" id="{14598409-2B48-42A0-B3F4-D892E3A5E6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97" y="7238"/>
              <a:ext cx="225" cy="180"/>
            </a:xfrm>
            <a:prstGeom prst="triangle">
              <a:avLst>
                <a:gd name="adj" fmla="val 100000"/>
              </a:avLst>
            </a:prstGeom>
            <a:solidFill>
              <a:srgbClr val="FFCC00"/>
            </a:solidFill>
            <a:ln w="9525" algn="ctr">
              <a:solidFill>
                <a:srgbClr val="FFCC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0301" name="AutoShape 61">
              <a:extLst>
                <a:ext uri="{FF2B5EF4-FFF2-40B4-BE49-F238E27FC236}">
                  <a16:creationId xmlns:a16="http://schemas.microsoft.com/office/drawing/2014/main" id="{8FBE2E19-B46F-458D-B472-867A0183CA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97" y="7177"/>
              <a:ext cx="225" cy="180"/>
            </a:xfrm>
            <a:prstGeom prst="triangle">
              <a:avLst>
                <a:gd name="adj" fmla="val 100000"/>
              </a:avLst>
            </a:prstGeom>
            <a:solidFill>
              <a:srgbClr val="FFCC00"/>
            </a:solidFill>
            <a:ln w="9525" algn="ctr">
              <a:solidFill>
                <a:srgbClr val="FFCC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0302" name="Line 62">
              <a:extLst>
                <a:ext uri="{FF2B5EF4-FFF2-40B4-BE49-F238E27FC236}">
                  <a16:creationId xmlns:a16="http://schemas.microsoft.com/office/drawing/2014/main" id="{EA00C3ED-C29B-4A31-A28D-663FA98D9CD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774" y="7177"/>
              <a:ext cx="180" cy="180"/>
            </a:xfrm>
            <a:prstGeom prst="line">
              <a:avLst/>
            </a:prstGeom>
            <a:noFill/>
            <a:ln w="9525">
              <a:solidFill>
                <a:srgbClr val="FFCC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0303" name="Line 63">
              <a:extLst>
                <a:ext uri="{FF2B5EF4-FFF2-40B4-BE49-F238E27FC236}">
                  <a16:creationId xmlns:a16="http://schemas.microsoft.com/office/drawing/2014/main" id="{73CE0559-2F3A-4697-BDAE-BA8A7CE55E9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957" y="7177"/>
              <a:ext cx="180" cy="0"/>
            </a:xfrm>
            <a:prstGeom prst="line">
              <a:avLst/>
            </a:prstGeom>
            <a:noFill/>
            <a:ln w="9525">
              <a:solidFill>
                <a:srgbClr val="FFCC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0304" name="Rectangle 64">
              <a:extLst>
                <a:ext uri="{FF2B5EF4-FFF2-40B4-BE49-F238E27FC236}">
                  <a16:creationId xmlns:a16="http://schemas.microsoft.com/office/drawing/2014/main" id="{83494568-D869-4DC2-8824-8FFA480C6B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74" y="6997"/>
              <a:ext cx="180" cy="360"/>
            </a:xfrm>
            <a:prstGeom prst="rect">
              <a:avLst/>
            </a:prstGeom>
            <a:solidFill>
              <a:srgbClr val="FFCC00"/>
            </a:solidFill>
            <a:ln w="9525" algn="ctr">
              <a:solidFill>
                <a:srgbClr val="FFCC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grpSp>
          <p:nvGrpSpPr>
            <p:cNvPr id="10305" name="Group 65">
              <a:extLst>
                <a:ext uri="{FF2B5EF4-FFF2-40B4-BE49-F238E27FC236}">
                  <a16:creationId xmlns:a16="http://schemas.microsoft.com/office/drawing/2014/main" id="{84FB6553-745D-4CF2-9DE2-CFE2F2ABF1D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237" y="5441"/>
              <a:ext cx="5760" cy="2340"/>
              <a:chOff x="4304" y="6277"/>
              <a:chExt cx="5760" cy="2340"/>
            </a:xfrm>
          </p:grpSpPr>
          <p:sp>
            <p:nvSpPr>
              <p:cNvPr id="10306" name="Line 66">
                <a:extLst>
                  <a:ext uri="{FF2B5EF4-FFF2-40B4-BE49-F238E27FC236}">
                    <a16:creationId xmlns:a16="http://schemas.microsoft.com/office/drawing/2014/main" id="{BC7D7360-9650-4237-A133-CC994A3D6D5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384" y="8257"/>
                <a:ext cx="342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10307" name="Line 67">
                <a:extLst>
                  <a:ext uri="{FF2B5EF4-FFF2-40B4-BE49-F238E27FC236}">
                    <a16:creationId xmlns:a16="http://schemas.microsoft.com/office/drawing/2014/main" id="{10E21D7E-A815-4213-AE57-87CD25EA23F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9344" y="8257"/>
                <a:ext cx="72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10308" name="Line 68">
                <a:extLst>
                  <a:ext uri="{FF2B5EF4-FFF2-40B4-BE49-F238E27FC236}">
                    <a16:creationId xmlns:a16="http://schemas.microsoft.com/office/drawing/2014/main" id="{D5CF3DD8-1EA6-48BB-BA48-085F619023C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0064" y="6277"/>
                <a:ext cx="0" cy="19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10309" name="Line 69">
                <a:extLst>
                  <a:ext uri="{FF2B5EF4-FFF2-40B4-BE49-F238E27FC236}">
                    <a16:creationId xmlns:a16="http://schemas.microsoft.com/office/drawing/2014/main" id="{04153F86-CD1E-4634-A4F8-9C3C4AC37FC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5024" y="6277"/>
                <a:ext cx="504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10310" name="Line 70">
                <a:extLst>
                  <a:ext uri="{FF2B5EF4-FFF2-40B4-BE49-F238E27FC236}">
                    <a16:creationId xmlns:a16="http://schemas.microsoft.com/office/drawing/2014/main" id="{3A75FEC4-0FF4-4BFD-AB6D-89281728576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4304" y="8257"/>
                <a:ext cx="72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10311" name="Line 71">
                <a:extLst>
                  <a:ext uri="{FF2B5EF4-FFF2-40B4-BE49-F238E27FC236}">
                    <a16:creationId xmlns:a16="http://schemas.microsoft.com/office/drawing/2014/main" id="{D01E483F-293B-4967-BDC6-9686FFABC75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304" y="7537"/>
                <a:ext cx="0" cy="72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10312" name="Line 72">
                <a:extLst>
                  <a:ext uri="{FF2B5EF4-FFF2-40B4-BE49-F238E27FC236}">
                    <a16:creationId xmlns:a16="http://schemas.microsoft.com/office/drawing/2014/main" id="{C87CF198-405A-4121-A493-BDA12A8CA44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304" y="7177"/>
                <a:ext cx="720" cy="36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10313" name="Line 73">
                <a:extLst>
                  <a:ext uri="{FF2B5EF4-FFF2-40B4-BE49-F238E27FC236}">
                    <a16:creationId xmlns:a16="http://schemas.microsoft.com/office/drawing/2014/main" id="{0B600C99-6FFF-4A49-8450-D64EE7FAD2E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024" y="6277"/>
                <a:ext cx="0" cy="90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grpSp>
            <p:nvGrpSpPr>
              <p:cNvPr id="10314" name="Group 74">
                <a:extLst>
                  <a:ext uri="{FF2B5EF4-FFF2-40B4-BE49-F238E27FC236}">
                    <a16:creationId xmlns:a16="http://schemas.microsoft.com/office/drawing/2014/main" id="{ED1163CE-255D-4272-9108-F740DD6D8A41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844" y="8077"/>
                <a:ext cx="540" cy="540"/>
                <a:chOff x="3397" y="7537"/>
                <a:chExt cx="540" cy="540"/>
              </a:xfrm>
            </p:grpSpPr>
            <p:sp>
              <p:nvSpPr>
                <p:cNvPr id="10315" name="Oval 75">
                  <a:extLst>
                    <a:ext uri="{FF2B5EF4-FFF2-40B4-BE49-F238E27FC236}">
                      <a16:creationId xmlns:a16="http://schemas.microsoft.com/office/drawing/2014/main" id="{2505892E-586B-4803-89EA-8FF11687F82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397" y="7537"/>
                  <a:ext cx="540" cy="540"/>
                </a:xfrm>
                <a:prstGeom prst="ellipse">
                  <a:avLst/>
                </a:prstGeom>
                <a:solidFill>
                  <a:srgbClr val="000000"/>
                </a:solidFill>
                <a:ln w="9525" algn="ctr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sl-SI"/>
                </a:p>
              </p:txBody>
            </p:sp>
            <p:sp>
              <p:nvSpPr>
                <p:cNvPr id="10316" name="Oval 76">
                  <a:extLst>
                    <a:ext uri="{FF2B5EF4-FFF2-40B4-BE49-F238E27FC236}">
                      <a16:creationId xmlns:a16="http://schemas.microsoft.com/office/drawing/2014/main" id="{ED178198-EDFE-47B7-A426-3FD5EAEA041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77" y="7714"/>
                  <a:ext cx="180" cy="180"/>
                </a:xfrm>
                <a:prstGeom prst="ellipse">
                  <a:avLst/>
                </a:prstGeom>
                <a:solidFill>
                  <a:srgbClr val="FFFF00"/>
                </a:solidFill>
                <a:ln w="9525" algn="ctr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sl-SI"/>
                </a:p>
              </p:txBody>
            </p:sp>
          </p:grpSp>
          <p:grpSp>
            <p:nvGrpSpPr>
              <p:cNvPr id="10317" name="Group 77">
                <a:extLst>
                  <a:ext uri="{FF2B5EF4-FFF2-40B4-BE49-F238E27FC236}">
                    <a16:creationId xmlns:a16="http://schemas.microsoft.com/office/drawing/2014/main" id="{198CD9A8-766F-4A6E-9BE7-B7DAC86EA59E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8804" y="8077"/>
                <a:ext cx="540" cy="540"/>
                <a:chOff x="3397" y="7537"/>
                <a:chExt cx="540" cy="540"/>
              </a:xfrm>
            </p:grpSpPr>
            <p:sp>
              <p:nvSpPr>
                <p:cNvPr id="10318" name="Oval 78">
                  <a:extLst>
                    <a:ext uri="{FF2B5EF4-FFF2-40B4-BE49-F238E27FC236}">
                      <a16:creationId xmlns:a16="http://schemas.microsoft.com/office/drawing/2014/main" id="{D5867E57-F0E3-4235-9F4E-CFA59879879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397" y="7537"/>
                  <a:ext cx="540" cy="540"/>
                </a:xfrm>
                <a:prstGeom prst="ellipse">
                  <a:avLst/>
                </a:prstGeom>
                <a:solidFill>
                  <a:srgbClr val="000000"/>
                </a:solidFill>
                <a:ln w="9525" algn="ctr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sl-SI"/>
                </a:p>
              </p:txBody>
            </p:sp>
            <p:sp>
              <p:nvSpPr>
                <p:cNvPr id="10319" name="Oval 79">
                  <a:extLst>
                    <a:ext uri="{FF2B5EF4-FFF2-40B4-BE49-F238E27FC236}">
                      <a16:creationId xmlns:a16="http://schemas.microsoft.com/office/drawing/2014/main" id="{B827914A-714B-45EC-B048-F3CD4A1ECE8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77" y="7714"/>
                  <a:ext cx="180" cy="180"/>
                </a:xfrm>
                <a:prstGeom prst="ellipse">
                  <a:avLst/>
                </a:prstGeom>
                <a:solidFill>
                  <a:srgbClr val="FFFF00"/>
                </a:solidFill>
                <a:ln w="9525" algn="ctr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sl-SI"/>
                </a:p>
              </p:txBody>
            </p:sp>
          </p:grpSp>
          <p:sp>
            <p:nvSpPr>
              <p:cNvPr id="10320" name="Rectangle 80">
                <a:extLst>
                  <a:ext uri="{FF2B5EF4-FFF2-40B4-BE49-F238E27FC236}">
                    <a16:creationId xmlns:a16="http://schemas.microsoft.com/office/drawing/2014/main" id="{95EC2E41-C0FB-4B49-865F-D130762DB17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84" y="6457"/>
                <a:ext cx="720" cy="720"/>
              </a:xfrm>
              <a:prstGeom prst="rect">
                <a:avLst/>
              </a:prstGeom>
              <a:solidFill>
                <a:srgbClr val="3366FF">
                  <a:alpha val="89999"/>
                </a:srgbClr>
              </a:solidFill>
              <a:ln w="9525" algn="ctr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10321" name="Rectangle 81">
                <a:extLst>
                  <a:ext uri="{FF2B5EF4-FFF2-40B4-BE49-F238E27FC236}">
                    <a16:creationId xmlns:a16="http://schemas.microsoft.com/office/drawing/2014/main" id="{1427EC9E-F2C4-4CB0-8DC2-999B0E7AA08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04" y="7537"/>
                <a:ext cx="180" cy="180"/>
              </a:xfrm>
              <a:prstGeom prst="rect">
                <a:avLst/>
              </a:prstGeom>
              <a:solidFill>
                <a:srgbClr val="FFFF00"/>
              </a:solidFill>
              <a:ln w="9525" algn="ctr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10322" name="Rectangle 82">
                <a:extLst>
                  <a:ext uri="{FF2B5EF4-FFF2-40B4-BE49-F238E27FC236}">
                    <a16:creationId xmlns:a16="http://schemas.microsoft.com/office/drawing/2014/main" id="{75B534E5-187F-4DE1-A183-1F342509E6C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84" y="6457"/>
                <a:ext cx="720" cy="720"/>
              </a:xfrm>
              <a:prstGeom prst="rect">
                <a:avLst/>
              </a:prstGeom>
              <a:solidFill>
                <a:srgbClr val="3366FF"/>
              </a:solidFill>
              <a:ln w="9525" algn="ctr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10323" name="Rectangle 83">
                <a:extLst>
                  <a:ext uri="{FF2B5EF4-FFF2-40B4-BE49-F238E27FC236}">
                    <a16:creationId xmlns:a16="http://schemas.microsoft.com/office/drawing/2014/main" id="{7CED5EA7-C7D1-4A1C-BFF2-0BA24238C58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524" y="7897"/>
                <a:ext cx="540" cy="360"/>
              </a:xfrm>
              <a:prstGeom prst="rect">
                <a:avLst/>
              </a:prstGeom>
              <a:solidFill>
                <a:srgbClr val="000000"/>
              </a:solidFill>
              <a:ln w="9525" algn="ctr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10324" name="Rectangle 84">
                <a:extLst>
                  <a:ext uri="{FF2B5EF4-FFF2-40B4-BE49-F238E27FC236}">
                    <a16:creationId xmlns:a16="http://schemas.microsoft.com/office/drawing/2014/main" id="{EA9F1676-49C3-44AA-A41F-459C5521DE4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184" y="6457"/>
                <a:ext cx="717" cy="720"/>
              </a:xfrm>
              <a:prstGeom prst="rect">
                <a:avLst/>
              </a:prstGeom>
              <a:solidFill>
                <a:srgbClr val="3366FF"/>
              </a:solidFill>
              <a:ln w="9525" algn="ctr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10325" name="Rectangle 85">
                <a:extLst>
                  <a:ext uri="{FF2B5EF4-FFF2-40B4-BE49-F238E27FC236}">
                    <a16:creationId xmlns:a16="http://schemas.microsoft.com/office/drawing/2014/main" id="{502D5214-6467-4928-B57F-712C7F6AEFE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084" y="6457"/>
                <a:ext cx="720" cy="720"/>
              </a:xfrm>
              <a:prstGeom prst="rect">
                <a:avLst/>
              </a:prstGeom>
              <a:solidFill>
                <a:srgbClr val="3366FF"/>
              </a:solidFill>
              <a:ln w="9525" algn="ctr">
                <a:solidFill>
                  <a:srgbClr val="0000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10326" name="Rectangle 86">
                <a:extLst>
                  <a:ext uri="{FF2B5EF4-FFF2-40B4-BE49-F238E27FC236}">
                    <a16:creationId xmlns:a16="http://schemas.microsoft.com/office/drawing/2014/main" id="{9E01ABCD-9AB0-4E85-82BA-1C713D7295F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984" y="6457"/>
                <a:ext cx="1080" cy="720"/>
              </a:xfrm>
              <a:prstGeom prst="rect">
                <a:avLst/>
              </a:prstGeom>
              <a:solidFill>
                <a:srgbClr val="3366FF"/>
              </a:solidFill>
              <a:ln w="9525" algn="ctr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</p:grpSp>
        <p:sp>
          <p:nvSpPr>
            <p:cNvPr id="10327" name="AutoShape 87">
              <a:extLst>
                <a:ext uri="{FF2B5EF4-FFF2-40B4-BE49-F238E27FC236}">
                  <a16:creationId xmlns:a16="http://schemas.microsoft.com/office/drawing/2014/main" id="{1ADA3774-3317-4F44-844B-B4FD56C2E159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1417" y="6277"/>
              <a:ext cx="720" cy="360"/>
            </a:xfrm>
            <a:prstGeom prst="rtTriangle">
              <a:avLst/>
            </a:prstGeom>
            <a:solidFill>
              <a:srgbClr val="FFCC00"/>
            </a:solidFill>
            <a:ln w="9525" algn="ctr">
              <a:solidFill>
                <a:srgbClr val="FFCC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0328" name="AutoShape 88">
              <a:extLst>
                <a:ext uri="{FF2B5EF4-FFF2-40B4-BE49-F238E27FC236}">
                  <a16:creationId xmlns:a16="http://schemas.microsoft.com/office/drawing/2014/main" id="{F303F0CB-B718-43B6-98DE-B7AC4EA0991B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1417" y="6637"/>
              <a:ext cx="180" cy="180"/>
            </a:xfrm>
            <a:prstGeom prst="rtTriangle">
              <a:avLst/>
            </a:prstGeom>
            <a:solidFill>
              <a:srgbClr val="FFCC00"/>
            </a:solidFill>
            <a:ln w="9525" algn="ctr">
              <a:solidFill>
                <a:srgbClr val="FFCC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0329" name="Line 89">
              <a:extLst>
                <a:ext uri="{FF2B5EF4-FFF2-40B4-BE49-F238E27FC236}">
                  <a16:creationId xmlns:a16="http://schemas.microsoft.com/office/drawing/2014/main" id="{BEC6DD92-7DE7-4568-9CEE-E92113B9CAA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417" y="6637"/>
              <a:ext cx="360" cy="0"/>
            </a:xfrm>
            <a:prstGeom prst="line">
              <a:avLst/>
            </a:prstGeom>
            <a:noFill/>
            <a:ln w="9525">
              <a:solidFill>
                <a:srgbClr val="FFCC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0330" name="Line 90">
              <a:extLst>
                <a:ext uri="{FF2B5EF4-FFF2-40B4-BE49-F238E27FC236}">
                  <a16:creationId xmlns:a16="http://schemas.microsoft.com/office/drawing/2014/main" id="{63C0D1AF-FCFE-4C9C-86F2-E60FF651B64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37" y="6277"/>
              <a:ext cx="0" cy="360"/>
            </a:xfrm>
            <a:prstGeom prst="line">
              <a:avLst/>
            </a:prstGeom>
            <a:noFill/>
            <a:ln w="9525">
              <a:solidFill>
                <a:srgbClr val="FFCC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0331" name="Line 91">
              <a:extLst>
                <a:ext uri="{FF2B5EF4-FFF2-40B4-BE49-F238E27FC236}">
                  <a16:creationId xmlns:a16="http://schemas.microsoft.com/office/drawing/2014/main" id="{2931E7AC-2008-4B29-8771-D4DCBFDD6C1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17" y="6817"/>
              <a:ext cx="0" cy="360"/>
            </a:xfrm>
            <a:prstGeom prst="line">
              <a:avLst/>
            </a:prstGeom>
            <a:noFill/>
            <a:ln w="9525">
              <a:solidFill>
                <a:srgbClr val="FFCC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0332" name="Line 92">
              <a:extLst>
                <a:ext uri="{FF2B5EF4-FFF2-40B4-BE49-F238E27FC236}">
                  <a16:creationId xmlns:a16="http://schemas.microsoft.com/office/drawing/2014/main" id="{97E788F4-ECB6-442D-A039-FC4F1FD830B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17" y="7177"/>
              <a:ext cx="900" cy="0"/>
            </a:xfrm>
            <a:prstGeom prst="line">
              <a:avLst/>
            </a:prstGeom>
            <a:noFill/>
            <a:ln w="9525">
              <a:solidFill>
                <a:srgbClr val="FFCC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</p:grpSp>
    </p:spTree>
  </p:cSld>
  <p:clrMapOvr>
    <a:masterClrMapping/>
  </p:clrMapOvr>
  <p:transition advClick="0" advTm="2000">
    <p:cover dir="d"/>
    <p:sndAc>
      <p:stSnd>
        <p:snd r:embed="rId2" name="cashreg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9913 0.00994 L -0.62535 0.00994 " pathEditMode="relative" rAng="0" ptsTypes="AA">
                                      <p:cBhvr>
                                        <p:cTn id="6" dur="5000" fill="hold"/>
                                        <p:tgtEl>
                                          <p:spTgt spid="1029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23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1CFC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4">
            <a:extLst>
              <a:ext uri="{FF2B5EF4-FFF2-40B4-BE49-F238E27FC236}">
                <a16:creationId xmlns:a16="http://schemas.microsoft.com/office/drawing/2014/main" id="{7006AB4C-07AC-4D91-BDEA-FA7550B7FB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84438" y="2312988"/>
            <a:ext cx="4427537" cy="2160587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  <p:sp>
        <p:nvSpPr>
          <p:cNvPr id="11269" name="Line 5">
            <a:extLst>
              <a:ext uri="{FF2B5EF4-FFF2-40B4-BE49-F238E27FC236}">
                <a16:creationId xmlns:a16="http://schemas.microsoft.com/office/drawing/2014/main" id="{BF63645E-5565-4382-8C6D-E19671BB1BB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608513" y="2349500"/>
            <a:ext cx="0" cy="2124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11271" name="Rectangle 7">
            <a:extLst>
              <a:ext uri="{FF2B5EF4-FFF2-40B4-BE49-F238E27FC236}">
                <a16:creationId xmlns:a16="http://schemas.microsoft.com/office/drawing/2014/main" id="{63CF1BE6-4055-4F23-A338-173745C541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3825" y="2924175"/>
            <a:ext cx="649288" cy="504825"/>
          </a:xfrm>
          <a:prstGeom prst="rect">
            <a:avLst/>
          </a:prstGeom>
          <a:solidFill>
            <a:srgbClr val="33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  <p:sp>
        <p:nvSpPr>
          <p:cNvPr id="11272" name="Rectangle 8">
            <a:extLst>
              <a:ext uri="{FF2B5EF4-FFF2-40B4-BE49-F238E27FC236}">
                <a16:creationId xmlns:a16="http://schemas.microsoft.com/office/drawing/2014/main" id="{545791D7-B50C-461D-A0D9-02264324B9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00450" y="2924175"/>
            <a:ext cx="649288" cy="504825"/>
          </a:xfrm>
          <a:prstGeom prst="rect">
            <a:avLst/>
          </a:prstGeom>
          <a:solidFill>
            <a:srgbClr val="33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  <p:sp>
        <p:nvSpPr>
          <p:cNvPr id="11273" name="Rectangle 9">
            <a:extLst>
              <a:ext uri="{FF2B5EF4-FFF2-40B4-BE49-F238E27FC236}">
                <a16:creationId xmlns:a16="http://schemas.microsoft.com/office/drawing/2014/main" id="{40877C4C-A27C-4E05-BCB6-E37758F402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08513" y="2924175"/>
            <a:ext cx="649287" cy="504825"/>
          </a:xfrm>
          <a:prstGeom prst="rect">
            <a:avLst/>
          </a:prstGeom>
          <a:solidFill>
            <a:srgbClr val="33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  <p:sp>
        <p:nvSpPr>
          <p:cNvPr id="11270" name="Line 6">
            <a:extLst>
              <a:ext uri="{FF2B5EF4-FFF2-40B4-BE49-F238E27FC236}">
                <a16:creationId xmlns:a16="http://schemas.microsoft.com/office/drawing/2014/main" id="{A884814F-A39C-4995-90E9-2484ABAF51B0}"/>
              </a:ext>
            </a:extLst>
          </p:cNvPr>
          <p:cNvSpPr>
            <a:spLocks noChangeShapeType="1"/>
          </p:cNvSpPr>
          <p:nvPr/>
        </p:nvSpPr>
        <p:spPr bwMode="auto">
          <a:xfrm>
            <a:off x="4714875" y="2312988"/>
            <a:ext cx="1588" cy="21955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l-SI"/>
          </a:p>
        </p:txBody>
      </p:sp>
      <p:grpSp>
        <p:nvGrpSpPr>
          <p:cNvPr id="11277" name="Group 13">
            <a:extLst>
              <a:ext uri="{FF2B5EF4-FFF2-40B4-BE49-F238E27FC236}">
                <a16:creationId xmlns:a16="http://schemas.microsoft.com/office/drawing/2014/main" id="{EADB70B7-1ECA-4BA6-9F77-393EB9BF46A9}"/>
              </a:ext>
            </a:extLst>
          </p:cNvPr>
          <p:cNvGrpSpPr>
            <a:grpSpLocks/>
          </p:cNvGrpSpPr>
          <p:nvPr/>
        </p:nvGrpSpPr>
        <p:grpSpPr bwMode="auto">
          <a:xfrm>
            <a:off x="6119813" y="2565400"/>
            <a:ext cx="325437" cy="1693863"/>
            <a:chOff x="3742" y="1593"/>
            <a:chExt cx="205" cy="1067"/>
          </a:xfrm>
        </p:grpSpPr>
        <p:sp>
          <p:nvSpPr>
            <p:cNvPr id="11274" name="Rectangle 10">
              <a:extLst>
                <a:ext uri="{FF2B5EF4-FFF2-40B4-BE49-F238E27FC236}">
                  <a16:creationId xmlns:a16="http://schemas.microsoft.com/office/drawing/2014/main" id="{B1F52111-271E-4F0D-82AF-5BC26724C7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42" y="1593"/>
              <a:ext cx="205" cy="1067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11275" name="Line 11">
              <a:extLst>
                <a:ext uri="{FF2B5EF4-FFF2-40B4-BE49-F238E27FC236}">
                  <a16:creationId xmlns:a16="http://schemas.microsoft.com/office/drawing/2014/main" id="{F7D4E98A-1900-4858-83EA-EDA3551878F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33" y="1593"/>
              <a:ext cx="0" cy="104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1276" name="Line 12">
              <a:extLst>
                <a:ext uri="{FF2B5EF4-FFF2-40B4-BE49-F238E27FC236}">
                  <a16:creationId xmlns:a16="http://schemas.microsoft.com/office/drawing/2014/main" id="{319E1F44-107D-42A3-813F-CF1AF75B428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01" y="1593"/>
              <a:ext cx="0" cy="102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</p:grpSp>
      <p:grpSp>
        <p:nvGrpSpPr>
          <p:cNvPr id="11278" name="Group 14">
            <a:extLst>
              <a:ext uri="{FF2B5EF4-FFF2-40B4-BE49-F238E27FC236}">
                <a16:creationId xmlns:a16="http://schemas.microsoft.com/office/drawing/2014/main" id="{9A9AF842-D258-4926-A5AF-8B6FF8039B16}"/>
              </a:ext>
            </a:extLst>
          </p:cNvPr>
          <p:cNvGrpSpPr>
            <a:grpSpLocks/>
          </p:cNvGrpSpPr>
          <p:nvPr/>
        </p:nvGrpSpPr>
        <p:grpSpPr bwMode="auto">
          <a:xfrm>
            <a:off x="5292725" y="2565400"/>
            <a:ext cx="325438" cy="1693863"/>
            <a:chOff x="3742" y="1593"/>
            <a:chExt cx="205" cy="1067"/>
          </a:xfrm>
        </p:grpSpPr>
        <p:sp>
          <p:nvSpPr>
            <p:cNvPr id="11279" name="Rectangle 15">
              <a:extLst>
                <a:ext uri="{FF2B5EF4-FFF2-40B4-BE49-F238E27FC236}">
                  <a16:creationId xmlns:a16="http://schemas.microsoft.com/office/drawing/2014/main" id="{E2C77E4E-5A15-428E-AA24-6C15532EFE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42" y="1593"/>
              <a:ext cx="205" cy="1067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11280" name="Line 16">
              <a:extLst>
                <a:ext uri="{FF2B5EF4-FFF2-40B4-BE49-F238E27FC236}">
                  <a16:creationId xmlns:a16="http://schemas.microsoft.com/office/drawing/2014/main" id="{A45972EC-D8C4-4D0C-8004-F7650479F4C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33" y="1593"/>
              <a:ext cx="0" cy="104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1281" name="Line 17">
              <a:extLst>
                <a:ext uri="{FF2B5EF4-FFF2-40B4-BE49-F238E27FC236}">
                  <a16:creationId xmlns:a16="http://schemas.microsoft.com/office/drawing/2014/main" id="{0B7C5402-483F-47C3-8C3A-625920CFEA8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01" y="1593"/>
              <a:ext cx="0" cy="102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</p:grpSp>
      <p:sp>
        <p:nvSpPr>
          <p:cNvPr id="11282" name="Rectangle 18">
            <a:extLst>
              <a:ext uri="{FF2B5EF4-FFF2-40B4-BE49-F238E27FC236}">
                <a16:creationId xmlns:a16="http://schemas.microsoft.com/office/drawing/2014/main" id="{00027D48-C895-47C6-B6B7-CA9F6F4D43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16575" y="2565400"/>
            <a:ext cx="503238" cy="169227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  <p:sp>
        <p:nvSpPr>
          <p:cNvPr id="11283" name="Line 19">
            <a:extLst>
              <a:ext uri="{FF2B5EF4-FFF2-40B4-BE49-F238E27FC236}">
                <a16:creationId xmlns:a16="http://schemas.microsoft.com/office/drawing/2014/main" id="{6238153E-4D9D-40DF-BB6A-B59E37D46880}"/>
              </a:ext>
            </a:extLst>
          </p:cNvPr>
          <p:cNvSpPr>
            <a:spLocks noChangeShapeType="1"/>
          </p:cNvSpPr>
          <p:nvPr/>
        </p:nvSpPr>
        <p:spPr bwMode="auto">
          <a:xfrm>
            <a:off x="5616575" y="4113213"/>
            <a:ext cx="5032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11284" name="Line 20">
            <a:extLst>
              <a:ext uri="{FF2B5EF4-FFF2-40B4-BE49-F238E27FC236}">
                <a16:creationId xmlns:a16="http://schemas.microsoft.com/office/drawing/2014/main" id="{573A49AB-CE1A-44C8-B1F5-BBC79015F834}"/>
              </a:ext>
            </a:extLst>
          </p:cNvPr>
          <p:cNvSpPr>
            <a:spLocks noChangeShapeType="1"/>
          </p:cNvSpPr>
          <p:nvPr/>
        </p:nvSpPr>
        <p:spPr bwMode="auto">
          <a:xfrm>
            <a:off x="5616575" y="3897313"/>
            <a:ext cx="5032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11285" name="Line 21">
            <a:extLst>
              <a:ext uri="{FF2B5EF4-FFF2-40B4-BE49-F238E27FC236}">
                <a16:creationId xmlns:a16="http://schemas.microsoft.com/office/drawing/2014/main" id="{0E34B4D5-16C4-4A3F-B310-E16E1816EC99}"/>
              </a:ext>
            </a:extLst>
          </p:cNvPr>
          <p:cNvSpPr>
            <a:spLocks noChangeShapeType="1"/>
          </p:cNvSpPr>
          <p:nvPr/>
        </p:nvSpPr>
        <p:spPr bwMode="auto">
          <a:xfrm>
            <a:off x="5903913" y="3465513"/>
            <a:ext cx="0" cy="3952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11286" name="Line 22">
            <a:extLst>
              <a:ext uri="{FF2B5EF4-FFF2-40B4-BE49-F238E27FC236}">
                <a16:creationId xmlns:a16="http://schemas.microsoft.com/office/drawing/2014/main" id="{3D134BB4-FB48-4B67-90C7-333A5E522096}"/>
              </a:ext>
            </a:extLst>
          </p:cNvPr>
          <p:cNvSpPr>
            <a:spLocks noChangeShapeType="1"/>
          </p:cNvSpPr>
          <p:nvPr/>
        </p:nvSpPr>
        <p:spPr bwMode="auto">
          <a:xfrm>
            <a:off x="5903913" y="3429000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11287" name="Line 23">
            <a:extLst>
              <a:ext uri="{FF2B5EF4-FFF2-40B4-BE49-F238E27FC236}">
                <a16:creationId xmlns:a16="http://schemas.microsoft.com/office/drawing/2014/main" id="{267878DC-CB31-4229-BD0D-AE5B8376A59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903913" y="2528888"/>
            <a:ext cx="0" cy="9001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11288" name="Rectangle 24">
            <a:extLst>
              <a:ext uri="{FF2B5EF4-FFF2-40B4-BE49-F238E27FC236}">
                <a16:creationId xmlns:a16="http://schemas.microsoft.com/office/drawing/2014/main" id="{7B2484B5-18AE-4EB4-B921-275960B4B1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03913" y="3429000"/>
            <a:ext cx="215900" cy="431800"/>
          </a:xfrm>
          <a:prstGeom prst="rect">
            <a:avLst/>
          </a:prstGeom>
          <a:solidFill>
            <a:srgbClr val="D1CFC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  <p:sp>
        <p:nvSpPr>
          <p:cNvPr id="11289" name="Rectangle 25">
            <a:extLst>
              <a:ext uri="{FF2B5EF4-FFF2-40B4-BE49-F238E27FC236}">
                <a16:creationId xmlns:a16="http://schemas.microsoft.com/office/drawing/2014/main" id="{B254A012-174A-4E5A-8E79-DEE6C63D9E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51500" y="2565400"/>
            <a:ext cx="215900" cy="1295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  <p:sp>
        <p:nvSpPr>
          <p:cNvPr id="11290" name="Rectangle 26">
            <a:extLst>
              <a:ext uri="{FF2B5EF4-FFF2-40B4-BE49-F238E27FC236}">
                <a16:creationId xmlns:a16="http://schemas.microsoft.com/office/drawing/2014/main" id="{D1D22FA1-FA52-4CF8-A004-73FC10E330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03913" y="2565400"/>
            <a:ext cx="215900" cy="863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  <p:sp>
        <p:nvSpPr>
          <p:cNvPr id="11291" name="Rectangle 27">
            <a:extLst>
              <a:ext uri="{FF2B5EF4-FFF2-40B4-BE49-F238E27FC236}">
                <a16:creationId xmlns:a16="http://schemas.microsoft.com/office/drawing/2014/main" id="{6223C5A9-3CB8-479D-BE62-A9B4AA843B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492375"/>
            <a:ext cx="792163" cy="1404938"/>
          </a:xfrm>
          <a:prstGeom prst="rect">
            <a:avLst/>
          </a:prstGeom>
          <a:solidFill>
            <a:srgbClr val="33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  <p:sp>
        <p:nvSpPr>
          <p:cNvPr id="11296" name="Rectangle 32">
            <a:extLst>
              <a:ext uri="{FF2B5EF4-FFF2-40B4-BE49-F238E27FC236}">
                <a16:creationId xmlns:a16="http://schemas.microsoft.com/office/drawing/2014/main" id="{D851CBF2-88A9-4891-B288-97A851343A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51838" y="2492375"/>
            <a:ext cx="792162" cy="1404938"/>
          </a:xfrm>
          <a:prstGeom prst="rect">
            <a:avLst/>
          </a:prstGeom>
          <a:solidFill>
            <a:srgbClr val="33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  <p:grpSp>
        <p:nvGrpSpPr>
          <p:cNvPr id="11297" name="Group 33">
            <a:extLst>
              <a:ext uri="{FF2B5EF4-FFF2-40B4-BE49-F238E27FC236}">
                <a16:creationId xmlns:a16="http://schemas.microsoft.com/office/drawing/2014/main" id="{CC240CD3-E49A-4C2F-B0FB-46584DC1326F}"/>
              </a:ext>
            </a:extLst>
          </p:cNvPr>
          <p:cNvGrpSpPr>
            <a:grpSpLocks/>
          </p:cNvGrpSpPr>
          <p:nvPr/>
        </p:nvGrpSpPr>
        <p:grpSpPr bwMode="auto">
          <a:xfrm>
            <a:off x="1655763" y="3284538"/>
            <a:ext cx="1847850" cy="2557462"/>
            <a:chOff x="2677" y="8617"/>
            <a:chExt cx="3420" cy="5230"/>
          </a:xfrm>
        </p:grpSpPr>
        <p:grpSp>
          <p:nvGrpSpPr>
            <p:cNvPr id="11298" name="Group 34">
              <a:extLst>
                <a:ext uri="{FF2B5EF4-FFF2-40B4-BE49-F238E27FC236}">
                  <a16:creationId xmlns:a16="http://schemas.microsoft.com/office/drawing/2014/main" id="{F5A7563F-4A2D-4D86-8C58-D5454CA6AA6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377" y="10057"/>
              <a:ext cx="720" cy="550"/>
              <a:chOff x="2677" y="12757"/>
              <a:chExt cx="720" cy="550"/>
            </a:xfrm>
          </p:grpSpPr>
          <p:grpSp>
            <p:nvGrpSpPr>
              <p:cNvPr id="11299" name="Group 35">
                <a:extLst>
                  <a:ext uri="{FF2B5EF4-FFF2-40B4-BE49-F238E27FC236}">
                    <a16:creationId xmlns:a16="http://schemas.microsoft.com/office/drawing/2014/main" id="{7A71500F-1D7D-409A-9A86-D67B60C996CB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677" y="12937"/>
                <a:ext cx="720" cy="370"/>
                <a:chOff x="2677" y="12937"/>
                <a:chExt cx="720" cy="370"/>
              </a:xfrm>
            </p:grpSpPr>
            <p:sp>
              <p:nvSpPr>
                <p:cNvPr id="11300" name="Line 36">
                  <a:extLst>
                    <a:ext uri="{FF2B5EF4-FFF2-40B4-BE49-F238E27FC236}">
                      <a16:creationId xmlns:a16="http://schemas.microsoft.com/office/drawing/2014/main" id="{B6BC8CD0-8363-4C51-885E-4962719632E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677" y="12937"/>
                  <a:ext cx="0" cy="36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sl-SI"/>
                </a:p>
              </p:txBody>
            </p:sp>
            <p:sp>
              <p:nvSpPr>
                <p:cNvPr id="11301" name="Line 37">
                  <a:extLst>
                    <a:ext uri="{FF2B5EF4-FFF2-40B4-BE49-F238E27FC236}">
                      <a16:creationId xmlns:a16="http://schemas.microsoft.com/office/drawing/2014/main" id="{075D0483-B652-444B-99D6-5AF3D322720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677" y="12937"/>
                  <a:ext cx="720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sl-SI"/>
                </a:p>
              </p:txBody>
            </p:sp>
            <p:sp>
              <p:nvSpPr>
                <p:cNvPr id="11302" name="Line 38">
                  <a:extLst>
                    <a:ext uri="{FF2B5EF4-FFF2-40B4-BE49-F238E27FC236}">
                      <a16:creationId xmlns:a16="http://schemas.microsoft.com/office/drawing/2014/main" id="{58F278FD-9465-4A41-B632-B0AD3C37491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57" y="13117"/>
                  <a:ext cx="540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sl-SI"/>
                </a:p>
              </p:txBody>
            </p:sp>
            <p:sp>
              <p:nvSpPr>
                <p:cNvPr id="11303" name="Line 39">
                  <a:extLst>
                    <a:ext uri="{FF2B5EF4-FFF2-40B4-BE49-F238E27FC236}">
                      <a16:creationId xmlns:a16="http://schemas.microsoft.com/office/drawing/2014/main" id="{7E1F0B75-7D9B-4734-AAD3-92BED9CC8DD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57" y="13117"/>
                  <a:ext cx="0" cy="18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sl-SI"/>
                </a:p>
              </p:txBody>
            </p:sp>
            <p:sp>
              <p:nvSpPr>
                <p:cNvPr id="11304" name="Line 40">
                  <a:extLst>
                    <a:ext uri="{FF2B5EF4-FFF2-40B4-BE49-F238E27FC236}">
                      <a16:creationId xmlns:a16="http://schemas.microsoft.com/office/drawing/2014/main" id="{47DA8877-CA0A-4A77-A89F-9536BE4EAC1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397" y="12937"/>
                  <a:ext cx="0" cy="18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sl-SI"/>
                </a:p>
              </p:txBody>
            </p:sp>
            <p:sp>
              <p:nvSpPr>
                <p:cNvPr id="11305" name="Line 41">
                  <a:extLst>
                    <a:ext uri="{FF2B5EF4-FFF2-40B4-BE49-F238E27FC236}">
                      <a16:creationId xmlns:a16="http://schemas.microsoft.com/office/drawing/2014/main" id="{543CF5F3-658D-42FA-A020-E975636195F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687" y="13307"/>
                  <a:ext cx="180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sl-SI"/>
                </a:p>
              </p:txBody>
            </p:sp>
            <p:sp>
              <p:nvSpPr>
                <p:cNvPr id="11306" name="Rectangle 42">
                  <a:extLst>
                    <a:ext uri="{FF2B5EF4-FFF2-40B4-BE49-F238E27FC236}">
                      <a16:creationId xmlns:a16="http://schemas.microsoft.com/office/drawing/2014/main" id="{25359E6E-571B-4EB7-B13A-B3A9F55A8E4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77" y="12937"/>
                  <a:ext cx="720" cy="180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sl-SI"/>
                </a:p>
              </p:txBody>
            </p:sp>
            <p:sp>
              <p:nvSpPr>
                <p:cNvPr id="11307" name="Rectangle 43">
                  <a:extLst>
                    <a:ext uri="{FF2B5EF4-FFF2-40B4-BE49-F238E27FC236}">
                      <a16:creationId xmlns:a16="http://schemas.microsoft.com/office/drawing/2014/main" id="{C42AD594-A31C-4401-9708-FFD4242AB99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77" y="12937"/>
                  <a:ext cx="180" cy="360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sl-SI"/>
                </a:p>
              </p:txBody>
            </p:sp>
          </p:grpSp>
          <p:sp>
            <p:nvSpPr>
              <p:cNvPr id="11308" name="Line 44">
                <a:extLst>
                  <a:ext uri="{FF2B5EF4-FFF2-40B4-BE49-F238E27FC236}">
                    <a16:creationId xmlns:a16="http://schemas.microsoft.com/office/drawing/2014/main" id="{16CCB46A-B42E-47C0-B0F5-B19AAA218D2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217" y="12757"/>
                <a:ext cx="0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</p:grpSp>
        <p:grpSp>
          <p:nvGrpSpPr>
            <p:cNvPr id="11309" name="Group 45">
              <a:extLst>
                <a:ext uri="{FF2B5EF4-FFF2-40B4-BE49-F238E27FC236}">
                  <a16:creationId xmlns:a16="http://schemas.microsoft.com/office/drawing/2014/main" id="{FC7E911D-AEF8-44B6-85FF-1A919EB0FB1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577" y="8617"/>
              <a:ext cx="1270" cy="1273"/>
              <a:chOff x="1066" y="2614"/>
              <a:chExt cx="226" cy="181"/>
            </a:xfrm>
          </p:grpSpPr>
          <p:sp>
            <p:nvSpPr>
              <p:cNvPr id="11310" name="Oval 46">
                <a:extLst>
                  <a:ext uri="{FF2B5EF4-FFF2-40B4-BE49-F238E27FC236}">
                    <a16:creationId xmlns:a16="http://schemas.microsoft.com/office/drawing/2014/main" id="{16028B5F-48DC-4699-A59B-E10E65D6CDB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66" y="2614"/>
                <a:ext cx="226" cy="181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anchor="ctr"/>
              <a:lstStyle/>
              <a:p>
                <a:endParaRPr lang="sl-SI"/>
              </a:p>
            </p:txBody>
          </p:sp>
          <p:sp>
            <p:nvSpPr>
              <p:cNvPr id="11311" name="Oval 47">
                <a:extLst>
                  <a:ext uri="{FF2B5EF4-FFF2-40B4-BE49-F238E27FC236}">
                    <a16:creationId xmlns:a16="http://schemas.microsoft.com/office/drawing/2014/main" id="{8FEAD12D-AFA5-4C74-9C6E-81B713C0B98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11" y="2659"/>
                <a:ext cx="46" cy="45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anchor="ctr"/>
              <a:lstStyle/>
              <a:p>
                <a:endParaRPr lang="sl-SI"/>
              </a:p>
            </p:txBody>
          </p:sp>
          <p:sp>
            <p:nvSpPr>
              <p:cNvPr id="11312" name="Oval 48">
                <a:extLst>
                  <a:ext uri="{FF2B5EF4-FFF2-40B4-BE49-F238E27FC236}">
                    <a16:creationId xmlns:a16="http://schemas.microsoft.com/office/drawing/2014/main" id="{0E0D2FFF-DF47-4806-B801-7F9499A51C7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02" y="2659"/>
                <a:ext cx="46" cy="46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anchor="ctr"/>
              <a:lstStyle/>
              <a:p>
                <a:endParaRPr lang="sl-SI"/>
              </a:p>
            </p:txBody>
          </p:sp>
          <p:sp>
            <p:nvSpPr>
              <p:cNvPr id="11313" name="Oval 49">
                <a:extLst>
                  <a:ext uri="{FF2B5EF4-FFF2-40B4-BE49-F238E27FC236}">
                    <a16:creationId xmlns:a16="http://schemas.microsoft.com/office/drawing/2014/main" id="{8D6A37B0-0ED1-45EF-8F68-5D77291A414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11" y="2704"/>
                <a:ext cx="136" cy="46"/>
              </a:xfrm>
              <a:prstGeom prst="ellipse">
                <a:avLst/>
              </a:prstGeom>
              <a:solidFill>
                <a:srgbClr val="FF99CC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anchor="ctr"/>
              <a:lstStyle/>
              <a:p>
                <a:endParaRPr lang="sl-SI"/>
              </a:p>
            </p:txBody>
          </p:sp>
        </p:grpSp>
        <p:sp>
          <p:nvSpPr>
            <p:cNvPr id="11314" name="Rectangle 50">
              <a:extLst>
                <a:ext uri="{FF2B5EF4-FFF2-40B4-BE49-F238E27FC236}">
                  <a16:creationId xmlns:a16="http://schemas.microsoft.com/office/drawing/2014/main" id="{B87B676A-B824-4264-B853-28E4E01C4FD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46656584">
              <a:off x="3037" y="13114"/>
              <a:ext cx="1260" cy="18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1315" name="Rectangle 51">
              <a:extLst>
                <a:ext uri="{FF2B5EF4-FFF2-40B4-BE49-F238E27FC236}">
                  <a16:creationId xmlns:a16="http://schemas.microsoft.com/office/drawing/2014/main" id="{6A8DB840-3566-4091-BC76-D4BF9A6DFC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34" y="11497"/>
              <a:ext cx="360" cy="108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1316" name="Line 52">
              <a:extLst>
                <a:ext uri="{FF2B5EF4-FFF2-40B4-BE49-F238E27FC236}">
                  <a16:creationId xmlns:a16="http://schemas.microsoft.com/office/drawing/2014/main" id="{50C0E568-D91A-4EBF-B1CC-9D4AE683814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57" y="10417"/>
              <a:ext cx="54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1317" name="Line 53">
              <a:extLst>
                <a:ext uri="{FF2B5EF4-FFF2-40B4-BE49-F238E27FC236}">
                  <a16:creationId xmlns:a16="http://schemas.microsoft.com/office/drawing/2014/main" id="{4A54F0D4-26BE-45A1-8253-726D7A65667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017" y="10417"/>
              <a:ext cx="36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1318" name="Rectangle 54">
              <a:extLst>
                <a:ext uri="{FF2B5EF4-FFF2-40B4-BE49-F238E27FC236}">
                  <a16:creationId xmlns:a16="http://schemas.microsoft.com/office/drawing/2014/main" id="{BFAB9BA2-D317-49D4-A960-766223B7DD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57" y="9877"/>
              <a:ext cx="720" cy="162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1319" name="Rectangle 55">
              <a:extLst>
                <a:ext uri="{FF2B5EF4-FFF2-40B4-BE49-F238E27FC236}">
                  <a16:creationId xmlns:a16="http://schemas.microsoft.com/office/drawing/2014/main" id="{56C16469-83D6-4095-82B2-2E808227A3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14" y="10240"/>
              <a:ext cx="1800" cy="36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1320" name="Rectangle 56">
              <a:extLst>
                <a:ext uri="{FF2B5EF4-FFF2-40B4-BE49-F238E27FC236}">
                  <a16:creationId xmlns:a16="http://schemas.microsoft.com/office/drawing/2014/main" id="{88BBEA42-7BD0-4C75-966F-73B51AD3521E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61399431">
              <a:off x="3934" y="13114"/>
              <a:ext cx="1260" cy="18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1321" name="Rectangle 57">
              <a:extLst>
                <a:ext uri="{FF2B5EF4-FFF2-40B4-BE49-F238E27FC236}">
                  <a16:creationId xmlns:a16="http://schemas.microsoft.com/office/drawing/2014/main" id="{481902DE-E5B5-4659-82CB-E3D883C628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34" y="12577"/>
              <a:ext cx="360" cy="2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1322" name="Rectangle 58">
              <a:extLst>
                <a:ext uri="{FF2B5EF4-FFF2-40B4-BE49-F238E27FC236}">
                  <a16:creationId xmlns:a16="http://schemas.microsoft.com/office/drawing/2014/main" id="{2660EE09-AAB1-4BCE-ACAD-10B3B1FA93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37" y="13657"/>
              <a:ext cx="720" cy="190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1323" name="Rectangle 59">
              <a:extLst>
                <a:ext uri="{FF2B5EF4-FFF2-40B4-BE49-F238E27FC236}">
                  <a16:creationId xmlns:a16="http://schemas.microsoft.com/office/drawing/2014/main" id="{5C3A2723-7171-461B-B004-8A8E62010C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77" y="13657"/>
              <a:ext cx="720" cy="190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</p:grpSp>
      <p:grpSp>
        <p:nvGrpSpPr>
          <p:cNvPr id="11324" name="Group 60">
            <a:extLst>
              <a:ext uri="{FF2B5EF4-FFF2-40B4-BE49-F238E27FC236}">
                <a16:creationId xmlns:a16="http://schemas.microsoft.com/office/drawing/2014/main" id="{91F5649E-40B8-4BB5-93F8-2ABCBD2F9CE7}"/>
              </a:ext>
            </a:extLst>
          </p:cNvPr>
          <p:cNvGrpSpPr>
            <a:grpSpLocks/>
          </p:cNvGrpSpPr>
          <p:nvPr/>
        </p:nvGrpSpPr>
        <p:grpSpPr bwMode="auto">
          <a:xfrm>
            <a:off x="6156325" y="3429000"/>
            <a:ext cx="1908175" cy="2420938"/>
            <a:chOff x="1957" y="8617"/>
            <a:chExt cx="4323" cy="5230"/>
          </a:xfrm>
        </p:grpSpPr>
        <p:grpSp>
          <p:nvGrpSpPr>
            <p:cNvPr id="11325" name="Group 61">
              <a:extLst>
                <a:ext uri="{FF2B5EF4-FFF2-40B4-BE49-F238E27FC236}">
                  <a16:creationId xmlns:a16="http://schemas.microsoft.com/office/drawing/2014/main" id="{DA7B18FC-FA24-4A70-AF5C-B2C63BE417F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017" y="9877"/>
              <a:ext cx="1263" cy="900"/>
              <a:chOff x="3934" y="9697"/>
              <a:chExt cx="1263" cy="900"/>
            </a:xfrm>
          </p:grpSpPr>
          <p:sp>
            <p:nvSpPr>
              <p:cNvPr id="11326" name="Line 62">
                <a:extLst>
                  <a:ext uri="{FF2B5EF4-FFF2-40B4-BE49-F238E27FC236}">
                    <a16:creationId xmlns:a16="http://schemas.microsoft.com/office/drawing/2014/main" id="{8414FD8C-075D-4E7E-A2B4-FE4A4EF0D6F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297" y="10057"/>
                <a:ext cx="0" cy="5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11327" name="Line 63">
                <a:extLst>
                  <a:ext uri="{FF2B5EF4-FFF2-40B4-BE49-F238E27FC236}">
                    <a16:creationId xmlns:a16="http://schemas.microsoft.com/office/drawing/2014/main" id="{D79E7B47-5025-4F12-ACE4-71A8FFE4FF6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477" y="10057"/>
                <a:ext cx="0" cy="5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11328" name="Line 64">
                <a:extLst>
                  <a:ext uri="{FF2B5EF4-FFF2-40B4-BE49-F238E27FC236}">
                    <a16:creationId xmlns:a16="http://schemas.microsoft.com/office/drawing/2014/main" id="{1BA6BA81-6D72-465B-8EBA-E969D978046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297" y="10597"/>
                <a:ext cx="18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11329" name="Line 65">
                <a:extLst>
                  <a:ext uri="{FF2B5EF4-FFF2-40B4-BE49-F238E27FC236}">
                    <a16:creationId xmlns:a16="http://schemas.microsoft.com/office/drawing/2014/main" id="{2EE47D0C-D1D0-4EA5-A56A-3B43E8FF71C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937" y="10057"/>
                <a:ext cx="36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11330" name="Line 66">
                <a:extLst>
                  <a:ext uri="{FF2B5EF4-FFF2-40B4-BE49-F238E27FC236}">
                    <a16:creationId xmlns:a16="http://schemas.microsoft.com/office/drawing/2014/main" id="{4A5E88BF-FEEE-4C01-8A49-79360CB6EB7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937" y="9877"/>
                <a:ext cx="0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11331" name="Line 67">
                <a:extLst>
                  <a:ext uri="{FF2B5EF4-FFF2-40B4-BE49-F238E27FC236}">
                    <a16:creationId xmlns:a16="http://schemas.microsoft.com/office/drawing/2014/main" id="{58678956-D714-4960-95A1-004A1AB56FD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937" y="9877"/>
                <a:ext cx="126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11332" name="Line 68">
                <a:extLst>
                  <a:ext uri="{FF2B5EF4-FFF2-40B4-BE49-F238E27FC236}">
                    <a16:creationId xmlns:a16="http://schemas.microsoft.com/office/drawing/2014/main" id="{56E0D432-B2D5-4728-9C9E-F2885078E3B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477" y="10057"/>
                <a:ext cx="72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11333" name="Line 69">
                <a:extLst>
                  <a:ext uri="{FF2B5EF4-FFF2-40B4-BE49-F238E27FC236}">
                    <a16:creationId xmlns:a16="http://schemas.microsoft.com/office/drawing/2014/main" id="{0C8C87F6-8C06-468E-BE35-6E52098269D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197" y="9877"/>
                <a:ext cx="0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11334" name="Rectangle 70">
                <a:extLst>
                  <a:ext uri="{FF2B5EF4-FFF2-40B4-BE49-F238E27FC236}">
                    <a16:creationId xmlns:a16="http://schemas.microsoft.com/office/drawing/2014/main" id="{2F46C70E-453B-4F0A-9BB6-8E27CDC4983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97" y="9877"/>
                <a:ext cx="180" cy="720"/>
              </a:xfrm>
              <a:prstGeom prst="rect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11335" name="Rectangle 71">
                <a:extLst>
                  <a:ext uri="{FF2B5EF4-FFF2-40B4-BE49-F238E27FC236}">
                    <a16:creationId xmlns:a16="http://schemas.microsoft.com/office/drawing/2014/main" id="{3205CFA4-04EC-4695-8FDE-87771466043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34" y="9877"/>
                <a:ext cx="1260" cy="180"/>
              </a:xfrm>
              <a:prstGeom prst="rect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11336" name="Line 72">
                <a:extLst>
                  <a:ext uri="{FF2B5EF4-FFF2-40B4-BE49-F238E27FC236}">
                    <a16:creationId xmlns:a16="http://schemas.microsoft.com/office/drawing/2014/main" id="{0B8C9A6F-146D-449A-92A6-0D10A72FC4B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017" y="9697"/>
                <a:ext cx="0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</p:grpSp>
        <p:grpSp>
          <p:nvGrpSpPr>
            <p:cNvPr id="11337" name="Group 73">
              <a:extLst>
                <a:ext uri="{FF2B5EF4-FFF2-40B4-BE49-F238E27FC236}">
                  <a16:creationId xmlns:a16="http://schemas.microsoft.com/office/drawing/2014/main" id="{C3E4AE0E-A07B-4BF1-AEFE-12CA83C5FDF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577" y="8617"/>
              <a:ext cx="1270" cy="1273"/>
              <a:chOff x="1066" y="2614"/>
              <a:chExt cx="226" cy="181"/>
            </a:xfrm>
          </p:grpSpPr>
          <p:sp>
            <p:nvSpPr>
              <p:cNvPr id="11338" name="Oval 74">
                <a:extLst>
                  <a:ext uri="{FF2B5EF4-FFF2-40B4-BE49-F238E27FC236}">
                    <a16:creationId xmlns:a16="http://schemas.microsoft.com/office/drawing/2014/main" id="{165A28B6-6E9E-4CD9-B6B9-E76296E1B78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66" y="2614"/>
                <a:ext cx="226" cy="181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anchor="ctr"/>
              <a:lstStyle/>
              <a:p>
                <a:endParaRPr lang="sl-SI"/>
              </a:p>
            </p:txBody>
          </p:sp>
          <p:sp>
            <p:nvSpPr>
              <p:cNvPr id="11339" name="Oval 75">
                <a:extLst>
                  <a:ext uri="{FF2B5EF4-FFF2-40B4-BE49-F238E27FC236}">
                    <a16:creationId xmlns:a16="http://schemas.microsoft.com/office/drawing/2014/main" id="{4117CA47-7306-4719-BAD8-885E3AF7280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11" y="2659"/>
                <a:ext cx="46" cy="45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anchor="ctr"/>
              <a:lstStyle/>
              <a:p>
                <a:endParaRPr lang="sl-SI"/>
              </a:p>
            </p:txBody>
          </p:sp>
          <p:sp>
            <p:nvSpPr>
              <p:cNvPr id="11340" name="Oval 76">
                <a:extLst>
                  <a:ext uri="{FF2B5EF4-FFF2-40B4-BE49-F238E27FC236}">
                    <a16:creationId xmlns:a16="http://schemas.microsoft.com/office/drawing/2014/main" id="{240862B1-939D-44B4-A047-9321CD49BE6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02" y="2659"/>
                <a:ext cx="46" cy="46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anchor="ctr"/>
              <a:lstStyle/>
              <a:p>
                <a:endParaRPr lang="sl-SI"/>
              </a:p>
            </p:txBody>
          </p:sp>
          <p:sp>
            <p:nvSpPr>
              <p:cNvPr id="11341" name="Oval 77">
                <a:extLst>
                  <a:ext uri="{FF2B5EF4-FFF2-40B4-BE49-F238E27FC236}">
                    <a16:creationId xmlns:a16="http://schemas.microsoft.com/office/drawing/2014/main" id="{9465620E-922C-4E39-ADCA-5E3B9C9149B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11" y="2704"/>
                <a:ext cx="136" cy="46"/>
              </a:xfrm>
              <a:prstGeom prst="ellipse">
                <a:avLst/>
              </a:prstGeom>
              <a:solidFill>
                <a:srgbClr val="FF99CC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anchor="ctr"/>
              <a:lstStyle/>
              <a:p>
                <a:endParaRPr lang="sl-SI"/>
              </a:p>
            </p:txBody>
          </p:sp>
        </p:grpSp>
        <p:sp>
          <p:nvSpPr>
            <p:cNvPr id="11342" name="Rectangle 78">
              <a:extLst>
                <a:ext uri="{FF2B5EF4-FFF2-40B4-BE49-F238E27FC236}">
                  <a16:creationId xmlns:a16="http://schemas.microsoft.com/office/drawing/2014/main" id="{9CB3B1D6-58D2-4B4A-8041-4E77459F9FA4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46656584">
              <a:off x="3037" y="13114"/>
              <a:ext cx="1260" cy="180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1343" name="Rectangle 79">
              <a:extLst>
                <a:ext uri="{FF2B5EF4-FFF2-40B4-BE49-F238E27FC236}">
                  <a16:creationId xmlns:a16="http://schemas.microsoft.com/office/drawing/2014/main" id="{B2BB9745-BC86-4BAD-AE73-D6B10F323E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34" y="11497"/>
              <a:ext cx="360" cy="1080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1344" name="Line 80">
              <a:extLst>
                <a:ext uri="{FF2B5EF4-FFF2-40B4-BE49-F238E27FC236}">
                  <a16:creationId xmlns:a16="http://schemas.microsoft.com/office/drawing/2014/main" id="{490311D4-ECC7-4320-82D1-17AF4E22EF2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57" y="10417"/>
              <a:ext cx="54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1345" name="Line 81">
              <a:extLst>
                <a:ext uri="{FF2B5EF4-FFF2-40B4-BE49-F238E27FC236}">
                  <a16:creationId xmlns:a16="http://schemas.microsoft.com/office/drawing/2014/main" id="{D41FEA6E-17CD-44B6-A943-C93CF418D98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017" y="10417"/>
              <a:ext cx="36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1346" name="Rectangle 82">
              <a:extLst>
                <a:ext uri="{FF2B5EF4-FFF2-40B4-BE49-F238E27FC236}">
                  <a16:creationId xmlns:a16="http://schemas.microsoft.com/office/drawing/2014/main" id="{6C835A47-5D0A-48F4-9DED-667A080FB0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57" y="9877"/>
              <a:ext cx="720" cy="1620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1347" name="Rectangle 83">
              <a:extLst>
                <a:ext uri="{FF2B5EF4-FFF2-40B4-BE49-F238E27FC236}">
                  <a16:creationId xmlns:a16="http://schemas.microsoft.com/office/drawing/2014/main" id="{F58C7D14-2451-4A64-A6CB-933BE48253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14" y="10240"/>
              <a:ext cx="1800" cy="360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1348" name="Rectangle 84">
              <a:extLst>
                <a:ext uri="{FF2B5EF4-FFF2-40B4-BE49-F238E27FC236}">
                  <a16:creationId xmlns:a16="http://schemas.microsoft.com/office/drawing/2014/main" id="{AF3CFBA8-A0B5-428C-83C9-B4B6A9C2174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61399431">
              <a:off x="3934" y="13114"/>
              <a:ext cx="1260" cy="180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1349" name="Rectangle 85">
              <a:extLst>
                <a:ext uri="{FF2B5EF4-FFF2-40B4-BE49-F238E27FC236}">
                  <a16:creationId xmlns:a16="http://schemas.microsoft.com/office/drawing/2014/main" id="{5E72D2B4-8440-4354-A123-C031A3769B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34" y="12577"/>
              <a:ext cx="360" cy="200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1350" name="Rectangle 86">
              <a:extLst>
                <a:ext uri="{FF2B5EF4-FFF2-40B4-BE49-F238E27FC236}">
                  <a16:creationId xmlns:a16="http://schemas.microsoft.com/office/drawing/2014/main" id="{54B8E9E4-C7CE-4836-9D6D-9ADAA6B406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37" y="13657"/>
              <a:ext cx="720" cy="190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1351" name="Rectangle 87">
              <a:extLst>
                <a:ext uri="{FF2B5EF4-FFF2-40B4-BE49-F238E27FC236}">
                  <a16:creationId xmlns:a16="http://schemas.microsoft.com/office/drawing/2014/main" id="{593129E7-808F-4D25-A43C-D7A88A9319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77" y="13657"/>
              <a:ext cx="720" cy="190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grpSp>
          <p:nvGrpSpPr>
            <p:cNvPr id="11352" name="Group 88">
              <a:extLst>
                <a:ext uri="{FF2B5EF4-FFF2-40B4-BE49-F238E27FC236}">
                  <a16:creationId xmlns:a16="http://schemas.microsoft.com/office/drawing/2014/main" id="{6A85F904-DC12-45AC-9A5D-2791943E9FE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957" y="9877"/>
              <a:ext cx="1263" cy="900"/>
              <a:chOff x="514" y="10057"/>
              <a:chExt cx="1263" cy="900"/>
            </a:xfrm>
          </p:grpSpPr>
          <p:sp>
            <p:nvSpPr>
              <p:cNvPr id="11353" name="Line 89">
                <a:extLst>
                  <a:ext uri="{FF2B5EF4-FFF2-40B4-BE49-F238E27FC236}">
                    <a16:creationId xmlns:a16="http://schemas.microsoft.com/office/drawing/2014/main" id="{93481248-486F-4341-A4FC-E5C54225EDC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517" y="10417"/>
                <a:ext cx="36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11354" name="Line 90">
                <a:extLst>
                  <a:ext uri="{FF2B5EF4-FFF2-40B4-BE49-F238E27FC236}">
                    <a16:creationId xmlns:a16="http://schemas.microsoft.com/office/drawing/2014/main" id="{D24079F3-17E2-4915-B344-C2C73E4078C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17" y="10237"/>
                <a:ext cx="0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11355" name="Line 91">
                <a:extLst>
                  <a:ext uri="{FF2B5EF4-FFF2-40B4-BE49-F238E27FC236}">
                    <a16:creationId xmlns:a16="http://schemas.microsoft.com/office/drawing/2014/main" id="{D6767C50-8D9D-47BC-B80D-B97B36B9BE4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17" y="10237"/>
                <a:ext cx="126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11356" name="Line 92">
                <a:extLst>
                  <a:ext uri="{FF2B5EF4-FFF2-40B4-BE49-F238E27FC236}">
                    <a16:creationId xmlns:a16="http://schemas.microsoft.com/office/drawing/2014/main" id="{5F904F85-5AC6-493B-B62B-B3FBA35C4F0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057" y="10417"/>
                <a:ext cx="72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11357" name="Line 93">
                <a:extLst>
                  <a:ext uri="{FF2B5EF4-FFF2-40B4-BE49-F238E27FC236}">
                    <a16:creationId xmlns:a16="http://schemas.microsoft.com/office/drawing/2014/main" id="{0A413DC7-BDA2-489B-BA2C-90ABDF43C19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777" y="10237"/>
                <a:ext cx="0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11358" name="Rectangle 94">
                <a:extLst>
                  <a:ext uri="{FF2B5EF4-FFF2-40B4-BE49-F238E27FC236}">
                    <a16:creationId xmlns:a16="http://schemas.microsoft.com/office/drawing/2014/main" id="{105FED2E-20A6-4FDB-A95D-376F82EF130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37" y="10237"/>
                <a:ext cx="180" cy="720"/>
              </a:xfrm>
              <a:prstGeom prst="rect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11359" name="Rectangle 95">
                <a:extLst>
                  <a:ext uri="{FF2B5EF4-FFF2-40B4-BE49-F238E27FC236}">
                    <a16:creationId xmlns:a16="http://schemas.microsoft.com/office/drawing/2014/main" id="{4D9E19CE-5EBA-4CDF-9E40-533C276312C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4" y="10237"/>
                <a:ext cx="1260" cy="180"/>
              </a:xfrm>
              <a:prstGeom prst="rect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11360" name="Line 96">
                <a:extLst>
                  <a:ext uri="{FF2B5EF4-FFF2-40B4-BE49-F238E27FC236}">
                    <a16:creationId xmlns:a16="http://schemas.microsoft.com/office/drawing/2014/main" id="{3AE1F51F-50E9-48C8-A517-7EFEE5DBFA8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77" y="10057"/>
                <a:ext cx="0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</p:grpSp>
      </p:grpSp>
      <p:grpSp>
        <p:nvGrpSpPr>
          <p:cNvPr id="11361" name="Group 97">
            <a:extLst>
              <a:ext uri="{FF2B5EF4-FFF2-40B4-BE49-F238E27FC236}">
                <a16:creationId xmlns:a16="http://schemas.microsoft.com/office/drawing/2014/main" id="{2CB9475B-67A5-49FF-8500-CAA14D8B610C}"/>
              </a:ext>
            </a:extLst>
          </p:cNvPr>
          <p:cNvGrpSpPr>
            <a:grpSpLocks/>
          </p:cNvGrpSpPr>
          <p:nvPr/>
        </p:nvGrpSpPr>
        <p:grpSpPr bwMode="auto">
          <a:xfrm>
            <a:off x="3527425" y="3249613"/>
            <a:ext cx="2233613" cy="2563812"/>
            <a:chOff x="1057" y="8617"/>
            <a:chExt cx="4500" cy="5230"/>
          </a:xfrm>
        </p:grpSpPr>
        <p:grpSp>
          <p:nvGrpSpPr>
            <p:cNvPr id="11362" name="Group 98">
              <a:extLst>
                <a:ext uri="{FF2B5EF4-FFF2-40B4-BE49-F238E27FC236}">
                  <a16:creationId xmlns:a16="http://schemas.microsoft.com/office/drawing/2014/main" id="{58D8FB44-A4CF-4371-95E4-5D10F2D67292}"/>
                </a:ext>
              </a:extLst>
            </p:cNvPr>
            <p:cNvGrpSpPr>
              <a:grpSpLocks/>
            </p:cNvGrpSpPr>
            <p:nvPr/>
          </p:nvGrpSpPr>
          <p:grpSpPr bwMode="auto">
            <a:xfrm rot="10800000">
              <a:off x="1057" y="9877"/>
              <a:ext cx="1990" cy="543"/>
              <a:chOff x="3937" y="13114"/>
              <a:chExt cx="1990" cy="543"/>
            </a:xfrm>
          </p:grpSpPr>
          <p:grpSp>
            <p:nvGrpSpPr>
              <p:cNvPr id="11363" name="Group 99">
                <a:extLst>
                  <a:ext uri="{FF2B5EF4-FFF2-40B4-BE49-F238E27FC236}">
                    <a16:creationId xmlns:a16="http://schemas.microsoft.com/office/drawing/2014/main" id="{E379182F-3C52-4B58-87DD-A0BCDA7AE424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937" y="13114"/>
                <a:ext cx="1990" cy="373"/>
                <a:chOff x="3937" y="13114"/>
                <a:chExt cx="1990" cy="373"/>
              </a:xfrm>
            </p:grpSpPr>
            <p:sp>
              <p:nvSpPr>
                <p:cNvPr id="11364" name="Line 100">
                  <a:extLst>
                    <a:ext uri="{FF2B5EF4-FFF2-40B4-BE49-F238E27FC236}">
                      <a16:creationId xmlns:a16="http://schemas.microsoft.com/office/drawing/2014/main" id="{2371D9AB-7081-4E9D-86F9-56F377FACF6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5377" y="13117"/>
                  <a:ext cx="0" cy="36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sl-SI"/>
                </a:p>
              </p:txBody>
            </p:sp>
            <p:sp>
              <p:nvSpPr>
                <p:cNvPr id="11365" name="Line 101">
                  <a:extLst>
                    <a:ext uri="{FF2B5EF4-FFF2-40B4-BE49-F238E27FC236}">
                      <a16:creationId xmlns:a16="http://schemas.microsoft.com/office/drawing/2014/main" id="{F17C4039-1760-413B-B798-E1E909735C2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4837" y="13477"/>
                  <a:ext cx="1080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sl-SI"/>
                </a:p>
              </p:txBody>
            </p:sp>
            <p:sp>
              <p:nvSpPr>
                <p:cNvPr id="11366" name="Line 102">
                  <a:extLst>
                    <a:ext uri="{FF2B5EF4-FFF2-40B4-BE49-F238E27FC236}">
                      <a16:creationId xmlns:a16="http://schemas.microsoft.com/office/drawing/2014/main" id="{84438AC7-6A81-4164-8A18-1ABCB6BDACA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3937" y="13477"/>
                  <a:ext cx="900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sl-SI"/>
                </a:p>
              </p:txBody>
            </p:sp>
            <p:sp>
              <p:nvSpPr>
                <p:cNvPr id="11367" name="Line 103">
                  <a:extLst>
                    <a:ext uri="{FF2B5EF4-FFF2-40B4-BE49-F238E27FC236}">
                      <a16:creationId xmlns:a16="http://schemas.microsoft.com/office/drawing/2014/main" id="{31CB968E-CDC9-4629-80DE-CACAD050D60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667" y="13487"/>
                  <a:ext cx="0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sl-SI"/>
                </a:p>
              </p:txBody>
            </p:sp>
            <p:sp>
              <p:nvSpPr>
                <p:cNvPr id="11368" name="Line 104">
                  <a:extLst>
                    <a:ext uri="{FF2B5EF4-FFF2-40B4-BE49-F238E27FC236}">
                      <a16:creationId xmlns:a16="http://schemas.microsoft.com/office/drawing/2014/main" id="{9CEEA9C5-86A4-47D5-9F3C-AC708768064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5927" y="13487"/>
                  <a:ext cx="0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sl-SI"/>
                </a:p>
              </p:txBody>
            </p:sp>
            <p:sp>
              <p:nvSpPr>
                <p:cNvPr id="11369" name="Line 105">
                  <a:extLst>
                    <a:ext uri="{FF2B5EF4-FFF2-40B4-BE49-F238E27FC236}">
                      <a16:creationId xmlns:a16="http://schemas.microsoft.com/office/drawing/2014/main" id="{30D06B6A-2751-47F9-B07C-B5B53657EFA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307" y="13487"/>
                  <a:ext cx="0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sl-SI"/>
                </a:p>
              </p:txBody>
            </p:sp>
            <p:sp>
              <p:nvSpPr>
                <p:cNvPr id="11370" name="Line 106">
                  <a:extLst>
                    <a:ext uri="{FF2B5EF4-FFF2-40B4-BE49-F238E27FC236}">
                      <a16:creationId xmlns:a16="http://schemas.microsoft.com/office/drawing/2014/main" id="{39243B67-0224-4D81-B5F5-409C0BEA847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4297" y="13117"/>
                  <a:ext cx="540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sl-SI"/>
                </a:p>
              </p:txBody>
            </p:sp>
            <p:sp>
              <p:nvSpPr>
                <p:cNvPr id="11371" name="Line 107">
                  <a:extLst>
                    <a:ext uri="{FF2B5EF4-FFF2-40B4-BE49-F238E27FC236}">
                      <a16:creationId xmlns:a16="http://schemas.microsoft.com/office/drawing/2014/main" id="{2F8ED976-46DC-4B50-A7E7-E80FE9683AC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837" y="13117"/>
                  <a:ext cx="0" cy="36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sl-SI"/>
                </a:p>
              </p:txBody>
            </p:sp>
            <p:sp>
              <p:nvSpPr>
                <p:cNvPr id="11372" name="Line 108">
                  <a:extLst>
                    <a:ext uri="{FF2B5EF4-FFF2-40B4-BE49-F238E27FC236}">
                      <a16:creationId xmlns:a16="http://schemas.microsoft.com/office/drawing/2014/main" id="{25A9A614-42AB-4D12-94AF-36A73E67C74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297" y="13117"/>
                  <a:ext cx="0" cy="36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sl-SI"/>
                </a:p>
              </p:txBody>
            </p:sp>
            <p:sp>
              <p:nvSpPr>
                <p:cNvPr id="11373" name="Line 109">
                  <a:extLst>
                    <a:ext uri="{FF2B5EF4-FFF2-40B4-BE49-F238E27FC236}">
                      <a16:creationId xmlns:a16="http://schemas.microsoft.com/office/drawing/2014/main" id="{DBF7B820-708F-418D-A5A2-DBECD0104A4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937" y="13117"/>
                  <a:ext cx="0" cy="36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sl-SI"/>
                </a:p>
              </p:txBody>
            </p:sp>
            <p:sp>
              <p:nvSpPr>
                <p:cNvPr id="11374" name="Rectangle 110">
                  <a:extLst>
                    <a:ext uri="{FF2B5EF4-FFF2-40B4-BE49-F238E27FC236}">
                      <a16:creationId xmlns:a16="http://schemas.microsoft.com/office/drawing/2014/main" id="{64E96D41-3D53-4A9D-91E9-D7832818452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297" y="13114"/>
                  <a:ext cx="540" cy="360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sl-SI"/>
                </a:p>
              </p:txBody>
            </p:sp>
          </p:grpSp>
          <p:sp>
            <p:nvSpPr>
              <p:cNvPr id="11375" name="Line 111">
                <a:extLst>
                  <a:ext uri="{FF2B5EF4-FFF2-40B4-BE49-F238E27FC236}">
                    <a16:creationId xmlns:a16="http://schemas.microsoft.com/office/drawing/2014/main" id="{4C8095F1-0BA3-4E19-B1C8-8EC0E434521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557" y="13477"/>
                <a:ext cx="0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</p:grpSp>
        <p:grpSp>
          <p:nvGrpSpPr>
            <p:cNvPr id="11376" name="Group 112">
              <a:extLst>
                <a:ext uri="{FF2B5EF4-FFF2-40B4-BE49-F238E27FC236}">
                  <a16:creationId xmlns:a16="http://schemas.microsoft.com/office/drawing/2014/main" id="{0ED6F0EB-840F-450B-834E-505D0692891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577" y="8617"/>
              <a:ext cx="1270" cy="1273"/>
              <a:chOff x="1066" y="2614"/>
              <a:chExt cx="226" cy="181"/>
            </a:xfrm>
          </p:grpSpPr>
          <p:sp>
            <p:nvSpPr>
              <p:cNvPr id="11377" name="Oval 113">
                <a:extLst>
                  <a:ext uri="{FF2B5EF4-FFF2-40B4-BE49-F238E27FC236}">
                    <a16:creationId xmlns:a16="http://schemas.microsoft.com/office/drawing/2014/main" id="{E64DD91A-774F-4FBD-A471-ABA6E237EE0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66" y="2614"/>
                <a:ext cx="226" cy="181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anchor="ctr"/>
              <a:lstStyle/>
              <a:p>
                <a:endParaRPr lang="sl-SI"/>
              </a:p>
            </p:txBody>
          </p:sp>
          <p:sp>
            <p:nvSpPr>
              <p:cNvPr id="11378" name="Oval 114">
                <a:extLst>
                  <a:ext uri="{FF2B5EF4-FFF2-40B4-BE49-F238E27FC236}">
                    <a16:creationId xmlns:a16="http://schemas.microsoft.com/office/drawing/2014/main" id="{8C244B44-850D-47F6-BDBD-85E04EEE1FD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11" y="2659"/>
                <a:ext cx="46" cy="45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anchor="ctr"/>
              <a:lstStyle/>
              <a:p>
                <a:endParaRPr lang="sl-SI"/>
              </a:p>
            </p:txBody>
          </p:sp>
          <p:sp>
            <p:nvSpPr>
              <p:cNvPr id="11379" name="Oval 115">
                <a:extLst>
                  <a:ext uri="{FF2B5EF4-FFF2-40B4-BE49-F238E27FC236}">
                    <a16:creationId xmlns:a16="http://schemas.microsoft.com/office/drawing/2014/main" id="{5415FEE5-0D10-4AA9-AF8A-8181F57980F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02" y="2659"/>
                <a:ext cx="46" cy="46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anchor="ctr"/>
              <a:lstStyle/>
              <a:p>
                <a:endParaRPr lang="sl-SI"/>
              </a:p>
            </p:txBody>
          </p:sp>
          <p:sp>
            <p:nvSpPr>
              <p:cNvPr id="11380" name="Oval 116">
                <a:extLst>
                  <a:ext uri="{FF2B5EF4-FFF2-40B4-BE49-F238E27FC236}">
                    <a16:creationId xmlns:a16="http://schemas.microsoft.com/office/drawing/2014/main" id="{9AD239CE-7E00-42E5-AA6E-5F659B03A21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11" y="2704"/>
                <a:ext cx="136" cy="46"/>
              </a:xfrm>
              <a:prstGeom prst="ellipse">
                <a:avLst/>
              </a:prstGeom>
              <a:solidFill>
                <a:srgbClr val="FF99CC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anchor="ctr"/>
              <a:lstStyle/>
              <a:p>
                <a:endParaRPr lang="sl-SI"/>
              </a:p>
            </p:txBody>
          </p:sp>
        </p:grpSp>
        <p:sp>
          <p:nvSpPr>
            <p:cNvPr id="11381" name="Rectangle 117">
              <a:extLst>
                <a:ext uri="{FF2B5EF4-FFF2-40B4-BE49-F238E27FC236}">
                  <a16:creationId xmlns:a16="http://schemas.microsoft.com/office/drawing/2014/main" id="{57652D71-E06A-4CD2-B695-416EEB4C91C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46656584">
              <a:off x="3037" y="13114"/>
              <a:ext cx="1260" cy="180"/>
            </a:xfrm>
            <a:prstGeom prst="rect">
              <a:avLst/>
            </a:prstGeom>
            <a:solidFill>
              <a:srgbClr val="00008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1382" name="Rectangle 118">
              <a:extLst>
                <a:ext uri="{FF2B5EF4-FFF2-40B4-BE49-F238E27FC236}">
                  <a16:creationId xmlns:a16="http://schemas.microsoft.com/office/drawing/2014/main" id="{B52C4AF7-57B0-410B-9915-65DD8020B6E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34" y="11497"/>
              <a:ext cx="360" cy="1080"/>
            </a:xfrm>
            <a:prstGeom prst="rect">
              <a:avLst/>
            </a:prstGeom>
            <a:solidFill>
              <a:srgbClr val="00008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1383" name="Line 119">
              <a:extLst>
                <a:ext uri="{FF2B5EF4-FFF2-40B4-BE49-F238E27FC236}">
                  <a16:creationId xmlns:a16="http://schemas.microsoft.com/office/drawing/2014/main" id="{88D9AE55-6C0B-4895-A518-936BF575666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57" y="10417"/>
              <a:ext cx="54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1384" name="Line 120">
              <a:extLst>
                <a:ext uri="{FF2B5EF4-FFF2-40B4-BE49-F238E27FC236}">
                  <a16:creationId xmlns:a16="http://schemas.microsoft.com/office/drawing/2014/main" id="{F12B44CD-0E38-4A89-81EE-11BCC477631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017" y="10417"/>
              <a:ext cx="36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1385" name="Rectangle 121">
              <a:extLst>
                <a:ext uri="{FF2B5EF4-FFF2-40B4-BE49-F238E27FC236}">
                  <a16:creationId xmlns:a16="http://schemas.microsoft.com/office/drawing/2014/main" id="{3209A772-89E5-4C76-974C-B4DAB0FE71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57" y="9877"/>
              <a:ext cx="720" cy="1620"/>
            </a:xfrm>
            <a:prstGeom prst="rect">
              <a:avLst/>
            </a:prstGeom>
            <a:solidFill>
              <a:srgbClr val="00008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1386" name="Rectangle 122">
              <a:extLst>
                <a:ext uri="{FF2B5EF4-FFF2-40B4-BE49-F238E27FC236}">
                  <a16:creationId xmlns:a16="http://schemas.microsoft.com/office/drawing/2014/main" id="{C4F17AE6-5509-4AA8-BA32-0FA1C9E148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14" y="10240"/>
              <a:ext cx="1800" cy="360"/>
            </a:xfrm>
            <a:prstGeom prst="rect">
              <a:avLst/>
            </a:prstGeom>
            <a:solidFill>
              <a:srgbClr val="00008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1387" name="Rectangle 123">
              <a:extLst>
                <a:ext uri="{FF2B5EF4-FFF2-40B4-BE49-F238E27FC236}">
                  <a16:creationId xmlns:a16="http://schemas.microsoft.com/office/drawing/2014/main" id="{E9C94AA9-1033-4F2A-B8A8-F11404EBA284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61399431">
              <a:off x="3934" y="13114"/>
              <a:ext cx="1260" cy="180"/>
            </a:xfrm>
            <a:prstGeom prst="rect">
              <a:avLst/>
            </a:prstGeom>
            <a:solidFill>
              <a:srgbClr val="00008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1388" name="Rectangle 124">
              <a:extLst>
                <a:ext uri="{FF2B5EF4-FFF2-40B4-BE49-F238E27FC236}">
                  <a16:creationId xmlns:a16="http://schemas.microsoft.com/office/drawing/2014/main" id="{AED0CB7F-D83A-42F9-816F-8141482E2C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34" y="12577"/>
              <a:ext cx="360" cy="200"/>
            </a:xfrm>
            <a:prstGeom prst="rect">
              <a:avLst/>
            </a:prstGeom>
            <a:solidFill>
              <a:srgbClr val="00008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1389" name="Rectangle 125">
              <a:extLst>
                <a:ext uri="{FF2B5EF4-FFF2-40B4-BE49-F238E27FC236}">
                  <a16:creationId xmlns:a16="http://schemas.microsoft.com/office/drawing/2014/main" id="{985515B4-8512-47CC-8353-B7A6F8A34F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37" y="13657"/>
              <a:ext cx="720" cy="190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1390" name="Rectangle 126">
              <a:extLst>
                <a:ext uri="{FF2B5EF4-FFF2-40B4-BE49-F238E27FC236}">
                  <a16:creationId xmlns:a16="http://schemas.microsoft.com/office/drawing/2014/main" id="{7D7D83EC-83CB-4430-A74C-79B64658A33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77" y="13657"/>
              <a:ext cx="720" cy="190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</p:grpSp>
      <p:sp>
        <p:nvSpPr>
          <p:cNvPr id="11391" name="AutoShape 127">
            <a:extLst>
              <a:ext uri="{FF2B5EF4-FFF2-40B4-BE49-F238E27FC236}">
                <a16:creationId xmlns:a16="http://schemas.microsoft.com/office/drawing/2014/main" id="{E0974924-4018-42B7-8935-B2DE14149D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64500" y="3968750"/>
            <a:ext cx="144463" cy="287338"/>
          </a:xfrm>
          <a:prstGeom prst="irregularSeal1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  <p:sp>
        <p:nvSpPr>
          <p:cNvPr id="11392" name="Oval 128">
            <a:extLst>
              <a:ext uri="{FF2B5EF4-FFF2-40B4-BE49-F238E27FC236}">
                <a16:creationId xmlns:a16="http://schemas.microsoft.com/office/drawing/2014/main" id="{C2D6036E-89C3-48D1-B220-CA3CD5DB9C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01013" y="4113213"/>
            <a:ext cx="107950" cy="34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  <p:sp>
        <p:nvSpPr>
          <p:cNvPr id="11393" name="AutoShape 129">
            <a:extLst>
              <a:ext uri="{FF2B5EF4-FFF2-40B4-BE49-F238E27FC236}">
                <a16:creationId xmlns:a16="http://schemas.microsoft.com/office/drawing/2014/main" id="{D3C1F782-DAED-4A11-B55E-822BB71569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67513" y="1196975"/>
            <a:ext cx="1981200" cy="1657350"/>
          </a:xfrm>
          <a:prstGeom prst="wedgeRectCallout">
            <a:avLst>
              <a:gd name="adj1" fmla="val -28444"/>
              <a:gd name="adj2" fmla="val 102778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sl-SI" altLang="sl-SI"/>
              <a:t>Sem z denarjem in zlatom!!!!</a:t>
            </a:r>
          </a:p>
          <a:p>
            <a:pPr algn="ctr"/>
            <a:r>
              <a:rPr lang="sl-SI" altLang="sl-SI"/>
              <a:t>Simon vzemi denar in zlato ter ga natovori v avtobus!!!</a:t>
            </a:r>
          </a:p>
        </p:txBody>
      </p:sp>
    </p:spTree>
  </p:cSld>
  <p:clrMapOvr>
    <a:masterClrMapping/>
  </p:clrMapOvr>
  <p:transition advClick="0" advTm="2000">
    <p:cover/>
    <p:sndAc>
      <p:stSnd>
        <p:snd r:embed="rId2" name="explod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12" dur="500" fill="hold"/>
                                        <p:tgtEl>
                                          <p:spTgt spid="1139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93" grpId="0" animBg="1"/>
      <p:bldP spid="11393" grpId="1" animBg="1"/>
    </p:bldLst>
  </p:timing>
</p:sld>
</file>

<file path=ppt/theme/theme1.xml><?xml version="1.0" encoding="utf-8"?>
<a:theme xmlns:a="http://schemas.openxmlformats.org/drawingml/2006/main" name="Privzeti načrt">
  <a:themeElements>
    <a:clrScheme name="Privzeti načr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ivzeti načr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Privzeti načr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185</Words>
  <Application>Microsoft Office PowerPoint</Application>
  <PresentationFormat>On-screen Show (4:3)</PresentationFormat>
  <Paragraphs>45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Arial</vt:lpstr>
      <vt:lpstr>Privzeti načrt</vt:lpstr>
      <vt:lpstr>Rop Banke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2019-06-03T09:05:49Z</dcterms:created>
  <dcterms:modified xsi:type="dcterms:W3CDTF">2019-06-03T09:05:49Z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