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en konektor 6">
            <a:extLst>
              <a:ext uri="{FF2B5EF4-FFF2-40B4-BE49-F238E27FC236}">
                <a16:creationId xmlns:a16="http://schemas.microsoft.com/office/drawing/2014/main" id="{2D5E8146-17FB-46FD-9AB0-FD36C0C50A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5" name="Ograda datuma 15">
            <a:extLst>
              <a:ext uri="{FF2B5EF4-FFF2-40B4-BE49-F238E27FC236}">
                <a16:creationId xmlns:a16="http://schemas.microsoft.com/office/drawing/2014/main" id="{1426EF29-97FB-4CDE-BD85-9C00152D8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2BF3F-0FE1-45B7-9B79-3344A08A30A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1">
            <a:extLst>
              <a:ext uri="{FF2B5EF4-FFF2-40B4-BE49-F238E27FC236}">
                <a16:creationId xmlns:a16="http://schemas.microsoft.com/office/drawing/2014/main" id="{2FC2DE6B-68CC-4F26-8FFB-7392989E3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4">
            <a:extLst>
              <a:ext uri="{FF2B5EF4-FFF2-40B4-BE49-F238E27FC236}">
                <a16:creationId xmlns:a16="http://schemas.microsoft.com/office/drawing/2014/main" id="{C9D99498-B75B-4299-9E2B-500B42FC9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B253D7CB-32F9-400D-95D6-25BBB02D6BA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3585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0">
            <a:extLst>
              <a:ext uri="{FF2B5EF4-FFF2-40B4-BE49-F238E27FC236}">
                <a16:creationId xmlns:a16="http://schemas.microsoft.com/office/drawing/2014/main" id="{E6F119BB-6F5A-4D72-9173-2989853FB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B338B-C71E-47C5-AD34-90A17EF967C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7">
            <a:extLst>
              <a:ext uri="{FF2B5EF4-FFF2-40B4-BE49-F238E27FC236}">
                <a16:creationId xmlns:a16="http://schemas.microsoft.com/office/drawing/2014/main" id="{6A03F1F2-77F4-4C18-8A3E-0CCA5E135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4">
            <a:extLst>
              <a:ext uri="{FF2B5EF4-FFF2-40B4-BE49-F238E27FC236}">
                <a16:creationId xmlns:a16="http://schemas.microsoft.com/office/drawing/2014/main" id="{11451280-3A3F-4317-AC73-E980111C9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B1177-2324-4981-8D5B-89D78146DDB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1394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6B02EFE-B9F7-4650-A9D4-0772F330C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5DE17-6E7D-477E-8B6B-56D28A3429D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6D33FB1-E733-4C4D-8D44-054585E71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FCA0B86-B55F-4ADE-BAD8-51FFCE5BE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F24DE-AD34-47E7-B009-F0E1F2FCFA1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9824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7" name="Ograda vsebin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4">
            <a:extLst>
              <a:ext uri="{FF2B5EF4-FFF2-40B4-BE49-F238E27FC236}">
                <a16:creationId xmlns:a16="http://schemas.microsoft.com/office/drawing/2014/main" id="{FD95A3A2-33D9-4E40-81B5-0163171AC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54280-B05B-44F1-B8A1-BA6765FFB69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18">
            <a:extLst>
              <a:ext uri="{FF2B5EF4-FFF2-40B4-BE49-F238E27FC236}">
                <a16:creationId xmlns:a16="http://schemas.microsoft.com/office/drawing/2014/main" id="{8A9EC0F9-F7EA-4544-BCE0-CEBD52150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5">
            <a:extLst>
              <a:ext uri="{FF2B5EF4-FFF2-40B4-BE49-F238E27FC236}">
                <a16:creationId xmlns:a16="http://schemas.microsoft.com/office/drawing/2014/main" id="{41D6A9E8-7948-40CB-9354-9F00E3E87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619A9615-0E4E-4B11-9246-1C7AF97442F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3185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en konektor 6">
            <a:extLst>
              <a:ext uri="{FF2B5EF4-FFF2-40B4-BE49-F238E27FC236}">
                <a16:creationId xmlns:a16="http://schemas.microsoft.com/office/drawing/2014/main" id="{4B961CC2-B045-4099-B7E6-631BB6D160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grada besedil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5" name="Ograda datuma 18">
            <a:extLst>
              <a:ext uri="{FF2B5EF4-FFF2-40B4-BE49-F238E27FC236}">
                <a16:creationId xmlns:a16="http://schemas.microsoft.com/office/drawing/2014/main" id="{86015239-40FE-491A-9D07-C849CC6C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D4FA5-AFE8-4977-9FFA-3265DB576BD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10">
            <a:extLst>
              <a:ext uri="{FF2B5EF4-FFF2-40B4-BE49-F238E27FC236}">
                <a16:creationId xmlns:a16="http://schemas.microsoft.com/office/drawing/2014/main" id="{A85B5DBB-B458-4D1C-B368-62D3BD57F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15">
            <a:extLst>
              <a:ext uri="{FF2B5EF4-FFF2-40B4-BE49-F238E27FC236}">
                <a16:creationId xmlns:a16="http://schemas.microsoft.com/office/drawing/2014/main" id="{E3F44DF6-4028-47D7-B017-6F0FC56E7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7EFC7-2337-4C5D-93C8-8FA1211BDDD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611290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0">
            <a:extLst>
              <a:ext uri="{FF2B5EF4-FFF2-40B4-BE49-F238E27FC236}">
                <a16:creationId xmlns:a16="http://schemas.microsoft.com/office/drawing/2014/main" id="{3CEE21AC-750A-498D-8623-756B376E4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01D6D-29A0-4F1F-82BD-498C8B8D38E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7">
            <a:extLst>
              <a:ext uri="{FF2B5EF4-FFF2-40B4-BE49-F238E27FC236}">
                <a16:creationId xmlns:a16="http://schemas.microsoft.com/office/drawing/2014/main" id="{0BCCAE92-A687-4B05-AC0C-7CF5825EE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4">
            <a:extLst>
              <a:ext uri="{FF2B5EF4-FFF2-40B4-BE49-F238E27FC236}">
                <a16:creationId xmlns:a16="http://schemas.microsoft.com/office/drawing/2014/main" id="{1E9D59A3-FC88-40DC-91D3-229587DB5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CB138-F881-413D-8AAF-78D93EC8AF3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7914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10">
            <a:extLst>
              <a:ext uri="{FF2B5EF4-FFF2-40B4-BE49-F238E27FC236}">
                <a16:creationId xmlns:a16="http://schemas.microsoft.com/office/drawing/2014/main" id="{63AE0D96-7582-4DA8-A031-234C0B087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5" name="Ograda besedil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8" name="Ograda vsebin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8" name="Ograda datuma 9">
            <a:extLst>
              <a:ext uri="{FF2B5EF4-FFF2-40B4-BE49-F238E27FC236}">
                <a16:creationId xmlns:a16="http://schemas.microsoft.com/office/drawing/2014/main" id="{4AC27715-BF57-4F6A-8E8A-D6A1D1418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4E668-AC4E-44FF-82A2-0C7499979A2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Ograda noge 5">
            <a:extLst>
              <a:ext uri="{FF2B5EF4-FFF2-40B4-BE49-F238E27FC236}">
                <a16:creationId xmlns:a16="http://schemas.microsoft.com/office/drawing/2014/main" id="{C2424BC0-5B10-4BF5-8229-82D19874C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6">
            <a:extLst>
              <a:ext uri="{FF2B5EF4-FFF2-40B4-BE49-F238E27FC236}">
                <a16:creationId xmlns:a16="http://schemas.microsoft.com/office/drawing/2014/main" id="{42886CAC-248A-4C28-9ABF-210428AD9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C7744074-9893-4881-839C-C9EBAF77214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74984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0">
            <a:extLst>
              <a:ext uri="{FF2B5EF4-FFF2-40B4-BE49-F238E27FC236}">
                <a16:creationId xmlns:a16="http://schemas.microsoft.com/office/drawing/2014/main" id="{386A8C4B-8F31-494D-B42D-F0D7EF626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FCE87-B1F2-4DDF-9D11-99C50CC1596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27">
            <a:extLst>
              <a:ext uri="{FF2B5EF4-FFF2-40B4-BE49-F238E27FC236}">
                <a16:creationId xmlns:a16="http://schemas.microsoft.com/office/drawing/2014/main" id="{2B951C4C-D5C5-40BD-9979-31DBB5B00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AA35A1AE-5FE9-4389-B2EC-BCCD944FB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6B78F-045D-4E54-A660-B5C2CE63740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2424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">
            <a:extLst>
              <a:ext uri="{FF2B5EF4-FFF2-40B4-BE49-F238E27FC236}">
                <a16:creationId xmlns:a16="http://schemas.microsoft.com/office/drawing/2014/main" id="{E602D57F-E7CF-4017-8225-C20DBED20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275C3-D3E1-4F16-8D27-DDCF5E1A7EB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3">
            <a:extLst>
              <a:ext uri="{FF2B5EF4-FFF2-40B4-BE49-F238E27FC236}">
                <a16:creationId xmlns:a16="http://schemas.microsoft.com/office/drawing/2014/main" id="{1914349E-6B72-49B3-A043-6A29AF752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4C09A74B-5DE1-4356-BF52-B170D3759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CCD9F-C850-4D35-B656-97E1CAD732C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4203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7">
            <a:extLst>
              <a:ext uri="{FF2B5EF4-FFF2-40B4-BE49-F238E27FC236}">
                <a16:creationId xmlns:a16="http://schemas.microsoft.com/office/drawing/2014/main" id="{B56440F0-DFB2-49F6-A7B7-D7F24A5D610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24">
            <a:extLst>
              <a:ext uri="{FF2B5EF4-FFF2-40B4-BE49-F238E27FC236}">
                <a16:creationId xmlns:a16="http://schemas.microsoft.com/office/drawing/2014/main" id="{B474C935-2700-4A5D-82A6-8E4399AE0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1181B-0B55-4182-9441-FF9B26B53CE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28">
            <a:extLst>
              <a:ext uri="{FF2B5EF4-FFF2-40B4-BE49-F238E27FC236}">
                <a16:creationId xmlns:a16="http://schemas.microsoft.com/office/drawing/2014/main" id="{68FD59FE-0C6F-4229-87D1-86C7C6401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6">
            <a:extLst>
              <a:ext uri="{FF2B5EF4-FFF2-40B4-BE49-F238E27FC236}">
                <a16:creationId xmlns:a16="http://schemas.microsoft.com/office/drawing/2014/main" id="{C6DFDA05-AA28-427F-93E7-D356EDB95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BA9C0-B0CB-4F9A-B16F-CC02B9E30C9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3335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grada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6">
            <a:extLst>
              <a:ext uri="{FF2B5EF4-FFF2-40B4-BE49-F238E27FC236}">
                <a16:creationId xmlns:a16="http://schemas.microsoft.com/office/drawing/2014/main" id="{C807C74D-8574-4AC2-8981-9923488A3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5455A-EB3A-49D1-A337-7D42F19A551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5085685F-4204-4503-8024-1ED81DA6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30">
            <a:extLst>
              <a:ext uri="{FF2B5EF4-FFF2-40B4-BE49-F238E27FC236}">
                <a16:creationId xmlns:a16="http://schemas.microsoft.com/office/drawing/2014/main" id="{F04356B0-E97C-4FE1-A7D4-D8B934FCD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1C76B-02A0-403C-AD63-BBA8FC092D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3100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6">
            <a:extLst>
              <a:ext uri="{FF2B5EF4-FFF2-40B4-BE49-F238E27FC236}">
                <a16:creationId xmlns:a16="http://schemas.microsoft.com/office/drawing/2014/main" id="{D81722D7-36CD-444D-8F4A-8ABE404326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Ograda besedila 7">
            <a:extLst>
              <a:ext uri="{FF2B5EF4-FFF2-40B4-BE49-F238E27FC236}">
                <a16:creationId xmlns:a16="http://schemas.microsoft.com/office/drawing/2014/main" id="{D692A36B-4CB1-44C9-931A-124A54C008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1" name="Ograda datuma 10">
            <a:extLst>
              <a:ext uri="{FF2B5EF4-FFF2-40B4-BE49-F238E27FC236}">
                <a16:creationId xmlns:a16="http://schemas.microsoft.com/office/drawing/2014/main" id="{0D2AD73C-1104-482B-9471-046809F343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4B0357-9EFA-41FB-910C-01D4A64E638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8" name="Ograda noge 27">
            <a:extLst>
              <a:ext uri="{FF2B5EF4-FFF2-40B4-BE49-F238E27FC236}">
                <a16:creationId xmlns:a16="http://schemas.microsoft.com/office/drawing/2014/main" id="{EAF0871F-DA79-4DED-BDA5-7359DE986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47B40610-890A-4527-9C2E-7C9053D9E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fld id="{FCEDE358-FC11-4600-8273-8573216FB19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aslova 9">
            <a:extLst>
              <a:ext uri="{FF2B5EF4-FFF2-40B4-BE49-F238E27FC236}">
                <a16:creationId xmlns:a16="http://schemas.microsoft.com/office/drawing/2014/main" id="{CF4EF24B-9EE9-4C31-9DDB-8953D1483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Raven konektor 8">
            <a:extLst>
              <a:ext uri="{FF2B5EF4-FFF2-40B4-BE49-F238E27FC236}">
                <a16:creationId xmlns:a16="http://schemas.microsoft.com/office/drawing/2014/main" id="{0FBC5D29-4C29-48BF-A526-8B8807817C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11">
            <a:extLst>
              <a:ext uri="{FF2B5EF4-FFF2-40B4-BE49-F238E27FC236}">
                <a16:creationId xmlns:a16="http://schemas.microsoft.com/office/drawing/2014/main" id="{F790D8C8-3298-4704-989B-D1D3D81C92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3" r:id="rId4"/>
    <p:sldLayoutId id="2147483699" r:id="rId5"/>
    <p:sldLayoutId id="2147483694" r:id="rId6"/>
    <p:sldLayoutId id="2147483700" r:id="rId7"/>
    <p:sldLayoutId id="2147483701" r:id="rId8"/>
    <p:sldLayoutId id="2147483702" r:id="rId9"/>
    <p:sldLayoutId id="2147483695" r:id="rId10"/>
    <p:sldLayoutId id="21474837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6FtZ6j_TBA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bestosdiseaseawareness.org/archives/578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683826-B61D-4F10-9CDE-ADF08C2245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44824"/>
            <a:ext cx="9144000" cy="201622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6600" dirty="0"/>
              <a:t>ZGODOVINA VARSTVA PRI DELU </a:t>
            </a:r>
          </a:p>
        </p:txBody>
      </p:sp>
      <p:sp>
        <p:nvSpPr>
          <p:cNvPr id="10243" name="Podnaslov 2">
            <a:extLst>
              <a:ext uri="{FF2B5EF4-FFF2-40B4-BE49-F238E27FC236}">
                <a16:creationId xmlns:a16="http://schemas.microsoft.com/office/drawing/2014/main" id="{F896AE6E-440A-425C-97ED-47260112C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6825" y="5445125"/>
            <a:ext cx="4067175" cy="1412875"/>
          </a:xfrm>
        </p:spPr>
        <p:txBody>
          <a:bodyPr/>
          <a:lstStyle/>
          <a:p>
            <a:pPr algn="r"/>
            <a:endParaRPr lang="sl-SI" altLang="sl-SI" b="1">
              <a:solidFill>
                <a:schemeClr val="tx1"/>
              </a:solidFill>
            </a:endParaRPr>
          </a:p>
        </p:txBody>
      </p:sp>
      <p:pic>
        <p:nvPicPr>
          <p:cNvPr id="10244" name="Picture 2" descr="C:\Users\osolnik\Desktop\1111111111.jpg">
            <a:extLst>
              <a:ext uri="{FF2B5EF4-FFF2-40B4-BE49-F238E27FC236}">
                <a16:creationId xmlns:a16="http://schemas.microsoft.com/office/drawing/2014/main" id="{22E905C7-9D6A-436D-AE72-527B2B60F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5875"/>
            <a:ext cx="25908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 descr="C:\Users\osolnik\Desktop\prenos.jpg">
            <a:extLst>
              <a:ext uri="{FF2B5EF4-FFF2-40B4-BE49-F238E27FC236}">
                <a16:creationId xmlns:a16="http://schemas.microsoft.com/office/drawing/2014/main" id="{8FA5AA54-5281-423F-8C24-B557F7656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25" y="0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947298-6517-4713-BB87-AF0EF7D1E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3375"/>
            <a:ext cx="8991600" cy="962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ZAČETEK VARSTVA PRI DELU 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F97B61B-0DEB-4911-B828-E62AE7CE7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Že Egipčani so poznali nevarnosti vdihavanja plina in hlapov ob taljenju železa,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Leta 1700 italijanski zdravnik objavi povezave med poklici in boleznimi,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350AD1-4DC5-4774-A582-F11665642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2656"/>
            <a:ext cx="8991600" cy="9627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400" dirty="0">
                <a:solidFill>
                  <a:schemeClr val="accent1"/>
                </a:solidFill>
              </a:rPr>
              <a:t>VARSTVO V EVROPI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F5D8229-3A19-4BF0-9469-AD265FCA0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Začelo se je v 19 stoletju,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Inšpekcija za delo v Francij leta 1841,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Avstro-</a:t>
            </a:r>
            <a:r>
              <a:rPr lang="sl-SI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Ogarski</a:t>
            </a:r>
            <a:r>
              <a:rPr lang="sl-SI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1883,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Italiji pa leta 1912</a:t>
            </a:r>
          </a:p>
        </p:txBody>
      </p:sp>
      <p:pic>
        <p:nvPicPr>
          <p:cNvPr id="12292" name="Picture 2" descr="C:\Users\osolnik\Desktop\ILO.jpg">
            <a:extLst>
              <a:ext uri="{FF2B5EF4-FFF2-40B4-BE49-F238E27FC236}">
                <a16:creationId xmlns:a16="http://schemas.microsoft.com/office/drawing/2014/main" id="{8BE126F8-ED34-4639-9589-41903FE0A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575" y="3511550"/>
            <a:ext cx="3527425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esna puščica 4">
            <a:extLst>
              <a:ext uri="{FF2B5EF4-FFF2-40B4-BE49-F238E27FC236}">
                <a16:creationId xmlns:a16="http://schemas.microsoft.com/office/drawing/2014/main" id="{55041B74-22B2-42A2-8E94-4C1D3ABE734B}"/>
              </a:ext>
            </a:extLst>
          </p:cNvPr>
          <p:cNvSpPr/>
          <p:nvPr/>
        </p:nvSpPr>
        <p:spPr>
          <a:xfrm>
            <a:off x="2339975" y="4437063"/>
            <a:ext cx="3240088" cy="143986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MEDNARODNA ORGANIZACIJA DELA 1919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F8EE02-8570-4F49-9DA6-05A1B2AAA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C4AD562C-F61A-49E3-845E-A02B85D67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hlinkClick r:id="rId2"/>
              </a:rPr>
              <a:t>http://www.youtube.com/watch?v=6FtZ6j_TBAs</a:t>
            </a:r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9F1D0E-01C1-4884-895B-8820EE351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/>
                </a:solidFill>
              </a:rPr>
              <a:t>VIRI: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234EAFE8-0944-4FF0-8B01-38E35CA4B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Google slike </a:t>
            </a:r>
          </a:p>
          <a:p>
            <a:r>
              <a:rPr lang="sl-SI" altLang="sl-SI">
                <a:hlinkClick r:id="rId2"/>
              </a:rPr>
              <a:t>http://www.asbestosdiseaseawareness.org/archives/5786</a:t>
            </a:r>
            <a:endParaRPr lang="sl-SI" altLang="sl-S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ovanje">
  <a:themeElements>
    <a:clrScheme name="Po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o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o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tovanje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93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Franklin Gothic Book</vt:lpstr>
      <vt:lpstr>Franklin Gothic Medium</vt:lpstr>
      <vt:lpstr>Wingdings 2</vt:lpstr>
      <vt:lpstr>Potovanje</vt:lpstr>
      <vt:lpstr>ZGODOVINA VARSTVA PRI DELU </vt:lpstr>
      <vt:lpstr>ZAČETEK VARSTVA PRI DELU </vt:lpstr>
      <vt:lpstr>VARSTVO V EVROPI</vt:lpstr>
      <vt:lpstr>PowerPoint Presentation</vt:lpstr>
      <vt:lpstr>VIRI: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2019-06-03T09:05:49Z</dcterms:created>
  <dcterms:modified xsi:type="dcterms:W3CDTF">2019-06-03T09:05:49Z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