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746D0550-1E7D-4ED9-BFF0-C43E3C10F1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A0DDB86-276C-48B4-B13B-278442458D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98E02A57-7F92-4A4D-B1DA-4C6A726EEF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01A5A18-89B0-4BF1-924A-13AF1ECAB9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5EB10003-043D-4FE9-9A4D-5AFBB3E8DB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896BFF1-35F5-48A5-9158-ADE6369117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9B6540EA-D90A-4FCC-94E1-288F82EBCC9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B1D213-A8A3-468A-9901-3B9403F2402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C3C1C6FF-A3E8-41D4-8E13-12A38961B17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6C7B3A6-E3E3-4198-B10D-187D9ABFEAD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7AC5A9DA-E5B7-4DF5-8032-905008F6BA6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1A4FD83-01E1-4722-A87F-D4A44730709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85FB3320-5167-4BAE-93FB-8350AFE6F7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76ABFA9-FD01-42B4-B3F0-85D281F88EA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35220990-62D1-48E8-81AF-0E216DF891D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20C1732-0DCD-42F5-89BD-CDABD7563A5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2C40EC29-AF74-4248-84E3-12502E75EF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9FDEBC2-F1F3-4568-BAE5-68AD29821C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D61FE117-E63A-4F80-9A02-A4695F076CA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CB3DC69-97E2-4A19-8832-CD654AD2718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4D621EB1-F9AA-41E4-A7D0-97F2655101D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B0B0571-50C4-44C5-AD47-21B9DA763AB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58D126CF-29E8-4B29-B87C-71553FD6F3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5BD9628-74E8-4715-95DF-AA962E6244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9472105B-B4AC-48AF-AF2F-97E5BCCD229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AAFC7DF-5199-4852-93C6-B42AC8326A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DE1B-5A3B-446A-B63E-510BC79CB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20D09-2F73-4990-8FF9-BC002FBDC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88935-0E1F-4045-B777-77D3A32D43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8BE88-F98E-4661-9760-9EFDFF1BA4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97653-96C4-4F59-856F-B247F91609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D59945-3F50-4A94-BFE4-2C6B86C0785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57603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A4D2-A969-47B7-B1A7-DFE570AE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35E5D-D28E-4B65-B45D-A46180A42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811CE-0A75-41A2-8E93-B65FA03E02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FCE46-7A70-4DE6-BC72-9EC254D532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19EA9-87D3-461D-8CE0-761079D2E1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347F79-3CEF-4A0F-8F7F-3646F058925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370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58CC1-4E32-42B3-B3D5-05DA2BFC2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BBEBF-25CC-476F-B847-CD6C1D02D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49EF-D6D4-47C1-B726-56E9468EEFA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C479-2833-4BC8-9352-23C1255FE7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9BF81-9B35-438E-B805-4BB1F3AE9F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6B1C45-8D38-4987-B8A0-1A14A94B897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745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156C-71D2-48F2-A6E5-74EE7D84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6CB0F-53BE-44B3-B1ED-6BC4F1EB3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E882B-5864-4DCE-8844-04787DD4C3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34A00-C20E-4FB0-8DD7-B90F1AF540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4385-01B5-4145-A2C9-1BCFE2D7A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C27A51-77C1-4665-B2E7-70A62E1774A8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1771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96A7-D36A-489D-A512-937922FC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369BD-9B42-44B4-A767-8D52B3C38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8DCAA-9E44-4B88-8F97-12A971BCF0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3DD64-9515-4F25-B9A6-01DE0E78B4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0598-1ED3-47F6-9A0A-3ED654F014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1BAE51-E154-4474-85FB-0767158B6D2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259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7FA6-4687-4DD8-BB50-231915B5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1303-8323-400C-88D2-06721473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DB89A-1300-4090-ABC3-B06FF46BE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F8C03-CD50-4F61-95F1-E903E8B32E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D8938-01B3-4756-BE96-043163381B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1AB42-C3BD-4E26-9753-C382CF23F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6A956C-B922-49FC-A9BA-EC7E5597CFB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6463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123C-29A6-4536-BF15-36A4E115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9A6F8-A13C-4F41-8134-D4C4A91A2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1E606-1F3B-4554-8A16-ECD6415D7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EAC40-47BE-4D53-AF9F-5193053E9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669BE-7F80-45E7-A4B6-78DEB3BE3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6251D-AF17-493B-850A-5881DF70FC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614C1C-6E83-4D33-8B0E-6F9C62AE88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02588-B03C-40EB-A31E-E173B55F97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0D93B0-034A-4C7A-ABB1-64EA31370AB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723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8893-D2E9-453D-8D31-F0AC3EAB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0EC49-AE5D-4CDD-A93A-77D341F0A4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7591E-9E36-48D3-B521-2ABF0AA717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9FE57-3FFF-4718-88CF-E0B8985F8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5CC0C3-CF3F-4343-8FDD-7FBFD008DA9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5793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F226A-0935-4B39-A771-962BFF03AE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A14B3-795B-4673-B79C-0E693ABDF9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AC774-5A20-4A54-A499-3C1571A42B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69135F-DD6D-47F8-9C0D-30D2679196D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4348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1968-8FFD-4DB6-999A-41E9E1E6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7188-8650-484A-8917-614DEB74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70CF0-5610-4853-85D8-602E8DD59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37DC-9C46-49FD-A535-EEAF596D38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494CD-24AD-4D90-80EB-C7D48F73DF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ED785-3993-4B11-90AE-FF0674794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3B9D1A-962D-4755-B73C-AF930DB850B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3451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7E12-4F8F-4E6C-B24D-730FE605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F94F0-29B2-439A-BB0F-70FB267AE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0AD8F-38BD-4AD7-B541-E834399C2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033BB-404F-4DBB-80D7-C2FCB1E17D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C1903-24E5-43E8-904C-45B859DBF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CBC15-3710-4F58-8D8B-0AC9231F89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7A277B-6D47-4D84-971F-7E27AABA123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8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50000">
              <a:srgbClr val="FF33CC"/>
            </a:gs>
            <a:gs pos="100000">
              <a:srgbClr val="33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FF9A023-AE2B-4159-9BDD-A4C5C9007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569AE88-E2BA-4BF6-9443-209F21ADE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2C78A-0DA1-4F7B-A17F-E0C43381C81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AA0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54ACB8-355B-4DD9-B693-8D2B2E3D0BA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AA0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74F8E-CD58-4E88-9FA8-0721FDAB27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AA0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2BFB0A45-036E-4410-AFF9-19D4FF9BD464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Object 1">
            <a:extLst>
              <a:ext uri="{FF2B5EF4-FFF2-40B4-BE49-F238E27FC236}">
                <a16:creationId xmlns:a16="http://schemas.microsoft.com/office/drawing/2014/main" id="{92C0BA10-D3F4-431D-80E9-900B197C1C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14600"/>
          <a:ext cx="402748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5" imgW="2180952" imgH="2352381" progId="">
                  <p:embed/>
                </p:oleObj>
              </mc:Choice>
              <mc:Fallback>
                <p:oleObj r:id="rId5" imgW="2180952" imgH="2352381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4027488" cy="4343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Text Box 2">
            <a:extLst>
              <a:ext uri="{FF2B5EF4-FFF2-40B4-BE49-F238E27FC236}">
                <a16:creationId xmlns:a16="http://schemas.microsoft.com/office/drawing/2014/main" id="{28B19EDC-9341-4272-8148-C0EE8F6E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33350"/>
            <a:ext cx="3962400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938"/>
              </a:spcBef>
              <a:buClr>
                <a:srgbClr val="33CCFF"/>
              </a:buClr>
              <a:buFont typeface="Comic Sans MS" panose="030F0702030302020204" pitchFamily="66" charset="0"/>
              <a:buNone/>
            </a:pPr>
            <a:r>
              <a:rPr lang="en-GB" altLang="sl-SI" sz="3100" b="1">
                <a:solidFill>
                  <a:srgbClr val="33CCFF"/>
                </a:solidFill>
                <a:latin typeface="Comic Sans MS" panose="030F0702030302020204" pitchFamily="66" charset="0"/>
              </a:rPr>
              <a:t>Zrna modrosti malega Buddhe, na katere je potrebno paziti.</a:t>
            </a:r>
          </a:p>
        </p:txBody>
      </p:sp>
    </p:spTree>
  </p:cSld>
  <p:clrMapOvr>
    <a:masterClrMapping/>
  </p:clrMapOvr>
  <p:transition spd="med">
    <p:sndAc>
      <p:stSnd loop="1">
        <p:snd r:embed="rId4" name="Zanfir-TheLonelyShepher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>
            <a:extLst>
              <a:ext uri="{FF2B5EF4-FFF2-40B4-BE49-F238E27FC236}">
                <a16:creationId xmlns:a16="http://schemas.microsoft.com/office/drawing/2014/main" id="{1CDF3634-56A7-41EF-AA8F-077C2B839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Text Box 2">
            <a:extLst>
              <a:ext uri="{FF2B5EF4-FFF2-40B4-BE49-F238E27FC236}">
                <a16:creationId xmlns:a16="http://schemas.microsoft.com/office/drawing/2014/main" id="{B0716CF2-5B67-496D-9CE0-348CDE21B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654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25"/>
              </a:spcBef>
              <a:buClr>
                <a:srgbClr val="FF33CC"/>
              </a:buClr>
              <a:buFont typeface="Comic Sans MS" panose="030F0702030302020204" pitchFamily="66" charset="0"/>
              <a:buNone/>
            </a:pPr>
            <a:r>
              <a:rPr lang="en-GB" altLang="sl-SI" sz="4200" b="1">
                <a:solidFill>
                  <a:srgbClr val="FF33CC"/>
                </a:solidFill>
                <a:latin typeface="Comic Sans MS" panose="030F0702030302020204" pitchFamily="66" charset="0"/>
              </a:rPr>
              <a:t>Moški bi manj lagali, če bi ženske postavljale manj vprašanj.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>
            <a:extLst>
              <a:ext uri="{FF2B5EF4-FFF2-40B4-BE49-F238E27FC236}">
                <a16:creationId xmlns:a16="http://schemas.microsoft.com/office/drawing/2014/main" id="{32E44DFA-77F6-4606-B145-706754A21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Text Box 2">
            <a:extLst>
              <a:ext uri="{FF2B5EF4-FFF2-40B4-BE49-F238E27FC236}">
                <a16:creationId xmlns:a16="http://schemas.microsoft.com/office/drawing/2014/main" id="{E920EC72-4663-485A-8F5C-12508F425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952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125"/>
              </a:spcBef>
              <a:buClr>
                <a:srgbClr val="009900"/>
              </a:buClr>
              <a:buFont typeface="Comic Sans MS" panose="030F0702030302020204" pitchFamily="66" charset="0"/>
              <a:buNone/>
            </a:pPr>
            <a:r>
              <a:rPr lang="en-GB" altLang="sl-SI" sz="3400" b="1">
                <a:solidFill>
                  <a:srgbClr val="009900"/>
                </a:solidFill>
                <a:latin typeface="Comic Sans MS" panose="030F0702030302020204" pitchFamily="66" charset="0"/>
              </a:rPr>
              <a:t>Tvoja cela prihodnost je odvisna od tvojih sanj. </a:t>
            </a:r>
          </a:p>
          <a:p>
            <a:pPr algn="ctr">
              <a:lnSpc>
                <a:spcPct val="100000"/>
              </a:lnSpc>
              <a:spcBef>
                <a:spcPts val="2125"/>
              </a:spcBef>
              <a:buClr>
                <a:srgbClr val="009900"/>
              </a:buClr>
              <a:buFont typeface="Comic Sans MS" panose="030F0702030302020204" pitchFamily="66" charset="0"/>
              <a:buNone/>
            </a:pPr>
            <a:r>
              <a:rPr lang="en-GB" altLang="sl-SI" sz="3400" b="1">
                <a:solidFill>
                  <a:srgbClr val="009900"/>
                </a:solidFill>
                <a:latin typeface="Comic Sans MS" panose="030F0702030302020204" pitchFamily="66" charset="0"/>
              </a:rPr>
              <a:t>Ne zapravljaj časa, pojdi spat!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70B9850A-9E9E-4D4D-9706-EAFDEBBD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636838"/>
            <a:ext cx="4876800" cy="596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63"/>
              </a:spcBef>
              <a:buClr>
                <a:srgbClr val="FFCC00"/>
              </a:buClr>
              <a:buFont typeface="Comic Sans MS" panose="030F0702030302020204" pitchFamily="66" charset="0"/>
              <a:buNone/>
            </a:pPr>
            <a:r>
              <a:rPr lang="en-GB" altLang="sl-SI" sz="3300" b="1">
                <a:solidFill>
                  <a:srgbClr val="FFCC00"/>
                </a:solidFill>
                <a:latin typeface="Comic Sans MS" panose="030F0702030302020204" pitchFamily="66" charset="0"/>
              </a:rPr>
              <a:t>PRIJETEN DAN!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id="{C39D82A0-B456-4EBE-B0D2-CBB91B090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>
            <a:extLst>
              <a:ext uri="{FF2B5EF4-FFF2-40B4-BE49-F238E27FC236}">
                <a16:creationId xmlns:a16="http://schemas.microsoft.com/office/drawing/2014/main" id="{1834121A-1DE2-465D-A682-FF1F0C728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0"/>
            <a:ext cx="4886325" cy="25733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250"/>
              </a:spcBef>
              <a:buClr>
                <a:srgbClr val="808080"/>
              </a:buClr>
              <a:buFont typeface="Comic Sans MS" panose="030F0702030302020204" pitchFamily="66" charset="0"/>
              <a:buNone/>
            </a:pPr>
            <a:r>
              <a:rPr lang="en-GB" altLang="sl-SI" sz="36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Živi vsak dan kot da ti je zadnji.</a:t>
            </a:r>
          </a:p>
          <a:p>
            <a:pPr algn="ctr">
              <a:lnSpc>
                <a:spcPct val="100000"/>
              </a:lnSpc>
              <a:spcBef>
                <a:spcPts val="2250"/>
              </a:spcBef>
              <a:buClr>
                <a:srgbClr val="808080"/>
              </a:buClr>
              <a:buFont typeface="Comic Sans MS" panose="030F0702030302020204" pitchFamily="66" charset="0"/>
              <a:buNone/>
            </a:pPr>
            <a:r>
              <a:rPr lang="en-GB" altLang="sl-SI" sz="36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Nekega dne to tudi bo.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id="{D473027B-C930-4672-8BED-3C66ABEF8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>
            <a:extLst>
              <a:ext uri="{FF2B5EF4-FFF2-40B4-BE49-F238E27FC236}">
                <a16:creationId xmlns:a16="http://schemas.microsoft.com/office/drawing/2014/main" id="{BD83CBBF-1930-4A91-A048-C97E93408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750"/>
            <a:ext cx="4876800" cy="3073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875"/>
              </a:spcBef>
              <a:buClr>
                <a:srgbClr val="FF7C80"/>
              </a:buClr>
              <a:buFont typeface="Comic Sans MS" panose="030F0702030302020204" pitchFamily="66" charset="0"/>
              <a:buNone/>
            </a:pPr>
            <a:r>
              <a:rPr lang="en-GB" altLang="sl-SI" sz="3000" b="1">
                <a:solidFill>
                  <a:srgbClr val="FF7C80"/>
                </a:solidFill>
                <a:latin typeface="Comic Sans MS" panose="030F0702030302020204" pitchFamily="66" charset="0"/>
              </a:rPr>
              <a:t>Otroci na sprednjem sedežu v avtu lahko povzroče nesrečo.</a:t>
            </a:r>
          </a:p>
          <a:p>
            <a:pPr algn="ctr">
              <a:lnSpc>
                <a:spcPct val="100000"/>
              </a:lnSpc>
              <a:spcBef>
                <a:spcPts val="1875"/>
              </a:spcBef>
              <a:buClr>
                <a:srgbClr val="FF7C80"/>
              </a:buClr>
              <a:buFont typeface="Comic Sans MS" panose="030F0702030302020204" pitchFamily="66" charset="0"/>
              <a:buNone/>
            </a:pPr>
            <a:r>
              <a:rPr lang="en-GB" altLang="sl-SI" sz="3000" b="1">
                <a:solidFill>
                  <a:srgbClr val="FF7C80"/>
                </a:solidFill>
                <a:latin typeface="Comic Sans MS" panose="030F0702030302020204" pitchFamily="66" charset="0"/>
              </a:rPr>
              <a:t>Nesreče na zadjnem sedežu auta lahko povzroče otroke.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>
            <a:extLst>
              <a:ext uri="{FF2B5EF4-FFF2-40B4-BE49-F238E27FC236}">
                <a16:creationId xmlns:a16="http://schemas.microsoft.com/office/drawing/2014/main" id="{1E911FAC-9085-48F4-83EF-D07E730C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>
            <a:extLst>
              <a:ext uri="{FF2B5EF4-FFF2-40B4-BE49-F238E27FC236}">
                <a16:creationId xmlns:a16="http://schemas.microsoft.com/office/drawing/2014/main" id="{7599289D-7782-4355-AEF0-DBFC779B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165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125"/>
              </a:spcBef>
              <a:buClr>
                <a:srgbClr val="33CCFF"/>
              </a:buClr>
              <a:buFont typeface="Comic Sans MS" panose="030F0702030302020204" pitchFamily="66" charset="0"/>
              <a:buNone/>
            </a:pPr>
            <a:r>
              <a:rPr lang="en-GB" altLang="sl-SI" sz="3400" b="1">
                <a:solidFill>
                  <a:srgbClr val="33CCFF"/>
                </a:solidFill>
                <a:latin typeface="Comic Sans MS" panose="030F0702030302020204" pitchFamily="66" charset="0"/>
              </a:rPr>
              <a:t>Ko ne moreš pomagati,vsaj nagajaj. Najvažnejše je sodelovati.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>
            <a:extLst>
              <a:ext uri="{FF2B5EF4-FFF2-40B4-BE49-F238E27FC236}">
                <a16:creationId xmlns:a16="http://schemas.microsoft.com/office/drawing/2014/main" id="{C433717D-12F6-4365-8AA0-2D5E2722F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Text Box 2">
            <a:extLst>
              <a:ext uri="{FF2B5EF4-FFF2-40B4-BE49-F238E27FC236}">
                <a16:creationId xmlns:a16="http://schemas.microsoft.com/office/drawing/2014/main" id="{1A2033BE-CD4E-414F-BFBB-0E29A440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5304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>
                <a:srgbClr val="009900"/>
              </a:buClr>
              <a:buFont typeface="Comic Sans MS" panose="030F0702030302020204" pitchFamily="66" charset="0"/>
              <a:buNone/>
            </a:pPr>
            <a:r>
              <a:rPr lang="en-GB" altLang="sl-SI" sz="3200" b="1">
                <a:solidFill>
                  <a:srgbClr val="009900"/>
                </a:solidFill>
                <a:latin typeface="Comic Sans MS" panose="030F0702030302020204" pitchFamily="66" charset="0"/>
              </a:rPr>
              <a:t>Če verjameš, da je najboljša pot do moškega srca skozi želodec, ciljaš previsoko.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>
            <a:extLst>
              <a:ext uri="{FF2B5EF4-FFF2-40B4-BE49-F238E27FC236}">
                <a16:creationId xmlns:a16="http://schemas.microsoft.com/office/drawing/2014/main" id="{DECE8995-743A-4A41-A77C-2308B295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Text Box 2">
            <a:extLst>
              <a:ext uri="{FF2B5EF4-FFF2-40B4-BE49-F238E27FC236}">
                <a16:creationId xmlns:a16="http://schemas.microsoft.com/office/drawing/2014/main" id="{1974C70F-5669-4893-B793-5255C0E5C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1800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750"/>
              </a:spcBef>
              <a:buClr>
                <a:srgbClr val="33CCFF"/>
              </a:buClr>
              <a:buFont typeface="Comic Sans MS" panose="030F0702030302020204" pitchFamily="66" charset="0"/>
              <a:buNone/>
            </a:pPr>
            <a:r>
              <a:rPr lang="en-GB" altLang="sl-SI" sz="2800" b="1">
                <a:solidFill>
                  <a:srgbClr val="33CCFF"/>
                </a:solidFill>
                <a:latin typeface="Comic Sans MS" panose="030F0702030302020204" pitchFamily="66" charset="0"/>
              </a:rPr>
              <a:t>Če se lahko smejiš, ko vse propada, to pomeni, da si že našel nekoga, ki bo za to kriv.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>
            <a:extLst>
              <a:ext uri="{FF2B5EF4-FFF2-40B4-BE49-F238E27FC236}">
                <a16:creationId xmlns:a16="http://schemas.microsoft.com/office/drawing/2014/main" id="{8E7289E9-6921-4161-B212-AB50928B2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Text Box 2">
            <a:extLst>
              <a:ext uri="{FF2B5EF4-FFF2-40B4-BE49-F238E27FC236}">
                <a16:creationId xmlns:a16="http://schemas.microsoft.com/office/drawing/2014/main" id="{2B329E8B-B16E-4741-959C-E7E8FF84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043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>
                <a:srgbClr val="009900"/>
              </a:buClr>
              <a:buFont typeface="Comic Sans MS" panose="030F0702030302020204" pitchFamily="66" charset="0"/>
              <a:buNone/>
            </a:pPr>
            <a:r>
              <a:rPr lang="en-GB" altLang="sl-SI" sz="3200" b="1">
                <a:solidFill>
                  <a:srgbClr val="009900"/>
                </a:solidFill>
                <a:latin typeface="Comic Sans MS" panose="030F0702030302020204" pitchFamily="66" charset="0"/>
              </a:rPr>
              <a:t>Nikoli, ampak res nikoli ne pij ko voziš, ker s tem lahko premešaš pivo.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>
            <a:extLst>
              <a:ext uri="{FF2B5EF4-FFF2-40B4-BE49-F238E27FC236}">
                <a16:creationId xmlns:a16="http://schemas.microsoft.com/office/drawing/2014/main" id="{A5CC566B-CB82-4000-86C3-27754A33B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Text Box 2">
            <a:extLst>
              <a:ext uri="{FF2B5EF4-FFF2-40B4-BE49-F238E27FC236}">
                <a16:creationId xmlns:a16="http://schemas.microsoft.com/office/drawing/2014/main" id="{B671FBCA-71D3-412F-BD62-4038FBF2A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876800" cy="2159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875"/>
              </a:spcBef>
              <a:buClr>
                <a:srgbClr val="808080"/>
              </a:buClr>
              <a:buFont typeface="Comic Sans MS" panose="030F0702030302020204" pitchFamily="66" charset="0"/>
              <a:buNone/>
            </a:pPr>
            <a:r>
              <a:rPr lang="en-GB" altLang="sl-SI" sz="3000" b="1">
                <a:solidFill>
                  <a:srgbClr val="808080"/>
                </a:solidFill>
                <a:latin typeface="Comic Sans MS" panose="030F0702030302020204" pitchFamily="66" charset="0"/>
              </a:rPr>
              <a:t>Neki šefi so kakor oblaki.</a:t>
            </a:r>
          </a:p>
          <a:p>
            <a:pPr algn="ctr">
              <a:lnSpc>
                <a:spcPct val="100000"/>
              </a:lnSpc>
              <a:spcBef>
                <a:spcPts val="1875"/>
              </a:spcBef>
              <a:buClr>
                <a:srgbClr val="808080"/>
              </a:buClr>
              <a:buFont typeface="Comic Sans MS" panose="030F0702030302020204" pitchFamily="66" charset="0"/>
              <a:buNone/>
            </a:pPr>
            <a:r>
              <a:rPr lang="en-GB" altLang="sl-SI" sz="3000" b="1">
                <a:solidFill>
                  <a:srgbClr val="808080"/>
                </a:solidFill>
                <a:latin typeface="Comic Sans MS" panose="030F0702030302020204" pitchFamily="66" charset="0"/>
              </a:rPr>
              <a:t>Ko izginejo, je dan prekrasen.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>
            <a:extLst>
              <a:ext uri="{FF2B5EF4-FFF2-40B4-BE49-F238E27FC236}">
                <a16:creationId xmlns:a16="http://schemas.microsoft.com/office/drawing/2014/main" id="{CF220DD0-4FF4-47C2-BCAF-FD385231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4899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Text Box 2">
            <a:extLst>
              <a:ext uri="{FF2B5EF4-FFF2-40B4-BE49-F238E27FC236}">
                <a16:creationId xmlns:a16="http://schemas.microsoft.com/office/drawing/2014/main" id="{6199DA89-3CA4-41D9-B43B-2EF7CE66A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0"/>
            <a:ext cx="4876800" cy="2411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375"/>
              </a:spcBef>
              <a:buClr>
                <a:srgbClr val="009900"/>
              </a:buClr>
              <a:buFont typeface="Comic Sans MS" panose="030F0702030302020204" pitchFamily="66" charset="0"/>
              <a:buNone/>
            </a:pPr>
            <a:r>
              <a:rPr lang="en-GB" altLang="sl-SI" sz="3800" b="1">
                <a:solidFill>
                  <a:srgbClr val="009900"/>
                </a:solidFill>
                <a:latin typeface="Comic Sans MS" panose="030F0702030302020204" pitchFamily="66" charset="0"/>
              </a:rPr>
              <a:t>Grešiti je človeško. Prenesti krivico na drugega pa je strateško.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(4:3)</PresentationFormat>
  <Paragraphs>16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2019-06-03T09:05:50Z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