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D11B-7B7A-471A-9DE0-F402AA641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C0AAD-0804-42E7-A660-2B05C0C2B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68C43-A1A6-4C6F-B50F-3DC1524A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EDFC1-1B11-439D-86B3-33AD816D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782A-AE95-452A-9BC4-87D0D3DD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22629-60E2-42F3-9D18-E7339E0201B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4376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8BEB8-44F6-4420-B609-DCC707BF0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67F25-49E8-463D-BB01-E87F2086A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6297C-5CFD-4B1B-9B47-D2FC25EC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C4DC1-244D-4772-A193-CC8B83EA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8AA65-5CAE-4A5C-BF06-3AEDA733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57C96-2B00-4013-9396-924F9BA6972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2828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81CFE-7F0A-4713-A7EE-93576B3B1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856EF-BF9E-447E-A6F2-F50DE6E35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16827-9289-4BE1-829E-C06E046E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4B94C-3D2B-4846-B40E-2B95B98F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73A4C-7B9C-4627-AAF7-B50D8DA55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193F6-DAD6-4A1B-A74C-0625F8F1DF2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18448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8BC5-4DF7-4075-9780-18DB3401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7B832-9243-4B34-9F2C-CBA95574D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91874-B28C-476A-BC68-8FFD19F3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1A5C9-9814-4AB4-8E96-7791466D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A3B6B-9C0F-4B57-B22B-68DEA820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1B042-CD03-41A9-A05F-D07EC8D72E5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961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C006F-9DBA-4F54-B7A9-876887C9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BFBE6-AB25-4338-85EF-5D91F098B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6ED6E-974F-4002-8B59-A7EC1306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52C7F-3968-4B7E-B2C1-CD03193F1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26E6-7556-47D2-AB8C-D7693E9D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FA48F-2DDD-4465-A44D-5A282B76F1F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283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7FBA-AD2D-4D3E-8525-DDC203D8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DED8F-8413-487C-A125-F472D7B49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D7774-5717-4013-92B9-4A0E72CB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91253-3286-4F69-B02D-74011858F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6CC46-6E12-41A9-828D-D69EBAB7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331D2-68F2-4EDE-91F4-A089A4BC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99169-1582-406D-A47F-81B62A38A8F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7293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92E4-8390-448B-88ED-B5954BBC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5EA1A-C4DC-4742-92B4-7F70C441D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6400BF-D474-4CB6-B845-CF5C3CE3B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911E2-9A34-4BEC-AA6F-2C9492F1B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9FBFB8-0E17-420D-8EF6-FB781A33D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41151-A0AE-4CC7-AFEB-AA020D61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B6182-3BAD-435E-B15B-D9E6E516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22768C-A7B5-4120-BF41-326B5DC7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E415-F0A3-4440-BF8C-E5D721D1F9C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4396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F427-FBDE-491A-BCB3-2ECDA7BF3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E1241-9C9A-4A92-A48B-2A539281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04D11-0670-4049-8306-0020DA29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59A00-9768-4314-8C3F-B494EDB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F28F6-2FCF-4717-82A4-3183C5894D7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6927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AB1CA-E7F5-4C34-A8FC-1FD9E2843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19032-873D-4DB6-9478-9468659F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9FC5-AD26-4D14-B3D7-77043448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EDFC9-4D26-41C0-BE3E-DD24168F5F6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2296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D94E-C1E7-4B97-890E-3A0C0B3E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EAA00-C0A6-489E-A7E6-8791B3C88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5CE70-F69F-4BEF-848C-83D77E091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7AD26-E939-4391-9E78-2DB0BD36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C2C1-4736-4822-BB04-1BD809B2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0799C-920F-4376-B90B-18B60921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66CC4-EBB9-466C-8D54-3D0AF06C30C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0373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8FD71-E000-4F05-A320-1431928CC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B3B746-FB87-459D-8A92-C768FF4CCE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1F28A-CA1B-4943-A17D-72923E154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79856-1917-4554-91C2-A425839B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2F29E-B22D-4C93-B5C7-89BFC2C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9A778-D795-43D2-8E58-3D5FAE57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1EB30-E3F6-4D46-AFB1-9196165FDD8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6283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166A22-DEAC-4E61-ABCF-DCE9917D34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4BFF5A-C2A0-4D41-A07E-E160A7297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sloge besedila matrice</a:t>
            </a:r>
          </a:p>
          <a:p>
            <a:pPr lvl="1"/>
            <a:r>
              <a:rPr lang="en-US" altLang="sl-SI"/>
              <a:t>Druga raven</a:t>
            </a:r>
          </a:p>
          <a:p>
            <a:pPr lvl="2"/>
            <a:r>
              <a:rPr lang="en-US" altLang="sl-SI"/>
              <a:t>Tretja raven</a:t>
            </a:r>
          </a:p>
          <a:p>
            <a:pPr lvl="3"/>
            <a:r>
              <a:rPr lang="en-US" altLang="sl-SI"/>
              <a:t>Četrta raven</a:t>
            </a:r>
          </a:p>
          <a:p>
            <a:pPr lvl="4"/>
            <a:r>
              <a:rPr lang="en-US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16C8CC3-D5FA-489C-BFA4-70DA949D03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7B6EC0-DBE1-4B42-8BBF-FA385A9E2F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72C6E1-911E-4D96-8543-1CAD94C90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E2B09E-AA58-41BE-9775-5ADF8D0DF0BA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21EB6C-2E88-4FD1-86AE-96C8F538FA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400" b="1"/>
              <a:t>ABSINT</a:t>
            </a:r>
            <a:endParaRPr lang="en-US" altLang="sl-SI" sz="4400" b="1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C98ED15-C35C-4072-9463-0B09AC1F40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DB641B2-1CB5-454E-BB6D-98DFCAA006B3}"/>
              </a:ext>
            </a:extLst>
          </p:cNvPr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sl-SI" altLang="sl-SI" sz="4000" b="1"/>
              <a:t>KAJ JE ABSINT</a:t>
            </a:r>
            <a:r>
              <a:rPr lang="en-US" altLang="sl-SI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54EDB16-B981-4DB4-9FDF-95F4BCB05BB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altLang="sl-SI" sz="2800" b="1" u="sng"/>
              <a:t>Absint</a:t>
            </a:r>
            <a:r>
              <a:rPr lang="en-US" altLang="sl-SI" sz="2800" b="1"/>
              <a:t> (</a:t>
            </a:r>
            <a:r>
              <a:rPr lang="sl-SI" altLang="sl-SI" sz="2800" b="1"/>
              <a:t>francosko</a:t>
            </a:r>
            <a:r>
              <a:rPr lang="en-US" altLang="sl-SI" sz="2800" b="1"/>
              <a:t> </a:t>
            </a:r>
            <a:r>
              <a:rPr lang="en-US" altLang="sl-SI" sz="2800" b="1" u="sng"/>
              <a:t>absinthe</a:t>
            </a:r>
            <a:r>
              <a:rPr lang="en-US" altLang="sl-SI" sz="2800" b="1"/>
              <a:t>) je močna in aromatična </a:t>
            </a:r>
            <a:r>
              <a:rPr lang="sl-SI" altLang="sl-SI" sz="2800" b="1"/>
              <a:t>žgana pijača</a:t>
            </a:r>
            <a:r>
              <a:rPr lang="en-US" altLang="sl-SI" sz="2800" b="1"/>
              <a:t> z visoko vsebnostjo</a:t>
            </a:r>
            <a:r>
              <a:rPr lang="sl-SI" altLang="sl-SI" sz="2800" b="1"/>
              <a:t> alkohola</a:t>
            </a:r>
            <a:r>
              <a:rPr lang="en-US" altLang="sl-SI" sz="2800" b="1">
                <a:solidFill>
                  <a:schemeClr val="bg2"/>
                </a:solidFill>
              </a:rPr>
              <a:t> </a:t>
            </a:r>
            <a:r>
              <a:rPr lang="en-US" altLang="sl-SI" sz="2800" b="1"/>
              <a:t>(tradicionalno okoli 68%).</a:t>
            </a:r>
            <a:endParaRPr lang="sl-SI" altLang="sl-SI" sz="2800" b="1"/>
          </a:p>
          <a:p>
            <a:r>
              <a:rPr lang="en-US" altLang="sl-SI" sz="2800" b="1"/>
              <a:t>Absint zaznamuje rezultat </a:t>
            </a:r>
            <a:r>
              <a:rPr lang="sl-SI" altLang="sl-SI" sz="2800" b="1"/>
              <a:t>destilacije</a:t>
            </a:r>
            <a:r>
              <a:rPr lang="en-US" altLang="sl-SI" sz="2800" b="1"/>
              <a:t> preko desetih različnih vrst</a:t>
            </a:r>
            <a:r>
              <a:rPr lang="sl-SI" altLang="sl-SI" sz="2800" b="1"/>
              <a:t> zališč</a:t>
            </a:r>
            <a:r>
              <a:rPr lang="en-US" altLang="sl-SI" sz="2800" b="1"/>
              <a:t>. Glavni karakter pijači daje uglašeno prepletanje grenkega in trpkega </a:t>
            </a:r>
            <a:r>
              <a:rPr lang="sl-SI" altLang="sl-SI" sz="2800" b="1"/>
              <a:t>okusa pelina</a:t>
            </a:r>
            <a:r>
              <a:rPr lang="en-US" altLang="sl-SI" sz="2800" b="1"/>
              <a:t> ter sladkobnega okusa </a:t>
            </a:r>
            <a:r>
              <a:rPr lang="sl-SI" altLang="sl-SI" sz="2800" b="1"/>
              <a:t>janeža.</a:t>
            </a:r>
            <a:endParaRPr lang="en-US" altLang="sl-SI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1B9AA40-7844-4A09-8DE0-D5757F452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/>
              <a:t>PRIPRAVA ABSINTA</a:t>
            </a:r>
            <a:br>
              <a:rPr lang="sl-SI" altLang="sl-SI" sz="4000" b="1"/>
            </a:br>
            <a:endParaRPr lang="en-US" altLang="sl-SI" sz="4000" b="1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418E028-41D8-4F33-BA51-E484A5340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b="1"/>
              <a:t>Tradicionalno:</a:t>
            </a:r>
          </a:p>
          <a:p>
            <a:endParaRPr lang="sl-SI" altLang="sl-SI"/>
          </a:p>
          <a:p>
            <a:endParaRPr lang="en-US" altLang="sl-SI"/>
          </a:p>
        </p:txBody>
      </p:sp>
      <p:pic>
        <p:nvPicPr>
          <p:cNvPr id="3076" name="Picture 4" descr="Preparing_absinthe">
            <a:extLst>
              <a:ext uri="{FF2B5EF4-FFF2-40B4-BE49-F238E27FC236}">
                <a16:creationId xmlns:a16="http://schemas.microsoft.com/office/drawing/2014/main" id="{E78DD129-A99B-4F52-88EF-0C0AA5311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836613"/>
            <a:ext cx="5005388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680A5E-4615-441A-BE74-72DD009AC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04016A6-816E-482B-9D4E-C7686D51E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b="1"/>
              <a:t>Bohemsko:</a:t>
            </a:r>
            <a:endParaRPr lang="en-US" altLang="sl-SI" b="1"/>
          </a:p>
        </p:txBody>
      </p:sp>
      <p:pic>
        <p:nvPicPr>
          <p:cNvPr id="5124" name="Picture 4" descr="29532">
            <a:extLst>
              <a:ext uri="{FF2B5EF4-FFF2-40B4-BE49-F238E27FC236}">
                <a16:creationId xmlns:a16="http://schemas.microsoft.com/office/drawing/2014/main" id="{A4FE3E5A-4D00-44A6-9270-642D16092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20938"/>
            <a:ext cx="381635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Absinthe_spoons">
            <a:extLst>
              <a:ext uri="{FF2B5EF4-FFF2-40B4-BE49-F238E27FC236}">
                <a16:creationId xmlns:a16="http://schemas.microsoft.com/office/drawing/2014/main" id="{F64F69C4-C224-43EF-81D9-C53DC9A2E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492375"/>
            <a:ext cx="3598863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565A96A-EF90-402B-A8A1-CA5BA9E15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/>
              <a:t>UČINKI</a:t>
            </a:r>
            <a:br>
              <a:rPr lang="sl-SI" altLang="sl-SI" sz="4000" b="1"/>
            </a:br>
            <a:endParaRPr lang="en-US" altLang="sl-SI" sz="4000" b="1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DD221E3-5034-4CD5-9D98-2B254B429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b="1"/>
              <a:t>razvedritev</a:t>
            </a:r>
          </a:p>
          <a:p>
            <a:r>
              <a:rPr lang="sl-SI" altLang="sl-SI" b="1"/>
              <a:t>poživitev</a:t>
            </a:r>
          </a:p>
          <a:p>
            <a:r>
              <a:rPr lang="sl-SI" altLang="sl-SI" b="1"/>
              <a:t>evforija</a:t>
            </a:r>
          </a:p>
          <a:p>
            <a:r>
              <a:rPr lang="sl-SI" altLang="sl-SI" b="1"/>
              <a:t>Pri tako imenovanem sekundarnem efektu je v ospredju predvsem tujon, grenka tekočina, ki se nahaja v pelinu. </a:t>
            </a:r>
          </a:p>
          <a:p>
            <a:r>
              <a:rPr lang="sl-SI" altLang="sl-SI" b="1"/>
              <a:t>“zelena vila”.</a:t>
            </a:r>
            <a:r>
              <a:rPr lang="en-US" altLang="sl-SI" b="1"/>
              <a:t> </a:t>
            </a:r>
            <a:endParaRPr lang="sl-SI" altLang="sl-SI" b="1"/>
          </a:p>
          <a:p>
            <a:endParaRPr lang="en-US" altLang="sl-SI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57BEF2-1A7F-40F9-B5BA-2ED12706B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sl-SI" altLang="sl-SI" sz="4000" b="1"/>
              <a:t>PREPOVED IN OŽIVITEV</a:t>
            </a:r>
            <a:br>
              <a:rPr lang="sl-SI" altLang="sl-SI" sz="4000" b="1"/>
            </a:br>
            <a:endParaRPr lang="en-US" altLang="sl-SI" sz="4000" b="1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833ACE-74EB-4B34-837E-13E53AE48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 b="1"/>
          </a:p>
          <a:p>
            <a:endParaRPr lang="en-US" altLang="sl-SI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72403D3-B713-43CA-8FB0-A3AE8AABA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484313"/>
            <a:ext cx="77755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sl-SI" sz="3200" b="1"/>
              <a:t>Začetek 20. stol. Prepoved ( Srednja Evropa in ZDA)</a:t>
            </a:r>
          </a:p>
          <a:p>
            <a:pPr>
              <a:buFontTx/>
              <a:buChar char="•"/>
            </a:pPr>
            <a:r>
              <a:rPr lang="sl-SI" altLang="sl-SI" sz="3200" b="1"/>
              <a:t>Začetek 21. stol. Legalizacija po različnimi pogoji</a:t>
            </a:r>
            <a:endParaRPr lang="en-US" altLang="sl-SI" sz="3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Privzeti načrt</vt:lpstr>
      <vt:lpstr>ABSINT</vt:lpstr>
      <vt:lpstr>KAJ JE ABSINT </vt:lpstr>
      <vt:lpstr>PRIPRAVA ABSINTA </vt:lpstr>
      <vt:lpstr>PowerPoint Presentation</vt:lpstr>
      <vt:lpstr>UČINKI </vt:lpstr>
      <vt:lpstr>PREPOVED IN OŽIVITEV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2019-06-03T09:05:50Z</dcterms:created>
  <dcterms:modified xsi:type="dcterms:W3CDTF">2019-06-03T09:05:50Z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