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1"/>
  </p:sldMasterIdLst>
  <p:sldIdLst>
    <p:sldId id="257" r:id="rId2"/>
    <p:sldId id="258" r:id="rId3"/>
    <p:sldId id="266" r:id="rId4"/>
    <p:sldId id="260" r:id="rId5"/>
    <p:sldId id="265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gradFill rotWithShape="1">
          <a:gsLst>
            <a:gs pos="0">
              <a:srgbClr val="004863"/>
            </a:gs>
            <a:gs pos="30000">
              <a:srgbClr val="005978"/>
            </a:gs>
            <a:gs pos="100000">
              <a:srgbClr val="5E94B1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ročno 6">
            <a:extLst>
              <a:ext uri="{FF2B5EF4-FFF2-40B4-BE49-F238E27FC236}">
                <a16:creationId xmlns:a16="http://schemas.microsoft.com/office/drawing/2014/main" id="{C9C1E374-B3F4-4F7F-9ECE-0298C0AFE45D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Prostoročno 7">
            <a:extLst>
              <a:ext uri="{FF2B5EF4-FFF2-40B4-BE49-F238E27FC236}">
                <a16:creationId xmlns:a16="http://schemas.microsoft.com/office/drawing/2014/main" id="{863500BD-BCEE-4184-8BFB-72E1894536FB}"/>
              </a:ext>
            </a:extLst>
          </p:cNvPr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Uredite slog podnaslova matrice</a:t>
            </a:r>
            <a:endParaRPr lang="en-US"/>
          </a:p>
        </p:txBody>
      </p:sp>
      <p:sp>
        <p:nvSpPr>
          <p:cNvPr id="6" name="Ograda datuma 29">
            <a:extLst>
              <a:ext uri="{FF2B5EF4-FFF2-40B4-BE49-F238E27FC236}">
                <a16:creationId xmlns:a16="http://schemas.microsoft.com/office/drawing/2014/main" id="{970E5470-A57E-4C74-A681-EE045726B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F735A-FAA4-4207-B9C0-47207D609664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7" name="Ograda noge 18">
            <a:extLst>
              <a:ext uri="{FF2B5EF4-FFF2-40B4-BE49-F238E27FC236}">
                <a16:creationId xmlns:a16="http://schemas.microsoft.com/office/drawing/2014/main" id="{0DF418A3-EAC1-49D8-BCE5-7D86C3B9C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Ograda številke diapozitiva 26">
            <a:extLst>
              <a:ext uri="{FF2B5EF4-FFF2-40B4-BE49-F238E27FC236}">
                <a16:creationId xmlns:a16="http://schemas.microsoft.com/office/drawing/2014/main" id="{3E578C39-745D-4B1F-9691-0ADE384D1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41904-C6EC-46B9-9215-0DA57DDC0EA0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41368062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C63E7C48-86CF-41B5-BD8E-238310DD2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325D2-3E15-4FC4-8354-5583013DF097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96AEA307-0023-43B6-9581-D9A9D65DA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2D26E3F1-37A7-4007-94A2-C272DEF72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6D2FB-FBB4-4761-AF51-AC5920A73AE5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422463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CB7AC84A-CDA4-4F3E-A91E-C4F0EDD71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27BA0-6C48-4F88-988D-709060FA99A0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06D50103-3367-47AB-81C8-A1526D511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CB6FA880-E476-4DF8-9985-8AACFCF9E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F9BE4-9B09-4487-A409-B927E31290F4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380774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8EEBA292-A938-4250-8E32-C975BC7AB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89EA9-2DA8-4C83-93C2-B961B847D0CF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8BE77A05-5ECE-422F-A5AD-E4AD23B2F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FEEA2818-B61A-4315-83A7-0FA8FED0F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71E4C-6C74-411A-BAAB-16F7F3F1A89A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900406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gradFill rotWithShape="1">
          <a:gsLst>
            <a:gs pos="0">
              <a:srgbClr val="004863"/>
            </a:gs>
            <a:gs pos="30000">
              <a:srgbClr val="005978"/>
            </a:gs>
            <a:gs pos="100000">
              <a:srgbClr val="5E94B1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ročno 6">
            <a:extLst>
              <a:ext uri="{FF2B5EF4-FFF2-40B4-BE49-F238E27FC236}">
                <a16:creationId xmlns:a16="http://schemas.microsoft.com/office/drawing/2014/main" id="{51CA5BA4-43E7-42C6-86BD-FAD9595504AE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Prostoročno 8">
            <a:extLst>
              <a:ext uri="{FF2B5EF4-FFF2-40B4-BE49-F238E27FC236}">
                <a16:creationId xmlns:a16="http://schemas.microsoft.com/office/drawing/2014/main" id="{D7EEE808-C559-4729-B440-F0EE0E049688}"/>
              </a:ext>
            </a:extLst>
          </p:cNvPr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datuma 3">
            <a:extLst>
              <a:ext uri="{FF2B5EF4-FFF2-40B4-BE49-F238E27FC236}">
                <a16:creationId xmlns:a16="http://schemas.microsoft.com/office/drawing/2014/main" id="{9989139C-54F0-4122-945F-00ECAD72A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71DD4-9006-4100-B2F5-9B10CD875BBD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7" name="Ograda noge 4">
            <a:extLst>
              <a:ext uri="{FF2B5EF4-FFF2-40B4-BE49-F238E27FC236}">
                <a16:creationId xmlns:a16="http://schemas.microsoft.com/office/drawing/2014/main" id="{00896A48-2844-48D4-A16C-BA1B9BE94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Ograda številke diapozitiva 5">
            <a:extLst>
              <a:ext uri="{FF2B5EF4-FFF2-40B4-BE49-F238E27FC236}">
                <a16:creationId xmlns:a16="http://schemas.microsoft.com/office/drawing/2014/main" id="{8B5AB1E6-ABC4-425B-A9B3-16338A09C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B72F0-B63A-4FB6-BBE8-0F6265401857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1657495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9">
            <a:extLst>
              <a:ext uri="{FF2B5EF4-FFF2-40B4-BE49-F238E27FC236}">
                <a16:creationId xmlns:a16="http://schemas.microsoft.com/office/drawing/2014/main" id="{06A50BEA-1E24-476C-A2A0-EC963D416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36E59-0187-4B0B-9276-113165BE337C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6" name="Ograda noge 21">
            <a:extLst>
              <a:ext uri="{FF2B5EF4-FFF2-40B4-BE49-F238E27FC236}">
                <a16:creationId xmlns:a16="http://schemas.microsoft.com/office/drawing/2014/main" id="{DDC899DC-249B-4993-B3AB-D7649E656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Ograda številke diapozitiva 17">
            <a:extLst>
              <a:ext uri="{FF2B5EF4-FFF2-40B4-BE49-F238E27FC236}">
                <a16:creationId xmlns:a16="http://schemas.microsoft.com/office/drawing/2014/main" id="{B9A5BC8B-908C-47E4-8603-74C6B5A59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9CC32-97AD-4BDA-B1C4-C32ED9F5C0B3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698595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6">
            <a:extLst>
              <a:ext uri="{FF2B5EF4-FFF2-40B4-BE49-F238E27FC236}">
                <a16:creationId xmlns:a16="http://schemas.microsoft.com/office/drawing/2014/main" id="{F70AC873-5614-45BD-B65C-75127FEA0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3E2D9-EA77-45E8-B90A-79773B36AE34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8" name="Ograda noge 7">
            <a:extLst>
              <a:ext uri="{FF2B5EF4-FFF2-40B4-BE49-F238E27FC236}">
                <a16:creationId xmlns:a16="http://schemas.microsoft.com/office/drawing/2014/main" id="{21001BC1-55F7-4B73-839D-8153B544C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Ograda številke diapozitiva 8">
            <a:extLst>
              <a:ext uri="{FF2B5EF4-FFF2-40B4-BE49-F238E27FC236}">
                <a16:creationId xmlns:a16="http://schemas.microsoft.com/office/drawing/2014/main" id="{22F64B13-794E-475F-A087-7147A828D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B84E8-00CD-4A79-AF72-0B9E178E7A17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47654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datuma 9">
            <a:extLst>
              <a:ext uri="{FF2B5EF4-FFF2-40B4-BE49-F238E27FC236}">
                <a16:creationId xmlns:a16="http://schemas.microsoft.com/office/drawing/2014/main" id="{267C5855-98DF-4644-8886-2CA7E8DCD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EB0EE-6581-4269-9306-87DE2E79A911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4" name="Ograda noge 21">
            <a:extLst>
              <a:ext uri="{FF2B5EF4-FFF2-40B4-BE49-F238E27FC236}">
                <a16:creationId xmlns:a16="http://schemas.microsoft.com/office/drawing/2014/main" id="{B65935CE-5D3D-46D5-8F20-87D671B12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Ograda številke diapozitiva 17">
            <a:extLst>
              <a:ext uri="{FF2B5EF4-FFF2-40B4-BE49-F238E27FC236}">
                <a16:creationId xmlns:a16="http://schemas.microsoft.com/office/drawing/2014/main" id="{B5C7D783-1561-43EC-85E6-4F1899DB4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352E5D-1650-4370-9027-B44191A6461D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782954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9">
            <a:extLst>
              <a:ext uri="{FF2B5EF4-FFF2-40B4-BE49-F238E27FC236}">
                <a16:creationId xmlns:a16="http://schemas.microsoft.com/office/drawing/2014/main" id="{A2E95243-1F79-4349-A19D-AA0AFEF2B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B96CE-DDA9-4F86-9CA6-27D78F69721B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3" name="Ograda noge 21">
            <a:extLst>
              <a:ext uri="{FF2B5EF4-FFF2-40B4-BE49-F238E27FC236}">
                <a16:creationId xmlns:a16="http://schemas.microsoft.com/office/drawing/2014/main" id="{09E607A0-6BFD-4E01-A913-3919B3AAB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Ograda številke diapozitiva 17">
            <a:extLst>
              <a:ext uri="{FF2B5EF4-FFF2-40B4-BE49-F238E27FC236}">
                <a16:creationId xmlns:a16="http://schemas.microsoft.com/office/drawing/2014/main" id="{DDDF2043-D22F-4EAF-8278-4CF526473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A990F-3D5C-471A-9B96-74383BF522D2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6994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6AB5713D-BA56-4C89-A3A4-BE31B5132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7E9C0-E5F6-415E-BD6D-031F9AF5898D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BB13F257-A1BA-40F9-8588-B15E33A95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CF9A756E-FFB3-4D72-B0B3-5FDC6F013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fld id="{A24ACC95-B161-4F09-8BB3-7068C61CC4E3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156735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475942B3-DF22-44CF-A59C-DA652B577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2F745-0A8C-4C34-845F-88C9C8DD3108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53AF49DE-3968-4226-AC7D-A50F0CB3A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13F4C03F-0668-4EE1-9539-9A183F608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BE2729-3AAF-4593-8CF8-361B82BB6532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813004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ročno 11">
            <a:extLst>
              <a:ext uri="{FF2B5EF4-FFF2-40B4-BE49-F238E27FC236}">
                <a16:creationId xmlns:a16="http://schemas.microsoft.com/office/drawing/2014/main" id="{E931A32C-79E0-4848-99CD-BE8D11015445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Prostoročno 15">
            <a:extLst>
              <a:ext uri="{FF2B5EF4-FFF2-40B4-BE49-F238E27FC236}">
                <a16:creationId xmlns:a16="http://schemas.microsoft.com/office/drawing/2014/main" id="{B6FF5722-4BC3-485B-9204-298ABC0FE457}"/>
              </a:ext>
            </a:extLst>
          </p:cNvPr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Ograda naslova 8">
            <a:extLst>
              <a:ext uri="{FF2B5EF4-FFF2-40B4-BE49-F238E27FC236}">
                <a16:creationId xmlns:a16="http://schemas.microsoft.com/office/drawing/2014/main" id="{7C5B77AC-BCA7-4DF4-9046-063EAC573FD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 naslova matrice</a:t>
            </a:r>
            <a:endParaRPr lang="en-US" altLang="sl-SI"/>
          </a:p>
        </p:txBody>
      </p:sp>
      <p:sp>
        <p:nvSpPr>
          <p:cNvPr id="1029" name="Ograda besedila 29">
            <a:extLst>
              <a:ext uri="{FF2B5EF4-FFF2-40B4-BE49-F238E27FC236}">
                <a16:creationId xmlns:a16="http://schemas.microsoft.com/office/drawing/2014/main" id="{F672DD28-5C1D-4EEA-B1F2-CC4D693DA32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0" name="Ograda datuma 9">
            <a:extLst>
              <a:ext uri="{FF2B5EF4-FFF2-40B4-BE49-F238E27FC236}">
                <a16:creationId xmlns:a16="http://schemas.microsoft.com/office/drawing/2014/main" id="{D5035C55-54C8-4510-8B1C-952635063E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AA54F4-A288-4546-8B18-614A66FFACF3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22" name="Ograda noge 21">
            <a:extLst>
              <a:ext uri="{FF2B5EF4-FFF2-40B4-BE49-F238E27FC236}">
                <a16:creationId xmlns:a16="http://schemas.microsoft.com/office/drawing/2014/main" id="{486DF314-E393-4065-BC4E-B1ED66DBC4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Ograda številke diapozitiva 17">
            <a:extLst>
              <a:ext uri="{FF2B5EF4-FFF2-40B4-BE49-F238E27FC236}">
                <a16:creationId xmlns:a16="http://schemas.microsoft.com/office/drawing/2014/main" id="{30D0A624-7630-46A8-96DB-88E347DF3E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1B4B7"/>
                </a:solidFill>
              </a:defRPr>
            </a:lvl1pPr>
          </a:lstStyle>
          <a:p>
            <a:fld id="{069F688B-CC9E-4DDA-A502-C802BED4987D}" type="slidenum">
              <a:rPr lang="en-GB" altLang="sl-SI"/>
              <a:pPr/>
              <a:t>‹#›</a:t>
            </a:fld>
            <a:endParaRPr lang="en-GB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7" r:id="rId1"/>
    <p:sldLayoutId id="2147483761" r:id="rId2"/>
    <p:sldLayoutId id="2147483768" r:id="rId3"/>
    <p:sldLayoutId id="2147483762" r:id="rId4"/>
    <p:sldLayoutId id="2147483769" r:id="rId5"/>
    <p:sldLayoutId id="2147483763" r:id="rId6"/>
    <p:sldLayoutId id="2147483764" r:id="rId7"/>
    <p:sldLayoutId id="2147483770" r:id="rId8"/>
    <p:sldLayoutId id="2147483771" r:id="rId9"/>
    <p:sldLayoutId id="2147483765" r:id="rId10"/>
    <p:sldLayoutId id="214748376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0BD0D9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10CF9B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>
            <a:extLst>
              <a:ext uri="{FF2B5EF4-FFF2-40B4-BE49-F238E27FC236}">
                <a16:creationId xmlns:a16="http://schemas.microsoft.com/office/drawing/2014/main" id="{4C1EDB35-6F83-420B-90D7-CE1EF9EC4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sl-SI" altLang="sl-SI" sz="9600">
                <a:solidFill>
                  <a:schemeClr val="bg1"/>
                </a:solidFill>
                <a:latin typeface="Modern No. 20" panose="020B0604020202020204" pitchFamily="18" charset="0"/>
              </a:rPr>
              <a:t>Boštjan Gorenc- Pižama</a:t>
            </a:r>
            <a:endParaRPr lang="en-GB" altLang="sl-SI" sz="9600">
              <a:solidFill>
                <a:schemeClr val="bg1"/>
              </a:solidFill>
              <a:latin typeface="Modern No. 20" panose="020B0604020202020204" pitchFamily="18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>
            <a:extLst>
              <a:ext uri="{FF2B5EF4-FFF2-40B4-BE49-F238E27FC236}">
                <a16:creationId xmlns:a16="http://schemas.microsoft.com/office/drawing/2014/main" id="{D2005CFA-902C-477C-A91F-0C0995E79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sl-SI" altLang="sl-SI" sz="9600"/>
              <a:t>življenje</a:t>
            </a:r>
            <a:endParaRPr lang="en-GB" altLang="sl-SI" sz="9600"/>
          </a:p>
        </p:txBody>
      </p:sp>
      <p:pic>
        <p:nvPicPr>
          <p:cNvPr id="8195" name="Slika 3">
            <a:extLst>
              <a:ext uri="{FF2B5EF4-FFF2-40B4-BE49-F238E27FC236}">
                <a16:creationId xmlns:a16="http://schemas.microsoft.com/office/drawing/2014/main" id="{04EB3A24-DD73-47A9-B0DA-7678EAB23F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1" t="2170" r="2496" b="2705"/>
          <a:stretch>
            <a:fillRect/>
          </a:stretch>
        </p:blipFill>
        <p:spPr bwMode="auto">
          <a:xfrm>
            <a:off x="3779838" y="1341438"/>
            <a:ext cx="5048250" cy="502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grada vsebine 2">
            <a:extLst>
              <a:ext uri="{FF2B5EF4-FFF2-40B4-BE49-F238E27FC236}">
                <a16:creationId xmlns:a16="http://schemas.microsoft.com/office/drawing/2014/main" id="{FBC9A70B-5924-4DCD-972D-7049AAFE1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12875"/>
            <a:ext cx="8893175" cy="5445125"/>
          </a:xfrm>
        </p:spPr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rodil 8. april 1977 Trojane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gimnazija v Kranju, filozofska fakulteta</a:t>
            </a:r>
          </a:p>
          <a:p>
            <a:pPr marL="36576" indent="0" fontAlgn="auto">
              <a:spcAft>
                <a:spcPts val="0"/>
              </a:spcAft>
              <a:buFont typeface="Wingdings 2"/>
              <a:buNone/>
              <a:defRPr/>
            </a:pPr>
            <a:endParaRPr lang="sl-SI" dirty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>
            <a:extLst>
              <a:ext uri="{FF2B5EF4-FFF2-40B4-BE49-F238E27FC236}">
                <a16:creationId xmlns:a16="http://schemas.microsoft.com/office/drawing/2014/main" id="{8C16320E-4526-4270-B72C-D30BE8AB9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GB" altLang="sl-SI"/>
          </a:p>
        </p:txBody>
      </p:sp>
      <p:sp>
        <p:nvSpPr>
          <p:cNvPr id="4" name="Ovalni oblaček 3">
            <a:extLst>
              <a:ext uri="{FF2B5EF4-FFF2-40B4-BE49-F238E27FC236}">
                <a16:creationId xmlns:a16="http://schemas.microsoft.com/office/drawing/2014/main" id="{7B8D128C-C0C1-4D67-83F7-428B7D6493B7}"/>
              </a:ext>
            </a:extLst>
          </p:cNvPr>
          <p:cNvSpPr/>
          <p:nvPr/>
        </p:nvSpPr>
        <p:spPr>
          <a:xfrm>
            <a:off x="596901" y="376367"/>
            <a:ext cx="7848872" cy="5256584"/>
          </a:xfrm>
          <a:prstGeom prst="wedgeEllipseCallou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222" name="PoljeZBesedilom 4">
            <a:extLst>
              <a:ext uri="{FF2B5EF4-FFF2-40B4-BE49-F238E27FC236}">
                <a16:creationId xmlns:a16="http://schemas.microsoft.com/office/drawing/2014/main" id="{91075DB6-52D8-42E9-A2FF-43212AA68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1412875"/>
            <a:ext cx="6192837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l-SI" altLang="sl-SI" sz="4000"/>
              <a:t>„</a:t>
            </a:r>
            <a:r>
              <a:rPr lang="en-GB" altLang="sl-SI"/>
              <a:t>Boštjan Gorenc – Pižama živi v majhni vasici na robu Kranjske, kjer med delom skozi okno opazuje vaško pokopališče. V prostem času igra namizne igre, kuha in se pretvarja, da mu sproti uspe prebrati vse knjige, ki jih kupi. Njegova najljubša barva je #2307f5, najljubši pisatelj Robert Rankin, najljubši slovenski pesnik pa Pavel Knobl (prvega ne pozabiš nikoli). Nobene lončnice mu pri življenju ne uspe obdržati dalj kot mesec dni, niti kaktusa.</a:t>
            </a:r>
            <a:r>
              <a:rPr lang="sl-SI" altLang="sl-SI" sz="3600"/>
              <a:t>“</a:t>
            </a:r>
            <a:endParaRPr lang="en-GB" altLang="sl-SI" sz="3600"/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>
            <a:extLst>
              <a:ext uri="{FF2B5EF4-FFF2-40B4-BE49-F238E27FC236}">
                <a16:creationId xmlns:a16="http://schemas.microsoft.com/office/drawing/2014/main" id="{A1853C98-D0B4-43D6-AE94-F95ED3115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513"/>
          </a:xfrm>
        </p:spPr>
        <p:txBody>
          <a:bodyPr/>
          <a:lstStyle/>
          <a:p>
            <a:r>
              <a:rPr lang="sl-SI" altLang="sl-SI"/>
              <a:t>pisanje</a:t>
            </a:r>
            <a:endParaRPr lang="en-GB" altLang="sl-SI"/>
          </a:p>
        </p:txBody>
      </p:sp>
      <p:pic>
        <p:nvPicPr>
          <p:cNvPr id="10243" name="Slika 3">
            <a:extLst>
              <a:ext uri="{FF2B5EF4-FFF2-40B4-BE49-F238E27FC236}">
                <a16:creationId xmlns:a16="http://schemas.microsoft.com/office/drawing/2014/main" id="{563C7BAF-36A4-4E88-8908-0E12A4E768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2197100"/>
            <a:ext cx="3008312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grada vsebine 2">
            <a:extLst>
              <a:ext uri="{FF2B5EF4-FFF2-40B4-BE49-F238E27FC236}">
                <a16:creationId xmlns:a16="http://schemas.microsoft.com/office/drawing/2014/main" id="{8CB597A6-9490-48A4-AD34-5DDAB2DA4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81075"/>
            <a:ext cx="9144000" cy="5876925"/>
          </a:xfrm>
        </p:spPr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Štiri zmajske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GB" dirty="0" err="1"/>
              <a:t>Pojoči</a:t>
            </a:r>
            <a:r>
              <a:rPr lang="en-GB" dirty="0"/>
              <a:t> grad, </a:t>
            </a:r>
            <a:r>
              <a:rPr lang="en-GB" dirty="0" err="1"/>
              <a:t>priročnik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gradnjo</a:t>
            </a:r>
            <a:r>
              <a:rPr lang="en-GB" dirty="0"/>
              <a:t> </a:t>
            </a:r>
            <a:r>
              <a:rPr lang="en-GB" dirty="0" err="1"/>
              <a:t>izvirnih</a:t>
            </a:r>
            <a:r>
              <a:rPr lang="en-GB" dirty="0"/>
              <a:t> </a:t>
            </a:r>
            <a:r>
              <a:rPr lang="en-GB" dirty="0" err="1"/>
              <a:t>instrumentov</a:t>
            </a:r>
            <a:r>
              <a:rPr lang="en-GB" dirty="0"/>
              <a:t> v </a:t>
            </a:r>
            <a:r>
              <a:rPr lang="en-GB" dirty="0" err="1"/>
              <a:t>stripu</a:t>
            </a:r>
            <a:endParaRPr lang="sl-SI" dirty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 err="1"/>
              <a:t>Strijamož</a:t>
            </a:r>
            <a:r>
              <a:rPr lang="sl-SI" dirty="0"/>
              <a:t>, Kurent, Trpka </a:t>
            </a:r>
            <a:r>
              <a:rPr lang="sl-SI" dirty="0" err="1"/>
              <a:t>nemoralka</a:t>
            </a:r>
            <a:r>
              <a:rPr lang="sl-SI" dirty="0"/>
              <a:t>,</a:t>
            </a:r>
          </a:p>
          <a:p>
            <a:pPr marL="3657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 Kavboj Pipec in Rdeča pesa in najemnina,</a:t>
            </a:r>
          </a:p>
          <a:p>
            <a:pPr marL="3657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 V vesolje (Pil)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Glas (igre)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GB" dirty="0"/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slov 1">
            <a:extLst>
              <a:ext uri="{FF2B5EF4-FFF2-40B4-BE49-F238E27FC236}">
                <a16:creationId xmlns:a16="http://schemas.microsoft.com/office/drawing/2014/main" id="{9F4B14D3-C306-44C7-B8B9-48A2B731F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413"/>
          </a:xfrm>
        </p:spPr>
        <p:txBody>
          <a:bodyPr/>
          <a:lstStyle/>
          <a:p>
            <a:r>
              <a:rPr lang="sl-SI" altLang="sl-SI"/>
              <a:t>prevajanje</a:t>
            </a:r>
            <a:endParaRPr lang="en-GB" altLang="sl-SI"/>
          </a:p>
        </p:txBody>
      </p:sp>
      <p:sp>
        <p:nvSpPr>
          <p:cNvPr id="11267" name="Ograda vsebine 2">
            <a:extLst>
              <a:ext uri="{FF2B5EF4-FFF2-40B4-BE49-F238E27FC236}">
                <a16:creationId xmlns:a16="http://schemas.microsoft.com/office/drawing/2014/main" id="{693C5776-3747-4F75-A405-81E2AB67F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r>
              <a:rPr lang="sl-SI" altLang="sl-SI"/>
              <a:t>Kapitan Gatnik</a:t>
            </a:r>
          </a:p>
          <a:p>
            <a:r>
              <a:rPr lang="sl-SI" altLang="sl-SI"/>
              <a:t>Igre prestolov</a:t>
            </a:r>
          </a:p>
          <a:p>
            <a:r>
              <a:rPr lang="sl-SI" altLang="sl-SI"/>
              <a:t>Zvezde so krive</a:t>
            </a:r>
          </a:p>
          <a:p>
            <a:r>
              <a:rPr lang="sl-SI" altLang="sl-SI"/>
              <a:t>Gospod Gnilc</a:t>
            </a:r>
            <a:endParaRPr lang="en-GB" altLang="sl-SI"/>
          </a:p>
        </p:txBody>
      </p:sp>
      <p:pic>
        <p:nvPicPr>
          <p:cNvPr id="11268" name="Slika 3">
            <a:extLst>
              <a:ext uri="{FF2B5EF4-FFF2-40B4-BE49-F238E27FC236}">
                <a16:creationId xmlns:a16="http://schemas.microsoft.com/office/drawing/2014/main" id="{22391FA2-9437-440F-8BAB-A3FAF956EF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558800"/>
            <a:ext cx="3911600" cy="391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Slika 4">
            <a:extLst>
              <a:ext uri="{FF2B5EF4-FFF2-40B4-BE49-F238E27FC236}">
                <a16:creationId xmlns:a16="http://schemas.microsoft.com/office/drawing/2014/main" id="{29E934FD-B6F6-4384-8F58-069AF1F337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05038"/>
            <a:ext cx="2857500" cy="421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1">
            <a:extLst>
              <a:ext uri="{FF2B5EF4-FFF2-40B4-BE49-F238E27FC236}">
                <a16:creationId xmlns:a16="http://schemas.microsoft.com/office/drawing/2014/main" id="{2A3D198E-1F17-48A6-AA47-3B1A25D18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413"/>
          </a:xfrm>
        </p:spPr>
        <p:txBody>
          <a:bodyPr/>
          <a:lstStyle/>
          <a:p>
            <a:r>
              <a:rPr lang="sl-SI" altLang="sl-SI"/>
              <a:t>glasba</a:t>
            </a:r>
            <a:endParaRPr lang="en-GB" altLang="sl-SI"/>
          </a:p>
        </p:txBody>
      </p:sp>
      <p:sp>
        <p:nvSpPr>
          <p:cNvPr id="12291" name="Ograda vsebine 2">
            <a:extLst>
              <a:ext uri="{FF2B5EF4-FFF2-40B4-BE49-F238E27FC236}">
                <a16:creationId xmlns:a16="http://schemas.microsoft.com/office/drawing/2014/main" id="{B89EE900-E3A8-45A2-B4A8-8AC498F1B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r>
              <a:rPr lang="sl-SI" altLang="sl-SI"/>
              <a:t>rep v srednji šoli – Črna kuhna</a:t>
            </a:r>
          </a:p>
          <a:p>
            <a:r>
              <a:rPr lang="en-GB" altLang="sl-SI"/>
              <a:t>N’tokom</a:t>
            </a:r>
            <a:r>
              <a:rPr lang="sl-SI" altLang="sl-SI"/>
              <a:t>, </a:t>
            </a:r>
            <a:r>
              <a:rPr lang="en-GB" altLang="sl-SI"/>
              <a:t>Dj gmh</a:t>
            </a:r>
            <a:r>
              <a:rPr lang="sl-SI" altLang="sl-SI"/>
              <a:t>, Praznik slovenske besede, Kr naprej</a:t>
            </a:r>
          </a:p>
          <a:p>
            <a:r>
              <a:rPr lang="sl-SI" altLang="sl-SI"/>
              <a:t>Pasji kartel (Kartelova teorija) </a:t>
            </a:r>
          </a:p>
          <a:p>
            <a:r>
              <a:rPr lang="sl-SI" altLang="sl-SI"/>
              <a:t>- Klemen Klemen, Vlado Kreslin</a:t>
            </a:r>
            <a:endParaRPr lang="en-GB" altLang="sl-SI"/>
          </a:p>
        </p:txBody>
      </p:sp>
      <p:pic>
        <p:nvPicPr>
          <p:cNvPr id="12292" name="Slika 3">
            <a:extLst>
              <a:ext uri="{FF2B5EF4-FFF2-40B4-BE49-F238E27FC236}">
                <a16:creationId xmlns:a16="http://schemas.microsoft.com/office/drawing/2014/main" id="{0D69237F-9CAF-4B80-AEAD-2B8558CDA2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2565400"/>
            <a:ext cx="3152775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slov 1">
            <a:extLst>
              <a:ext uri="{FF2B5EF4-FFF2-40B4-BE49-F238E27FC236}">
                <a16:creationId xmlns:a16="http://schemas.microsoft.com/office/drawing/2014/main" id="{445B8CD6-701E-429F-9719-BAD3EEDCF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r>
              <a:rPr lang="sl-SI" altLang="sl-SI"/>
              <a:t>stand up</a:t>
            </a:r>
            <a:endParaRPr lang="en-GB" altLang="sl-SI"/>
          </a:p>
        </p:txBody>
      </p:sp>
      <p:sp>
        <p:nvSpPr>
          <p:cNvPr id="13315" name="Ograda vsebine 2">
            <a:extLst>
              <a:ext uri="{FF2B5EF4-FFF2-40B4-BE49-F238E27FC236}">
                <a16:creationId xmlns:a16="http://schemas.microsoft.com/office/drawing/2014/main" id="{D30E4BB2-C416-4ED5-B9D7-674117269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96975"/>
            <a:ext cx="9144000" cy="5661025"/>
          </a:xfrm>
        </p:spPr>
        <p:txBody>
          <a:bodyPr/>
          <a:lstStyle/>
          <a:p>
            <a:r>
              <a:rPr lang="sl-SI" altLang="sl-SI"/>
              <a:t>Akcija!, Banzaaaj!, Mojs3 smeha v 3D</a:t>
            </a:r>
          </a:p>
          <a:p>
            <a:r>
              <a:rPr lang="sl-SI" altLang="sl-SI"/>
              <a:t>Komikaze</a:t>
            </a:r>
          </a:p>
          <a:p>
            <a:r>
              <a:rPr lang="en-GB" altLang="sl-SI"/>
              <a:t>Panč, Zimski Panč, </a:t>
            </a:r>
            <a:endParaRPr lang="sl-SI" altLang="sl-SI"/>
          </a:p>
          <a:p>
            <a:r>
              <a:rPr lang="en-GB" altLang="sl-SI"/>
              <a:t>Festival Lent, </a:t>
            </a:r>
            <a:endParaRPr lang="sl-SI" altLang="sl-SI"/>
          </a:p>
          <a:p>
            <a:r>
              <a:rPr lang="en-GB" altLang="sl-SI"/>
              <a:t>Viktorj</a:t>
            </a:r>
            <a:r>
              <a:rPr lang="sl-SI" altLang="sl-SI"/>
              <a:t>i</a:t>
            </a:r>
            <a:r>
              <a:rPr lang="en-GB" altLang="sl-SI"/>
              <a:t> 2010, </a:t>
            </a:r>
            <a:endParaRPr lang="sl-SI" altLang="sl-SI"/>
          </a:p>
          <a:p>
            <a:r>
              <a:rPr lang="en-GB" altLang="sl-SI"/>
              <a:t>voditelj Ime leta</a:t>
            </a:r>
          </a:p>
        </p:txBody>
      </p:sp>
      <p:pic>
        <p:nvPicPr>
          <p:cNvPr id="13316" name="Slika 3">
            <a:extLst>
              <a:ext uri="{FF2B5EF4-FFF2-40B4-BE49-F238E27FC236}">
                <a16:creationId xmlns:a16="http://schemas.microsoft.com/office/drawing/2014/main" id="{C060E444-D489-45F9-8DCC-F2A41FAA02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31"/>
          <a:stretch>
            <a:fillRect/>
          </a:stretch>
        </p:blipFill>
        <p:spPr bwMode="auto">
          <a:xfrm>
            <a:off x="3924300" y="3357563"/>
            <a:ext cx="4895850" cy="288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slov 1">
            <a:extLst>
              <a:ext uri="{FF2B5EF4-FFF2-40B4-BE49-F238E27FC236}">
                <a16:creationId xmlns:a16="http://schemas.microsoft.com/office/drawing/2014/main" id="{D7DBCF55-B91A-4E59-9C57-CB618F275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413"/>
          </a:xfrm>
        </p:spPr>
        <p:txBody>
          <a:bodyPr/>
          <a:lstStyle/>
          <a:p>
            <a:r>
              <a:rPr lang="sl-SI" altLang="sl-SI" sz="9600"/>
              <a:t>viri</a:t>
            </a:r>
            <a:endParaRPr lang="en-GB" altLang="sl-SI" sz="9600"/>
          </a:p>
        </p:txBody>
      </p:sp>
      <p:pic>
        <p:nvPicPr>
          <p:cNvPr id="14339" name="Slika 4">
            <a:extLst>
              <a:ext uri="{FF2B5EF4-FFF2-40B4-BE49-F238E27FC236}">
                <a16:creationId xmlns:a16="http://schemas.microsoft.com/office/drawing/2014/main" id="{2ACA96B4-EDB8-4BCA-8604-7E081AB482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708275"/>
            <a:ext cx="353377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Ograda vsebine 2">
            <a:extLst>
              <a:ext uri="{FF2B5EF4-FFF2-40B4-BE49-F238E27FC236}">
                <a16:creationId xmlns:a16="http://schemas.microsoft.com/office/drawing/2014/main" id="{0BFC35A8-0600-45D3-8D7C-9CBBCC116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r>
              <a:rPr lang="sl-SI" altLang="sl-SI"/>
              <a:t>pizama.net</a:t>
            </a:r>
          </a:p>
          <a:p>
            <a:r>
              <a:rPr lang="sl-SI" altLang="sl-SI"/>
              <a:t>festival Panč</a:t>
            </a:r>
          </a:p>
          <a:p>
            <a:r>
              <a:rPr lang="sl-SI" altLang="sl-SI"/>
              <a:t>wikipedija</a:t>
            </a:r>
          </a:p>
          <a:p>
            <a:r>
              <a:rPr lang="sl-SI" altLang="sl-SI"/>
              <a:t>facebook profil</a:t>
            </a:r>
          </a:p>
        </p:txBody>
      </p:sp>
      <p:pic>
        <p:nvPicPr>
          <p:cNvPr id="14341" name="Slika 3">
            <a:extLst>
              <a:ext uri="{FF2B5EF4-FFF2-40B4-BE49-F238E27FC236}">
                <a16:creationId xmlns:a16="http://schemas.microsoft.com/office/drawing/2014/main" id="{D88F902D-6797-4B60-A8E2-CB5BEB5CB8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0613" y="333375"/>
            <a:ext cx="3632200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Tehnika">
  <a:themeElements>
    <a:clrScheme name="Pot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ehnik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hni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0</TotalTime>
  <Words>218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Franklin Gothic Book</vt:lpstr>
      <vt:lpstr>Modern No. 20</vt:lpstr>
      <vt:lpstr>Wingdings 2</vt:lpstr>
      <vt:lpstr>Tehnika</vt:lpstr>
      <vt:lpstr>Boštjan Gorenc- Pižama</vt:lpstr>
      <vt:lpstr>življenje</vt:lpstr>
      <vt:lpstr>PowerPoint Presentation</vt:lpstr>
      <vt:lpstr>pisanje</vt:lpstr>
      <vt:lpstr>prevajanje</vt:lpstr>
      <vt:lpstr>glasba</vt:lpstr>
      <vt:lpstr>stand up</vt:lpstr>
      <vt:lpstr>viri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2019-06-03T09:05:52Z</dcterms:created>
  <dcterms:modified xsi:type="dcterms:W3CDTF">2019-06-03T09:05:52Z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