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9" r:id="rId4"/>
    <p:sldId id="263" r:id="rId5"/>
    <p:sldId id="262" r:id="rId6"/>
    <p:sldId id="265" r:id="rId7"/>
    <p:sldId id="260" r:id="rId8"/>
    <p:sldId id="261" r:id="rId9"/>
    <p:sldId id="264" r:id="rId10"/>
    <p:sldId id="268" r:id="rId11"/>
    <p:sldId id="267"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276B2-8D25-4D66-9A58-40FF0CD39EDC}" type="doc">
      <dgm:prSet loTypeId="urn:microsoft.com/office/officeart/2005/8/layout/process2" loCatId="process" qsTypeId="urn:microsoft.com/office/officeart/2005/8/quickstyle/simple1" qsCatId="simple" csTypeId="urn:microsoft.com/office/officeart/2005/8/colors/accent1_2" csCatId="accent1" phldr="1"/>
      <dgm:spPr/>
    </dgm:pt>
    <dgm:pt modelId="{20E70FBE-77FE-4074-B3B1-70BFB2E5FEDC}">
      <dgm:prSet phldrT="[besedilo]" phldr="1"/>
      <dgm:spPr>
        <a:blipFill rotWithShape="0">
          <a:blip xmlns:r="http://schemas.openxmlformats.org/officeDocument/2006/relationships" r:embed="rId1"/>
          <a:stretch>
            <a:fillRect/>
          </a:stretch>
        </a:blipFill>
      </dgm:spPr>
      <dgm:t>
        <a:bodyPr/>
        <a:lstStyle/>
        <a:p>
          <a:endParaRPr lang="sl-SI" dirty="0"/>
        </a:p>
      </dgm:t>
    </dgm:pt>
    <dgm:pt modelId="{963F63DB-036C-4005-8B75-E93228D50F68}" type="parTrans" cxnId="{E1A7721D-533D-4156-B63A-DA8CF3FC6902}">
      <dgm:prSet/>
      <dgm:spPr/>
      <dgm:t>
        <a:bodyPr/>
        <a:lstStyle/>
        <a:p>
          <a:endParaRPr lang="sl-SI"/>
        </a:p>
      </dgm:t>
    </dgm:pt>
    <dgm:pt modelId="{8FD82EDA-27A2-4C5D-9912-796196EB1CB0}" type="sibTrans" cxnId="{E1A7721D-533D-4156-B63A-DA8CF3FC6902}">
      <dgm:prSet/>
      <dgm:spPr/>
      <dgm:t>
        <a:bodyPr/>
        <a:lstStyle/>
        <a:p>
          <a:endParaRPr lang="sl-SI"/>
        </a:p>
      </dgm:t>
    </dgm:pt>
    <dgm:pt modelId="{D8E14765-5251-46A9-8893-7BE8458599A1}">
      <dgm:prSet phldrT="[besedilo]" phldr="1"/>
      <dgm:spPr>
        <a:blipFill rotWithShape="0">
          <a:blip xmlns:r="http://schemas.openxmlformats.org/officeDocument/2006/relationships" r:embed="rId2"/>
          <a:stretch>
            <a:fillRect/>
          </a:stretch>
        </a:blipFill>
      </dgm:spPr>
      <dgm:t>
        <a:bodyPr/>
        <a:lstStyle/>
        <a:p>
          <a:endParaRPr lang="sl-SI" dirty="0"/>
        </a:p>
      </dgm:t>
    </dgm:pt>
    <dgm:pt modelId="{7D72D6C4-9832-4AA4-8F74-99F9EEA230B5}" type="parTrans" cxnId="{C8AC1701-A83B-45C2-B6D2-062CD6A075D4}">
      <dgm:prSet/>
      <dgm:spPr/>
      <dgm:t>
        <a:bodyPr/>
        <a:lstStyle/>
        <a:p>
          <a:endParaRPr lang="sl-SI"/>
        </a:p>
      </dgm:t>
    </dgm:pt>
    <dgm:pt modelId="{4A7982B7-04D8-4B7D-A86B-048D362F88D4}" type="sibTrans" cxnId="{C8AC1701-A83B-45C2-B6D2-062CD6A075D4}">
      <dgm:prSet/>
      <dgm:spPr/>
      <dgm:t>
        <a:bodyPr/>
        <a:lstStyle/>
        <a:p>
          <a:endParaRPr lang="sl-SI"/>
        </a:p>
      </dgm:t>
    </dgm:pt>
    <dgm:pt modelId="{CD10934B-AD54-4113-8358-A267E777E41E}">
      <dgm:prSet phldrT="[besedilo]" phldr="1"/>
      <dgm:spPr>
        <a:blipFill rotWithShape="0">
          <a:blip xmlns:r="http://schemas.openxmlformats.org/officeDocument/2006/relationships" r:embed="rId3"/>
          <a:stretch>
            <a:fillRect/>
          </a:stretch>
        </a:blipFill>
      </dgm:spPr>
      <dgm:t>
        <a:bodyPr/>
        <a:lstStyle/>
        <a:p>
          <a:endParaRPr lang="sl-SI" dirty="0"/>
        </a:p>
      </dgm:t>
    </dgm:pt>
    <dgm:pt modelId="{59A4CF94-3428-448A-B5F7-62331E012F42}" type="parTrans" cxnId="{0F0D0F16-E319-4770-AFE8-46A813F39ED0}">
      <dgm:prSet/>
      <dgm:spPr/>
      <dgm:t>
        <a:bodyPr/>
        <a:lstStyle/>
        <a:p>
          <a:endParaRPr lang="sl-SI"/>
        </a:p>
      </dgm:t>
    </dgm:pt>
    <dgm:pt modelId="{B4E910A3-F54D-4269-B803-637FD1B75A73}" type="sibTrans" cxnId="{0F0D0F16-E319-4770-AFE8-46A813F39ED0}">
      <dgm:prSet/>
      <dgm:spPr/>
      <dgm:t>
        <a:bodyPr/>
        <a:lstStyle/>
        <a:p>
          <a:endParaRPr lang="sl-SI"/>
        </a:p>
      </dgm:t>
    </dgm:pt>
    <dgm:pt modelId="{EE898F90-5684-4AA5-81BA-20BECFA2E96B}">
      <dgm:prSet phldrT="[besedilo]"/>
      <dgm:spPr>
        <a:blipFill rotWithShape="0">
          <a:blip xmlns:r="http://schemas.openxmlformats.org/officeDocument/2006/relationships" r:embed="rId4"/>
          <a:stretch>
            <a:fillRect/>
          </a:stretch>
        </a:blipFill>
      </dgm:spPr>
      <dgm:t>
        <a:bodyPr/>
        <a:lstStyle/>
        <a:p>
          <a:endParaRPr lang="sl-SI" dirty="0"/>
        </a:p>
      </dgm:t>
    </dgm:pt>
    <dgm:pt modelId="{C6EF712E-4679-4AEF-8405-FD0AABA13909}" type="parTrans" cxnId="{9478717A-6200-4CBA-9D87-C97D08BBF045}">
      <dgm:prSet/>
      <dgm:spPr/>
      <dgm:t>
        <a:bodyPr/>
        <a:lstStyle/>
        <a:p>
          <a:endParaRPr lang="sl-SI"/>
        </a:p>
      </dgm:t>
    </dgm:pt>
    <dgm:pt modelId="{83103EA3-DDD2-41B4-800E-92A128C48950}" type="sibTrans" cxnId="{9478717A-6200-4CBA-9D87-C97D08BBF045}">
      <dgm:prSet/>
      <dgm:spPr/>
      <dgm:t>
        <a:bodyPr/>
        <a:lstStyle/>
        <a:p>
          <a:endParaRPr lang="sl-SI"/>
        </a:p>
      </dgm:t>
    </dgm:pt>
    <dgm:pt modelId="{DFA298DB-8F73-4F61-8D9E-44FC6E19D76D}" type="pres">
      <dgm:prSet presAssocID="{B49276B2-8D25-4D66-9A58-40FF0CD39EDC}" presName="linearFlow" presStyleCnt="0">
        <dgm:presLayoutVars>
          <dgm:resizeHandles val="exact"/>
        </dgm:presLayoutVars>
      </dgm:prSet>
      <dgm:spPr/>
    </dgm:pt>
    <dgm:pt modelId="{E3E2918E-4E07-4791-91F7-B3ECE64C37F1}" type="pres">
      <dgm:prSet presAssocID="{20E70FBE-77FE-4074-B3B1-70BFB2E5FEDC}" presName="node" presStyleLbl="node1" presStyleIdx="0" presStyleCnt="4" custScaleX="149464" custScaleY="163051" custLinFactX="-100000" custLinFactNeighborX="-130606" custLinFactNeighborY="57122">
        <dgm:presLayoutVars>
          <dgm:bulletEnabled val="1"/>
        </dgm:presLayoutVars>
      </dgm:prSet>
      <dgm:spPr/>
    </dgm:pt>
    <dgm:pt modelId="{C789B249-AAA8-4C23-A4E8-B17B31F3B37E}" type="pres">
      <dgm:prSet presAssocID="{8FD82EDA-27A2-4C5D-9912-796196EB1CB0}" presName="sibTrans" presStyleLbl="sibTrans2D1" presStyleIdx="0" presStyleCnt="3"/>
      <dgm:spPr/>
    </dgm:pt>
    <dgm:pt modelId="{17DE3064-F4DD-461B-A59D-6FEADC5B615B}" type="pres">
      <dgm:prSet presAssocID="{8FD82EDA-27A2-4C5D-9912-796196EB1CB0}" presName="connectorText" presStyleLbl="sibTrans2D1" presStyleIdx="0" presStyleCnt="3"/>
      <dgm:spPr/>
    </dgm:pt>
    <dgm:pt modelId="{58FEE59A-032D-479E-9AF2-9E591B26DF96}" type="pres">
      <dgm:prSet presAssocID="{D8E14765-5251-46A9-8893-7BE8458599A1}" presName="node" presStyleLbl="node1" presStyleIdx="1" presStyleCnt="4" custScaleX="184567" custScaleY="226111" custLinFactY="-14249" custLinFactNeighborX="-16906" custLinFactNeighborY="-100000">
        <dgm:presLayoutVars>
          <dgm:bulletEnabled val="1"/>
        </dgm:presLayoutVars>
      </dgm:prSet>
      <dgm:spPr/>
    </dgm:pt>
    <dgm:pt modelId="{85BA6E4E-9F6B-4D49-B3CD-F61929C0E679}" type="pres">
      <dgm:prSet presAssocID="{4A7982B7-04D8-4B7D-A86B-048D362F88D4}" presName="sibTrans" presStyleLbl="sibTrans2D1" presStyleIdx="1" presStyleCnt="3"/>
      <dgm:spPr/>
    </dgm:pt>
    <dgm:pt modelId="{8B2468F5-9117-404A-970B-52418E35E208}" type="pres">
      <dgm:prSet presAssocID="{4A7982B7-04D8-4B7D-A86B-048D362F88D4}" presName="connectorText" presStyleLbl="sibTrans2D1" presStyleIdx="1" presStyleCnt="3"/>
      <dgm:spPr/>
    </dgm:pt>
    <dgm:pt modelId="{368A79E7-5A66-40AF-805D-A4FA2B90162C}" type="pres">
      <dgm:prSet presAssocID="{CD10934B-AD54-4113-8358-A267E777E41E}" presName="node" presStyleLbl="node1" presStyleIdx="2" presStyleCnt="4" custScaleX="199746" custScaleY="205661" custLinFactX="51032" custLinFactY="-4901" custLinFactNeighborX="100000" custLinFactNeighborY="-100000">
        <dgm:presLayoutVars>
          <dgm:bulletEnabled val="1"/>
        </dgm:presLayoutVars>
      </dgm:prSet>
      <dgm:spPr/>
    </dgm:pt>
    <dgm:pt modelId="{6AD3FB5A-C67D-4916-8BD8-0F8A24D7A15F}" type="pres">
      <dgm:prSet presAssocID="{B4E910A3-F54D-4269-B803-637FD1B75A73}" presName="sibTrans" presStyleLbl="sibTrans2D1" presStyleIdx="2" presStyleCnt="3"/>
      <dgm:spPr/>
    </dgm:pt>
    <dgm:pt modelId="{8EFA7EE6-AD1F-4842-9FDF-ECF92513337B}" type="pres">
      <dgm:prSet presAssocID="{B4E910A3-F54D-4269-B803-637FD1B75A73}" presName="connectorText" presStyleLbl="sibTrans2D1" presStyleIdx="2" presStyleCnt="3"/>
      <dgm:spPr/>
    </dgm:pt>
    <dgm:pt modelId="{091FFC08-81F9-4447-B1B2-C9CF8D358D76}" type="pres">
      <dgm:prSet presAssocID="{EE898F90-5684-4AA5-81BA-20BECFA2E96B}" presName="node" presStyleLbl="node1" presStyleIdx="3" presStyleCnt="4" custScaleX="165516" custScaleY="180102" custLinFactNeighborX="-8704" custLinFactNeighborY="-60021">
        <dgm:presLayoutVars>
          <dgm:bulletEnabled val="1"/>
        </dgm:presLayoutVars>
      </dgm:prSet>
      <dgm:spPr/>
    </dgm:pt>
  </dgm:ptLst>
  <dgm:cxnLst>
    <dgm:cxn modelId="{0BF61400-908B-4D28-8F34-8D848B463A7C}" type="presOf" srcId="{8FD82EDA-27A2-4C5D-9912-796196EB1CB0}" destId="{17DE3064-F4DD-461B-A59D-6FEADC5B615B}" srcOrd="1" destOrd="0" presId="urn:microsoft.com/office/officeart/2005/8/layout/process2"/>
    <dgm:cxn modelId="{C8AC1701-A83B-45C2-B6D2-062CD6A075D4}" srcId="{B49276B2-8D25-4D66-9A58-40FF0CD39EDC}" destId="{D8E14765-5251-46A9-8893-7BE8458599A1}" srcOrd="1" destOrd="0" parTransId="{7D72D6C4-9832-4AA4-8F74-99F9EEA230B5}" sibTransId="{4A7982B7-04D8-4B7D-A86B-048D362F88D4}"/>
    <dgm:cxn modelId="{FFC87B15-6897-4D20-B70C-A6E7C010FB18}" type="presOf" srcId="{CD10934B-AD54-4113-8358-A267E777E41E}" destId="{368A79E7-5A66-40AF-805D-A4FA2B90162C}" srcOrd="0" destOrd="0" presId="urn:microsoft.com/office/officeart/2005/8/layout/process2"/>
    <dgm:cxn modelId="{0F0D0F16-E319-4770-AFE8-46A813F39ED0}" srcId="{B49276B2-8D25-4D66-9A58-40FF0CD39EDC}" destId="{CD10934B-AD54-4113-8358-A267E777E41E}" srcOrd="2" destOrd="0" parTransId="{59A4CF94-3428-448A-B5F7-62331E012F42}" sibTransId="{B4E910A3-F54D-4269-B803-637FD1B75A73}"/>
    <dgm:cxn modelId="{0DF4F818-6205-4E75-9062-8165BB9CE58C}" type="presOf" srcId="{B49276B2-8D25-4D66-9A58-40FF0CD39EDC}" destId="{DFA298DB-8F73-4F61-8D9E-44FC6E19D76D}" srcOrd="0" destOrd="0" presId="urn:microsoft.com/office/officeart/2005/8/layout/process2"/>
    <dgm:cxn modelId="{E1A7721D-533D-4156-B63A-DA8CF3FC6902}" srcId="{B49276B2-8D25-4D66-9A58-40FF0CD39EDC}" destId="{20E70FBE-77FE-4074-B3B1-70BFB2E5FEDC}" srcOrd="0" destOrd="0" parTransId="{963F63DB-036C-4005-8B75-E93228D50F68}" sibTransId="{8FD82EDA-27A2-4C5D-9912-796196EB1CB0}"/>
    <dgm:cxn modelId="{5A333165-407D-4063-953D-A646DF3FD890}" type="presOf" srcId="{EE898F90-5684-4AA5-81BA-20BECFA2E96B}" destId="{091FFC08-81F9-4447-B1B2-C9CF8D358D76}" srcOrd="0" destOrd="0" presId="urn:microsoft.com/office/officeart/2005/8/layout/process2"/>
    <dgm:cxn modelId="{43311572-2038-4E92-AA65-3DCB1BE5F4BE}" type="presOf" srcId="{D8E14765-5251-46A9-8893-7BE8458599A1}" destId="{58FEE59A-032D-479E-9AF2-9E591B26DF96}" srcOrd="0" destOrd="0" presId="urn:microsoft.com/office/officeart/2005/8/layout/process2"/>
    <dgm:cxn modelId="{9478717A-6200-4CBA-9D87-C97D08BBF045}" srcId="{B49276B2-8D25-4D66-9A58-40FF0CD39EDC}" destId="{EE898F90-5684-4AA5-81BA-20BECFA2E96B}" srcOrd="3" destOrd="0" parTransId="{C6EF712E-4679-4AEF-8405-FD0AABA13909}" sibTransId="{83103EA3-DDD2-41B4-800E-92A128C48950}"/>
    <dgm:cxn modelId="{3E2B3985-07C8-4E2A-AD93-2102C8252EE9}" type="presOf" srcId="{4A7982B7-04D8-4B7D-A86B-048D362F88D4}" destId="{8B2468F5-9117-404A-970B-52418E35E208}" srcOrd="1" destOrd="0" presId="urn:microsoft.com/office/officeart/2005/8/layout/process2"/>
    <dgm:cxn modelId="{3473D486-4E58-4D4C-A6F9-909180D891C0}" type="presOf" srcId="{8FD82EDA-27A2-4C5D-9912-796196EB1CB0}" destId="{C789B249-AAA8-4C23-A4E8-B17B31F3B37E}" srcOrd="0" destOrd="0" presId="urn:microsoft.com/office/officeart/2005/8/layout/process2"/>
    <dgm:cxn modelId="{BCDA7994-BEE1-4C00-8904-B2EC5B6B64AD}" type="presOf" srcId="{20E70FBE-77FE-4074-B3B1-70BFB2E5FEDC}" destId="{E3E2918E-4E07-4791-91F7-B3ECE64C37F1}" srcOrd="0" destOrd="0" presId="urn:microsoft.com/office/officeart/2005/8/layout/process2"/>
    <dgm:cxn modelId="{F89F1CB0-96A5-476B-9453-DBF46199B6D2}" type="presOf" srcId="{4A7982B7-04D8-4B7D-A86B-048D362F88D4}" destId="{85BA6E4E-9F6B-4D49-B3CD-F61929C0E679}" srcOrd="0" destOrd="0" presId="urn:microsoft.com/office/officeart/2005/8/layout/process2"/>
    <dgm:cxn modelId="{D1B6C2D8-0E36-449A-A1F4-E1FF291528F8}" type="presOf" srcId="{B4E910A3-F54D-4269-B803-637FD1B75A73}" destId="{6AD3FB5A-C67D-4916-8BD8-0F8A24D7A15F}" srcOrd="0" destOrd="0" presId="urn:microsoft.com/office/officeart/2005/8/layout/process2"/>
    <dgm:cxn modelId="{968364F5-67C5-4BB9-AE91-E14A9C5A765F}" type="presOf" srcId="{B4E910A3-F54D-4269-B803-637FD1B75A73}" destId="{8EFA7EE6-AD1F-4842-9FDF-ECF92513337B}" srcOrd="1" destOrd="0" presId="urn:microsoft.com/office/officeart/2005/8/layout/process2"/>
    <dgm:cxn modelId="{1A5E9089-906E-458C-9CDB-31FEE23648A0}" type="presParOf" srcId="{DFA298DB-8F73-4F61-8D9E-44FC6E19D76D}" destId="{E3E2918E-4E07-4791-91F7-B3ECE64C37F1}" srcOrd="0" destOrd="0" presId="urn:microsoft.com/office/officeart/2005/8/layout/process2"/>
    <dgm:cxn modelId="{69D029F5-31C3-4EA7-BA80-B7254DA301AD}" type="presParOf" srcId="{DFA298DB-8F73-4F61-8D9E-44FC6E19D76D}" destId="{C789B249-AAA8-4C23-A4E8-B17B31F3B37E}" srcOrd="1" destOrd="0" presId="urn:microsoft.com/office/officeart/2005/8/layout/process2"/>
    <dgm:cxn modelId="{922448D9-BCE9-475A-BF1B-5DC00AE4EAD0}" type="presParOf" srcId="{C789B249-AAA8-4C23-A4E8-B17B31F3B37E}" destId="{17DE3064-F4DD-461B-A59D-6FEADC5B615B}" srcOrd="0" destOrd="0" presId="urn:microsoft.com/office/officeart/2005/8/layout/process2"/>
    <dgm:cxn modelId="{8359BACF-7B05-4E11-A181-1C507CB84A39}" type="presParOf" srcId="{DFA298DB-8F73-4F61-8D9E-44FC6E19D76D}" destId="{58FEE59A-032D-479E-9AF2-9E591B26DF96}" srcOrd="2" destOrd="0" presId="urn:microsoft.com/office/officeart/2005/8/layout/process2"/>
    <dgm:cxn modelId="{C1CAB931-9C14-4796-A8A7-58226837A1A7}" type="presParOf" srcId="{DFA298DB-8F73-4F61-8D9E-44FC6E19D76D}" destId="{85BA6E4E-9F6B-4D49-B3CD-F61929C0E679}" srcOrd="3" destOrd="0" presId="urn:microsoft.com/office/officeart/2005/8/layout/process2"/>
    <dgm:cxn modelId="{0B5C4A2B-94E2-4D48-88A1-76CA6D1E94A1}" type="presParOf" srcId="{85BA6E4E-9F6B-4D49-B3CD-F61929C0E679}" destId="{8B2468F5-9117-404A-970B-52418E35E208}" srcOrd="0" destOrd="0" presId="urn:microsoft.com/office/officeart/2005/8/layout/process2"/>
    <dgm:cxn modelId="{F6C6B47E-253C-4349-AD80-7DAF5CCBE9AB}" type="presParOf" srcId="{DFA298DB-8F73-4F61-8D9E-44FC6E19D76D}" destId="{368A79E7-5A66-40AF-805D-A4FA2B90162C}" srcOrd="4" destOrd="0" presId="urn:microsoft.com/office/officeart/2005/8/layout/process2"/>
    <dgm:cxn modelId="{470FD413-39AC-4CFE-B6B5-85DEC238764F}" type="presParOf" srcId="{DFA298DB-8F73-4F61-8D9E-44FC6E19D76D}" destId="{6AD3FB5A-C67D-4916-8BD8-0F8A24D7A15F}" srcOrd="5" destOrd="0" presId="urn:microsoft.com/office/officeart/2005/8/layout/process2"/>
    <dgm:cxn modelId="{E77CDCB9-17C6-41D5-A913-6FC00A9335FB}" type="presParOf" srcId="{6AD3FB5A-C67D-4916-8BD8-0F8A24D7A15F}" destId="{8EFA7EE6-AD1F-4842-9FDF-ECF92513337B}" srcOrd="0" destOrd="0" presId="urn:microsoft.com/office/officeart/2005/8/layout/process2"/>
    <dgm:cxn modelId="{B5FCAFA0-013C-46E0-8ACC-A067EFAFC729}" type="presParOf" srcId="{DFA298DB-8F73-4F61-8D9E-44FC6E19D76D}" destId="{091FFC08-81F9-4447-B1B2-C9CF8D358D7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3C5E8-B67E-4395-8B19-D8F69F003272}"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sl-SI"/>
        </a:p>
      </dgm:t>
    </dgm:pt>
    <dgm:pt modelId="{36C0163A-84E4-492F-AC92-ADB87122AA46}">
      <dgm:prSet phldrT="[besedilo]"/>
      <dgm:spPr>
        <a:solidFill>
          <a:srgbClr val="FFFF17"/>
        </a:solidFill>
      </dgm:spPr>
      <dgm:t>
        <a:bodyPr/>
        <a:lstStyle/>
        <a:p>
          <a:r>
            <a:rPr lang="sl-SI" dirty="0"/>
            <a:t>1980</a:t>
          </a:r>
        </a:p>
      </dgm:t>
    </dgm:pt>
    <dgm:pt modelId="{24CAE41D-9483-4FCB-85F5-E3D64EAA0664}" type="parTrans" cxnId="{4777AF6C-463B-4431-BB48-5BFFA5074773}">
      <dgm:prSet/>
      <dgm:spPr/>
      <dgm:t>
        <a:bodyPr/>
        <a:lstStyle/>
        <a:p>
          <a:endParaRPr lang="sl-SI"/>
        </a:p>
      </dgm:t>
    </dgm:pt>
    <dgm:pt modelId="{CF9B243F-DCD2-4937-8DA8-882B422DD7E5}" type="sibTrans" cxnId="{4777AF6C-463B-4431-BB48-5BFFA5074773}">
      <dgm:prSet/>
      <dgm:spPr/>
      <dgm:t>
        <a:bodyPr/>
        <a:lstStyle/>
        <a:p>
          <a:endParaRPr lang="sl-SI"/>
        </a:p>
      </dgm:t>
    </dgm:pt>
    <dgm:pt modelId="{6F1F5AED-0D36-4AE5-8392-B773BAF90B55}">
      <dgm:prSet phldrT="[besedilo]"/>
      <dgm:spPr/>
      <dgm:t>
        <a:bodyPr/>
        <a:lstStyle/>
        <a:p>
          <a:r>
            <a:rPr lang="sl-SI" dirty="0"/>
            <a:t>Pijača naše in vaše mladosti</a:t>
          </a:r>
        </a:p>
      </dgm:t>
    </dgm:pt>
    <dgm:pt modelId="{7EAA3436-399B-478B-86C8-77BB5001DD40}" type="parTrans" cxnId="{07E5047D-171C-4C7D-B9E9-A8B3BD567B27}">
      <dgm:prSet/>
      <dgm:spPr/>
      <dgm:t>
        <a:bodyPr/>
        <a:lstStyle/>
        <a:p>
          <a:endParaRPr lang="sl-SI"/>
        </a:p>
      </dgm:t>
    </dgm:pt>
    <dgm:pt modelId="{A9861373-46D3-4B36-9FA5-1A63E3379928}" type="sibTrans" cxnId="{07E5047D-171C-4C7D-B9E9-A8B3BD567B27}">
      <dgm:prSet/>
      <dgm:spPr/>
      <dgm:t>
        <a:bodyPr/>
        <a:lstStyle/>
        <a:p>
          <a:endParaRPr lang="sl-SI"/>
        </a:p>
      </dgm:t>
    </dgm:pt>
    <dgm:pt modelId="{227078F9-7E1A-4AE9-BF1C-D6F7FF9A8806}">
      <dgm:prSet phldrT="[besedilo]"/>
      <dgm:spPr>
        <a:solidFill>
          <a:srgbClr val="FFFF17"/>
        </a:solidFill>
      </dgm:spPr>
      <dgm:t>
        <a:bodyPr/>
        <a:lstStyle/>
        <a:p>
          <a:r>
            <a:rPr lang="sl-SI" dirty="0"/>
            <a:t>1983</a:t>
          </a:r>
        </a:p>
      </dgm:t>
    </dgm:pt>
    <dgm:pt modelId="{109547D4-4231-40CD-BA8F-44C01A99A44B}" type="parTrans" cxnId="{69F31D22-D544-47CC-96EA-D120BA6B2379}">
      <dgm:prSet/>
      <dgm:spPr/>
      <dgm:t>
        <a:bodyPr/>
        <a:lstStyle/>
        <a:p>
          <a:endParaRPr lang="sl-SI"/>
        </a:p>
      </dgm:t>
    </dgm:pt>
    <dgm:pt modelId="{79409224-A48F-4FF8-A200-BB4BB6BBF59E}" type="sibTrans" cxnId="{69F31D22-D544-47CC-96EA-D120BA6B2379}">
      <dgm:prSet/>
      <dgm:spPr/>
      <dgm:t>
        <a:bodyPr/>
        <a:lstStyle/>
        <a:p>
          <a:endParaRPr lang="sl-SI"/>
        </a:p>
      </dgm:t>
    </dgm:pt>
    <dgm:pt modelId="{C218AABC-986D-479D-84FB-F524BB175D21}">
      <dgm:prSet phldrT="[besedilo]"/>
      <dgm:spPr/>
      <dgm:t>
        <a:bodyPr/>
        <a:lstStyle/>
        <a:p>
          <a:r>
            <a:rPr lang="sl-SI" dirty="0"/>
            <a:t>Še vedno najboljša</a:t>
          </a:r>
        </a:p>
      </dgm:t>
    </dgm:pt>
    <dgm:pt modelId="{0CE9E93B-2B46-42EC-A764-50B3A8B9F9E3}" type="parTrans" cxnId="{17038983-67E2-41D0-9958-F9E917774D22}">
      <dgm:prSet/>
      <dgm:spPr/>
      <dgm:t>
        <a:bodyPr/>
        <a:lstStyle/>
        <a:p>
          <a:endParaRPr lang="sl-SI"/>
        </a:p>
      </dgm:t>
    </dgm:pt>
    <dgm:pt modelId="{AF457357-0F6D-44BF-9075-66CDD2EEBAB9}" type="sibTrans" cxnId="{17038983-67E2-41D0-9958-F9E917774D22}">
      <dgm:prSet/>
      <dgm:spPr/>
      <dgm:t>
        <a:bodyPr/>
        <a:lstStyle/>
        <a:p>
          <a:endParaRPr lang="sl-SI"/>
        </a:p>
      </dgm:t>
    </dgm:pt>
    <dgm:pt modelId="{12CBED05-F90F-4E92-B2DB-BD9344B2BA8F}">
      <dgm:prSet phldrT="[besedilo]"/>
      <dgm:spPr>
        <a:solidFill>
          <a:srgbClr val="FFFF17"/>
        </a:solidFill>
      </dgm:spPr>
      <dgm:t>
        <a:bodyPr/>
        <a:lstStyle/>
        <a:p>
          <a:r>
            <a:rPr lang="sl-SI" dirty="0"/>
            <a:t>2001</a:t>
          </a:r>
        </a:p>
      </dgm:t>
    </dgm:pt>
    <dgm:pt modelId="{63EC61ED-688E-45E9-B3E0-05DB860B41D6}" type="parTrans" cxnId="{2DE01043-09CB-4EA8-87A8-CD1D7DDCF275}">
      <dgm:prSet/>
      <dgm:spPr/>
      <dgm:t>
        <a:bodyPr/>
        <a:lstStyle/>
        <a:p>
          <a:endParaRPr lang="sl-SI"/>
        </a:p>
      </dgm:t>
    </dgm:pt>
    <dgm:pt modelId="{651C3E6C-0A3A-4CA3-8C64-FE038B5D901C}" type="sibTrans" cxnId="{2DE01043-09CB-4EA8-87A8-CD1D7DDCF275}">
      <dgm:prSet/>
      <dgm:spPr/>
      <dgm:t>
        <a:bodyPr/>
        <a:lstStyle/>
        <a:p>
          <a:endParaRPr lang="sl-SI"/>
        </a:p>
      </dgm:t>
    </dgm:pt>
    <dgm:pt modelId="{982D1BCD-11CC-446F-ACD3-7EAE6EF85B8E}">
      <dgm:prSet phldrT="[besedilo]"/>
      <dgm:spPr/>
      <dgm:t>
        <a:bodyPr/>
        <a:lstStyle/>
        <a:p>
          <a:r>
            <a:rPr lang="sl-SI" dirty="0"/>
            <a:t>Prve ne pozabiš nikoli</a:t>
          </a:r>
        </a:p>
      </dgm:t>
    </dgm:pt>
    <dgm:pt modelId="{0E457CEE-EB6F-4B61-9FD8-E7919007035E}" type="parTrans" cxnId="{E66C3021-427B-4D41-A69F-8EB47F149CC6}">
      <dgm:prSet/>
      <dgm:spPr/>
      <dgm:t>
        <a:bodyPr/>
        <a:lstStyle/>
        <a:p>
          <a:endParaRPr lang="sl-SI"/>
        </a:p>
      </dgm:t>
    </dgm:pt>
    <dgm:pt modelId="{FB01D76E-CA41-4636-8FDA-709E6542CD82}" type="sibTrans" cxnId="{E66C3021-427B-4D41-A69F-8EB47F149CC6}">
      <dgm:prSet/>
      <dgm:spPr/>
      <dgm:t>
        <a:bodyPr/>
        <a:lstStyle/>
        <a:p>
          <a:endParaRPr lang="sl-SI"/>
        </a:p>
      </dgm:t>
    </dgm:pt>
    <dgm:pt modelId="{302FAACC-A807-4F53-8D98-C80CF457ADC5}">
      <dgm:prSet phldrT="[besedilo]"/>
      <dgm:spPr>
        <a:solidFill>
          <a:srgbClr val="FFFF17"/>
        </a:solidFill>
      </dgm:spPr>
      <dgm:t>
        <a:bodyPr/>
        <a:lstStyle/>
        <a:p>
          <a:r>
            <a:rPr lang="sl-SI" dirty="0"/>
            <a:t>2002</a:t>
          </a:r>
        </a:p>
      </dgm:t>
    </dgm:pt>
    <dgm:pt modelId="{7988E84E-C59C-4D89-BF27-0C8FB99702CC}" type="parTrans" cxnId="{7191FFF3-56CF-4027-B2A7-219C17A37BB9}">
      <dgm:prSet/>
      <dgm:spPr/>
      <dgm:t>
        <a:bodyPr/>
        <a:lstStyle/>
        <a:p>
          <a:endParaRPr lang="sl-SI"/>
        </a:p>
      </dgm:t>
    </dgm:pt>
    <dgm:pt modelId="{EB290B73-B915-4616-8E08-2132C9D3DEF9}" type="sibTrans" cxnId="{7191FFF3-56CF-4027-B2A7-219C17A37BB9}">
      <dgm:prSet/>
      <dgm:spPr/>
      <dgm:t>
        <a:bodyPr/>
        <a:lstStyle/>
        <a:p>
          <a:endParaRPr lang="sl-SI"/>
        </a:p>
      </dgm:t>
    </dgm:pt>
    <dgm:pt modelId="{898A2FFD-6F95-4792-9202-A473D2FC2C69}">
      <dgm:prSet/>
      <dgm:spPr/>
      <dgm:t>
        <a:bodyPr/>
        <a:lstStyle/>
        <a:p>
          <a:r>
            <a:rPr lang="sl-SI" dirty="0" err="1"/>
            <a:t>Cockte</a:t>
          </a:r>
          <a:r>
            <a:rPr lang="sl-SI" dirty="0"/>
            <a:t> pogrešam</a:t>
          </a:r>
        </a:p>
      </dgm:t>
    </dgm:pt>
    <dgm:pt modelId="{775D4AFA-8301-4686-B1E9-C92F161AC0DC}" type="parTrans" cxnId="{322B615C-FC49-4565-9D69-F251FBBCC92E}">
      <dgm:prSet/>
      <dgm:spPr/>
      <dgm:t>
        <a:bodyPr/>
        <a:lstStyle/>
        <a:p>
          <a:endParaRPr lang="sl-SI"/>
        </a:p>
      </dgm:t>
    </dgm:pt>
    <dgm:pt modelId="{E141920A-8981-4383-84F9-87D474F085A8}" type="sibTrans" cxnId="{322B615C-FC49-4565-9D69-F251FBBCC92E}">
      <dgm:prSet/>
      <dgm:spPr/>
      <dgm:t>
        <a:bodyPr/>
        <a:lstStyle/>
        <a:p>
          <a:endParaRPr lang="sl-SI"/>
        </a:p>
      </dgm:t>
    </dgm:pt>
    <dgm:pt modelId="{BF7D865F-A147-4477-BDC2-6738E36F1D71}">
      <dgm:prSet/>
      <dgm:spPr>
        <a:solidFill>
          <a:srgbClr val="FFFF17"/>
        </a:solidFill>
      </dgm:spPr>
      <dgm:t>
        <a:bodyPr/>
        <a:lstStyle/>
        <a:p>
          <a:r>
            <a:rPr lang="sl-SI" dirty="0"/>
            <a:t>2005</a:t>
          </a:r>
        </a:p>
      </dgm:t>
    </dgm:pt>
    <dgm:pt modelId="{9EF00EC7-3718-425A-A3D4-9A825162D4D6}" type="parTrans" cxnId="{05CA434D-7829-46F8-A38D-1F1765DF6310}">
      <dgm:prSet/>
      <dgm:spPr/>
      <dgm:t>
        <a:bodyPr/>
        <a:lstStyle/>
        <a:p>
          <a:endParaRPr lang="sl-SI"/>
        </a:p>
      </dgm:t>
    </dgm:pt>
    <dgm:pt modelId="{563D6F9C-8CCF-442B-8D43-D4A8D452B3EB}" type="sibTrans" cxnId="{05CA434D-7829-46F8-A38D-1F1765DF6310}">
      <dgm:prSet/>
      <dgm:spPr/>
      <dgm:t>
        <a:bodyPr/>
        <a:lstStyle/>
        <a:p>
          <a:endParaRPr lang="sl-SI"/>
        </a:p>
      </dgm:t>
    </dgm:pt>
    <dgm:pt modelId="{DF1A890C-1696-4E2F-8E78-6276055C0988}">
      <dgm:prSet/>
      <dgm:spPr/>
      <dgm:t>
        <a:bodyPr/>
        <a:lstStyle/>
        <a:p>
          <a:r>
            <a:rPr lang="sl-SI" dirty="0"/>
            <a:t>Brez kofeina – brez kisline – brez </a:t>
          </a:r>
          <a:r>
            <a:rPr lang="sl-SI" dirty="0" err="1"/>
            <a:t>heca</a:t>
          </a:r>
          <a:endParaRPr lang="sl-SI" dirty="0"/>
        </a:p>
      </dgm:t>
    </dgm:pt>
    <dgm:pt modelId="{F53C68F0-F38B-4B87-B04D-91D8BA5E57E6}" type="parTrans" cxnId="{AE3E56A2-171C-4DDD-803B-C02B19BD316A}">
      <dgm:prSet/>
      <dgm:spPr/>
      <dgm:t>
        <a:bodyPr/>
        <a:lstStyle/>
        <a:p>
          <a:endParaRPr lang="sl-SI"/>
        </a:p>
      </dgm:t>
    </dgm:pt>
    <dgm:pt modelId="{AF351A94-2155-4C75-BE4E-AE23184EBEE5}" type="sibTrans" cxnId="{AE3E56A2-171C-4DDD-803B-C02B19BD316A}">
      <dgm:prSet/>
      <dgm:spPr/>
      <dgm:t>
        <a:bodyPr/>
        <a:lstStyle/>
        <a:p>
          <a:endParaRPr lang="sl-SI"/>
        </a:p>
      </dgm:t>
    </dgm:pt>
    <dgm:pt modelId="{BB0CA2FC-42C0-42BD-BAB1-C52D53C9A684}" type="pres">
      <dgm:prSet presAssocID="{4003C5E8-B67E-4395-8B19-D8F69F003272}" presName="linearFlow" presStyleCnt="0">
        <dgm:presLayoutVars>
          <dgm:dir/>
          <dgm:animLvl val="lvl"/>
          <dgm:resizeHandles val="exact"/>
        </dgm:presLayoutVars>
      </dgm:prSet>
      <dgm:spPr/>
    </dgm:pt>
    <dgm:pt modelId="{7D60C8A9-0743-43A1-B180-E8A3E6ED3697}" type="pres">
      <dgm:prSet presAssocID="{36C0163A-84E4-492F-AC92-ADB87122AA46}" presName="composite" presStyleCnt="0"/>
      <dgm:spPr/>
    </dgm:pt>
    <dgm:pt modelId="{305D2BD6-6692-4C61-88BF-E63DAB9EE167}" type="pres">
      <dgm:prSet presAssocID="{36C0163A-84E4-492F-AC92-ADB87122AA46}" presName="parentText" presStyleLbl="alignNode1" presStyleIdx="0" presStyleCnt="5">
        <dgm:presLayoutVars>
          <dgm:chMax val="1"/>
          <dgm:bulletEnabled val="1"/>
        </dgm:presLayoutVars>
      </dgm:prSet>
      <dgm:spPr/>
    </dgm:pt>
    <dgm:pt modelId="{AD65CFCC-F530-4E6A-970F-1C6E0083CC71}" type="pres">
      <dgm:prSet presAssocID="{36C0163A-84E4-492F-AC92-ADB87122AA46}" presName="descendantText" presStyleLbl="alignAcc1" presStyleIdx="0" presStyleCnt="5">
        <dgm:presLayoutVars>
          <dgm:bulletEnabled val="1"/>
        </dgm:presLayoutVars>
      </dgm:prSet>
      <dgm:spPr/>
    </dgm:pt>
    <dgm:pt modelId="{5A57B83C-DBF8-4C2D-A113-8088E638D20D}" type="pres">
      <dgm:prSet presAssocID="{CF9B243F-DCD2-4937-8DA8-882B422DD7E5}" presName="sp" presStyleCnt="0"/>
      <dgm:spPr/>
    </dgm:pt>
    <dgm:pt modelId="{A69F4006-9B5F-4516-9E6E-D722262D06BD}" type="pres">
      <dgm:prSet presAssocID="{227078F9-7E1A-4AE9-BF1C-D6F7FF9A8806}" presName="composite" presStyleCnt="0"/>
      <dgm:spPr/>
    </dgm:pt>
    <dgm:pt modelId="{858D25F7-C289-4D3F-903E-8C12453AB621}" type="pres">
      <dgm:prSet presAssocID="{227078F9-7E1A-4AE9-BF1C-D6F7FF9A8806}" presName="parentText" presStyleLbl="alignNode1" presStyleIdx="1" presStyleCnt="5">
        <dgm:presLayoutVars>
          <dgm:chMax val="1"/>
          <dgm:bulletEnabled val="1"/>
        </dgm:presLayoutVars>
      </dgm:prSet>
      <dgm:spPr/>
    </dgm:pt>
    <dgm:pt modelId="{655C0A72-4C8C-4B1E-93BB-2142714A7AEF}" type="pres">
      <dgm:prSet presAssocID="{227078F9-7E1A-4AE9-BF1C-D6F7FF9A8806}" presName="descendantText" presStyleLbl="alignAcc1" presStyleIdx="1" presStyleCnt="5">
        <dgm:presLayoutVars>
          <dgm:bulletEnabled val="1"/>
        </dgm:presLayoutVars>
      </dgm:prSet>
      <dgm:spPr/>
    </dgm:pt>
    <dgm:pt modelId="{A37BCA9A-138D-44CC-8719-8F46096E0460}" type="pres">
      <dgm:prSet presAssocID="{79409224-A48F-4FF8-A200-BB4BB6BBF59E}" presName="sp" presStyleCnt="0"/>
      <dgm:spPr/>
    </dgm:pt>
    <dgm:pt modelId="{1327C753-8718-49B9-827F-EF84518AB9F9}" type="pres">
      <dgm:prSet presAssocID="{12CBED05-F90F-4E92-B2DB-BD9344B2BA8F}" presName="composite" presStyleCnt="0"/>
      <dgm:spPr/>
    </dgm:pt>
    <dgm:pt modelId="{C6B190A2-898C-4901-9B9E-F0E064368B3C}" type="pres">
      <dgm:prSet presAssocID="{12CBED05-F90F-4E92-B2DB-BD9344B2BA8F}" presName="parentText" presStyleLbl="alignNode1" presStyleIdx="2" presStyleCnt="5">
        <dgm:presLayoutVars>
          <dgm:chMax val="1"/>
          <dgm:bulletEnabled val="1"/>
        </dgm:presLayoutVars>
      </dgm:prSet>
      <dgm:spPr/>
    </dgm:pt>
    <dgm:pt modelId="{72E99820-3A55-4D5C-803F-767E0D35FB8D}" type="pres">
      <dgm:prSet presAssocID="{12CBED05-F90F-4E92-B2DB-BD9344B2BA8F}" presName="descendantText" presStyleLbl="alignAcc1" presStyleIdx="2" presStyleCnt="5">
        <dgm:presLayoutVars>
          <dgm:bulletEnabled val="1"/>
        </dgm:presLayoutVars>
      </dgm:prSet>
      <dgm:spPr/>
    </dgm:pt>
    <dgm:pt modelId="{4D51B624-BC5B-4463-B8B6-F2216D134EDB}" type="pres">
      <dgm:prSet presAssocID="{651C3E6C-0A3A-4CA3-8C64-FE038B5D901C}" presName="sp" presStyleCnt="0"/>
      <dgm:spPr/>
    </dgm:pt>
    <dgm:pt modelId="{02E74D10-72DC-4B41-9CAE-A01DE1CAFC51}" type="pres">
      <dgm:prSet presAssocID="{302FAACC-A807-4F53-8D98-C80CF457ADC5}" presName="composite" presStyleCnt="0"/>
      <dgm:spPr/>
    </dgm:pt>
    <dgm:pt modelId="{D8F1B932-0986-4E69-88DF-9D78E66A844E}" type="pres">
      <dgm:prSet presAssocID="{302FAACC-A807-4F53-8D98-C80CF457ADC5}" presName="parentText" presStyleLbl="alignNode1" presStyleIdx="3" presStyleCnt="5">
        <dgm:presLayoutVars>
          <dgm:chMax val="1"/>
          <dgm:bulletEnabled val="1"/>
        </dgm:presLayoutVars>
      </dgm:prSet>
      <dgm:spPr/>
    </dgm:pt>
    <dgm:pt modelId="{96D213AA-3179-468D-808D-254C259C7A16}" type="pres">
      <dgm:prSet presAssocID="{302FAACC-A807-4F53-8D98-C80CF457ADC5}" presName="descendantText" presStyleLbl="alignAcc1" presStyleIdx="3" presStyleCnt="5">
        <dgm:presLayoutVars>
          <dgm:bulletEnabled val="1"/>
        </dgm:presLayoutVars>
      </dgm:prSet>
      <dgm:spPr/>
    </dgm:pt>
    <dgm:pt modelId="{B35FC63B-2A3F-4955-9A5E-696DE17C5FC5}" type="pres">
      <dgm:prSet presAssocID="{EB290B73-B915-4616-8E08-2132C9D3DEF9}" presName="sp" presStyleCnt="0"/>
      <dgm:spPr/>
    </dgm:pt>
    <dgm:pt modelId="{D177810D-CAAC-4555-B2C9-6BE2E7D1E310}" type="pres">
      <dgm:prSet presAssocID="{BF7D865F-A147-4477-BDC2-6738E36F1D71}" presName="composite" presStyleCnt="0"/>
      <dgm:spPr/>
    </dgm:pt>
    <dgm:pt modelId="{33F0116B-0C34-4746-BF59-ABEF2A598B8D}" type="pres">
      <dgm:prSet presAssocID="{BF7D865F-A147-4477-BDC2-6738E36F1D71}" presName="parentText" presStyleLbl="alignNode1" presStyleIdx="4" presStyleCnt="5">
        <dgm:presLayoutVars>
          <dgm:chMax val="1"/>
          <dgm:bulletEnabled val="1"/>
        </dgm:presLayoutVars>
      </dgm:prSet>
      <dgm:spPr/>
    </dgm:pt>
    <dgm:pt modelId="{7B60BD2F-926D-4E5C-A551-C06153014B14}" type="pres">
      <dgm:prSet presAssocID="{BF7D865F-A147-4477-BDC2-6738E36F1D71}" presName="descendantText" presStyleLbl="alignAcc1" presStyleIdx="4" presStyleCnt="5">
        <dgm:presLayoutVars>
          <dgm:bulletEnabled val="1"/>
        </dgm:presLayoutVars>
      </dgm:prSet>
      <dgm:spPr/>
    </dgm:pt>
  </dgm:ptLst>
  <dgm:cxnLst>
    <dgm:cxn modelId="{E66C3021-427B-4D41-A69F-8EB47F149CC6}" srcId="{12CBED05-F90F-4E92-B2DB-BD9344B2BA8F}" destId="{982D1BCD-11CC-446F-ACD3-7EAE6EF85B8E}" srcOrd="0" destOrd="0" parTransId="{0E457CEE-EB6F-4B61-9FD8-E7919007035E}" sibTransId="{FB01D76E-CA41-4636-8FDA-709E6542CD82}"/>
    <dgm:cxn modelId="{69F31D22-D544-47CC-96EA-D120BA6B2379}" srcId="{4003C5E8-B67E-4395-8B19-D8F69F003272}" destId="{227078F9-7E1A-4AE9-BF1C-D6F7FF9A8806}" srcOrd="1" destOrd="0" parTransId="{109547D4-4231-40CD-BA8F-44C01A99A44B}" sibTransId="{79409224-A48F-4FF8-A200-BB4BB6BBF59E}"/>
    <dgm:cxn modelId="{8342F32F-0450-40A4-8A19-EAF92B6A4FE3}" type="presOf" srcId="{227078F9-7E1A-4AE9-BF1C-D6F7FF9A8806}" destId="{858D25F7-C289-4D3F-903E-8C12453AB621}" srcOrd="0" destOrd="0" presId="urn:microsoft.com/office/officeart/2005/8/layout/chevron2"/>
    <dgm:cxn modelId="{322B615C-FC49-4565-9D69-F251FBBCC92E}" srcId="{302FAACC-A807-4F53-8D98-C80CF457ADC5}" destId="{898A2FFD-6F95-4792-9202-A473D2FC2C69}" srcOrd="0" destOrd="0" parTransId="{775D4AFA-8301-4686-B1E9-C92F161AC0DC}" sibTransId="{E141920A-8981-4383-84F9-87D474F085A8}"/>
    <dgm:cxn modelId="{2DE01043-09CB-4EA8-87A8-CD1D7DDCF275}" srcId="{4003C5E8-B67E-4395-8B19-D8F69F003272}" destId="{12CBED05-F90F-4E92-B2DB-BD9344B2BA8F}" srcOrd="2" destOrd="0" parTransId="{63EC61ED-688E-45E9-B3E0-05DB860B41D6}" sibTransId="{651C3E6C-0A3A-4CA3-8C64-FE038B5D901C}"/>
    <dgm:cxn modelId="{4BB31B6A-A22B-40C5-845D-2A6E810F8F86}" type="presOf" srcId="{BF7D865F-A147-4477-BDC2-6738E36F1D71}" destId="{33F0116B-0C34-4746-BF59-ABEF2A598B8D}" srcOrd="0" destOrd="0" presId="urn:microsoft.com/office/officeart/2005/8/layout/chevron2"/>
    <dgm:cxn modelId="{4777AF6C-463B-4431-BB48-5BFFA5074773}" srcId="{4003C5E8-B67E-4395-8B19-D8F69F003272}" destId="{36C0163A-84E4-492F-AC92-ADB87122AA46}" srcOrd="0" destOrd="0" parTransId="{24CAE41D-9483-4FCB-85F5-E3D64EAA0664}" sibTransId="{CF9B243F-DCD2-4937-8DA8-882B422DD7E5}"/>
    <dgm:cxn modelId="{05CA434D-7829-46F8-A38D-1F1765DF6310}" srcId="{4003C5E8-B67E-4395-8B19-D8F69F003272}" destId="{BF7D865F-A147-4477-BDC2-6738E36F1D71}" srcOrd="4" destOrd="0" parTransId="{9EF00EC7-3718-425A-A3D4-9A825162D4D6}" sibTransId="{563D6F9C-8CCF-442B-8D43-D4A8D452B3EB}"/>
    <dgm:cxn modelId="{4BF14074-EE27-416D-B956-12069903E22A}" type="presOf" srcId="{302FAACC-A807-4F53-8D98-C80CF457ADC5}" destId="{D8F1B932-0986-4E69-88DF-9D78E66A844E}" srcOrd="0" destOrd="0" presId="urn:microsoft.com/office/officeart/2005/8/layout/chevron2"/>
    <dgm:cxn modelId="{3B638E58-DAED-4C51-B976-8448EE88F604}" type="presOf" srcId="{12CBED05-F90F-4E92-B2DB-BD9344B2BA8F}" destId="{C6B190A2-898C-4901-9B9E-F0E064368B3C}" srcOrd="0" destOrd="0" presId="urn:microsoft.com/office/officeart/2005/8/layout/chevron2"/>
    <dgm:cxn modelId="{B7E1D478-CC54-46DD-99F3-3CEB7BB2155B}" type="presOf" srcId="{6F1F5AED-0D36-4AE5-8392-B773BAF90B55}" destId="{AD65CFCC-F530-4E6A-970F-1C6E0083CC71}" srcOrd="0" destOrd="0" presId="urn:microsoft.com/office/officeart/2005/8/layout/chevron2"/>
    <dgm:cxn modelId="{4954A87B-7BBA-4D19-9935-2947FE9B0CF8}" type="presOf" srcId="{4003C5E8-B67E-4395-8B19-D8F69F003272}" destId="{BB0CA2FC-42C0-42BD-BAB1-C52D53C9A684}" srcOrd="0" destOrd="0" presId="urn:microsoft.com/office/officeart/2005/8/layout/chevron2"/>
    <dgm:cxn modelId="{07E5047D-171C-4C7D-B9E9-A8B3BD567B27}" srcId="{36C0163A-84E4-492F-AC92-ADB87122AA46}" destId="{6F1F5AED-0D36-4AE5-8392-B773BAF90B55}" srcOrd="0" destOrd="0" parTransId="{7EAA3436-399B-478B-86C8-77BB5001DD40}" sibTransId="{A9861373-46D3-4B36-9FA5-1A63E3379928}"/>
    <dgm:cxn modelId="{17038983-67E2-41D0-9958-F9E917774D22}" srcId="{227078F9-7E1A-4AE9-BF1C-D6F7FF9A8806}" destId="{C218AABC-986D-479D-84FB-F524BB175D21}" srcOrd="0" destOrd="0" parTransId="{0CE9E93B-2B46-42EC-A764-50B3A8B9F9E3}" sibTransId="{AF457357-0F6D-44BF-9075-66CDD2EEBAB9}"/>
    <dgm:cxn modelId="{F8570F98-001D-4A0D-A78E-DECA2D8CC0EC}" type="presOf" srcId="{36C0163A-84E4-492F-AC92-ADB87122AA46}" destId="{305D2BD6-6692-4C61-88BF-E63DAB9EE167}" srcOrd="0" destOrd="0" presId="urn:microsoft.com/office/officeart/2005/8/layout/chevron2"/>
    <dgm:cxn modelId="{AE3E56A2-171C-4DDD-803B-C02B19BD316A}" srcId="{BF7D865F-A147-4477-BDC2-6738E36F1D71}" destId="{DF1A890C-1696-4E2F-8E78-6276055C0988}" srcOrd="0" destOrd="0" parTransId="{F53C68F0-F38B-4B87-B04D-91D8BA5E57E6}" sibTransId="{AF351A94-2155-4C75-BE4E-AE23184EBEE5}"/>
    <dgm:cxn modelId="{239120B1-85FA-4E4D-878D-D7D690D990BC}" type="presOf" srcId="{898A2FFD-6F95-4792-9202-A473D2FC2C69}" destId="{96D213AA-3179-468D-808D-254C259C7A16}" srcOrd="0" destOrd="0" presId="urn:microsoft.com/office/officeart/2005/8/layout/chevron2"/>
    <dgm:cxn modelId="{3D055DC5-9DBB-4523-A738-2EAC03EA1522}" type="presOf" srcId="{C218AABC-986D-479D-84FB-F524BB175D21}" destId="{655C0A72-4C8C-4B1E-93BB-2142714A7AEF}" srcOrd="0" destOrd="0" presId="urn:microsoft.com/office/officeart/2005/8/layout/chevron2"/>
    <dgm:cxn modelId="{7191FFF3-56CF-4027-B2A7-219C17A37BB9}" srcId="{4003C5E8-B67E-4395-8B19-D8F69F003272}" destId="{302FAACC-A807-4F53-8D98-C80CF457ADC5}" srcOrd="3" destOrd="0" parTransId="{7988E84E-C59C-4D89-BF27-0C8FB99702CC}" sibTransId="{EB290B73-B915-4616-8E08-2132C9D3DEF9}"/>
    <dgm:cxn modelId="{702692FC-45C0-4240-8162-C4C83E23C8B6}" type="presOf" srcId="{982D1BCD-11CC-446F-ACD3-7EAE6EF85B8E}" destId="{72E99820-3A55-4D5C-803F-767E0D35FB8D}" srcOrd="0" destOrd="0" presId="urn:microsoft.com/office/officeart/2005/8/layout/chevron2"/>
    <dgm:cxn modelId="{B33AE0FE-3675-491A-82FD-62B34FE92E75}" type="presOf" srcId="{DF1A890C-1696-4E2F-8E78-6276055C0988}" destId="{7B60BD2F-926D-4E5C-A551-C06153014B14}" srcOrd="0" destOrd="0" presId="urn:microsoft.com/office/officeart/2005/8/layout/chevron2"/>
    <dgm:cxn modelId="{49949AD5-9AB7-45F6-97E2-C92ECB8BD3EB}" type="presParOf" srcId="{BB0CA2FC-42C0-42BD-BAB1-C52D53C9A684}" destId="{7D60C8A9-0743-43A1-B180-E8A3E6ED3697}" srcOrd="0" destOrd="0" presId="urn:microsoft.com/office/officeart/2005/8/layout/chevron2"/>
    <dgm:cxn modelId="{5EF28BE6-4022-41B2-B75C-6AA6FA90EF53}" type="presParOf" srcId="{7D60C8A9-0743-43A1-B180-E8A3E6ED3697}" destId="{305D2BD6-6692-4C61-88BF-E63DAB9EE167}" srcOrd="0" destOrd="0" presId="urn:microsoft.com/office/officeart/2005/8/layout/chevron2"/>
    <dgm:cxn modelId="{F0EF48F1-BC94-469B-8E12-EBD80DBA3E8E}" type="presParOf" srcId="{7D60C8A9-0743-43A1-B180-E8A3E6ED3697}" destId="{AD65CFCC-F530-4E6A-970F-1C6E0083CC71}" srcOrd="1" destOrd="0" presId="urn:microsoft.com/office/officeart/2005/8/layout/chevron2"/>
    <dgm:cxn modelId="{BA306941-6F95-4DE2-8507-97791EC29020}" type="presParOf" srcId="{BB0CA2FC-42C0-42BD-BAB1-C52D53C9A684}" destId="{5A57B83C-DBF8-4C2D-A113-8088E638D20D}" srcOrd="1" destOrd="0" presId="urn:microsoft.com/office/officeart/2005/8/layout/chevron2"/>
    <dgm:cxn modelId="{E8996806-8FD2-45CA-8D44-90B2B62CB610}" type="presParOf" srcId="{BB0CA2FC-42C0-42BD-BAB1-C52D53C9A684}" destId="{A69F4006-9B5F-4516-9E6E-D722262D06BD}" srcOrd="2" destOrd="0" presId="urn:microsoft.com/office/officeart/2005/8/layout/chevron2"/>
    <dgm:cxn modelId="{15BAC723-7E7C-478C-8F11-6D8F173ECAFE}" type="presParOf" srcId="{A69F4006-9B5F-4516-9E6E-D722262D06BD}" destId="{858D25F7-C289-4D3F-903E-8C12453AB621}" srcOrd="0" destOrd="0" presId="urn:microsoft.com/office/officeart/2005/8/layout/chevron2"/>
    <dgm:cxn modelId="{E6419FCD-3987-4532-893C-3332D58DDBF9}" type="presParOf" srcId="{A69F4006-9B5F-4516-9E6E-D722262D06BD}" destId="{655C0A72-4C8C-4B1E-93BB-2142714A7AEF}" srcOrd="1" destOrd="0" presId="urn:microsoft.com/office/officeart/2005/8/layout/chevron2"/>
    <dgm:cxn modelId="{86B5EA84-1AB3-432D-89E7-65F40F1BC944}" type="presParOf" srcId="{BB0CA2FC-42C0-42BD-BAB1-C52D53C9A684}" destId="{A37BCA9A-138D-44CC-8719-8F46096E0460}" srcOrd="3" destOrd="0" presId="urn:microsoft.com/office/officeart/2005/8/layout/chevron2"/>
    <dgm:cxn modelId="{B9CF90C3-A08D-41A2-9D74-FFFA83F62031}" type="presParOf" srcId="{BB0CA2FC-42C0-42BD-BAB1-C52D53C9A684}" destId="{1327C753-8718-49B9-827F-EF84518AB9F9}" srcOrd="4" destOrd="0" presId="urn:microsoft.com/office/officeart/2005/8/layout/chevron2"/>
    <dgm:cxn modelId="{E15BC209-C2CB-4AD2-8EB2-B2814E2969D2}" type="presParOf" srcId="{1327C753-8718-49B9-827F-EF84518AB9F9}" destId="{C6B190A2-898C-4901-9B9E-F0E064368B3C}" srcOrd="0" destOrd="0" presId="urn:microsoft.com/office/officeart/2005/8/layout/chevron2"/>
    <dgm:cxn modelId="{75822A7E-D06C-4001-A242-E1F1257A8626}" type="presParOf" srcId="{1327C753-8718-49B9-827F-EF84518AB9F9}" destId="{72E99820-3A55-4D5C-803F-767E0D35FB8D}" srcOrd="1" destOrd="0" presId="urn:microsoft.com/office/officeart/2005/8/layout/chevron2"/>
    <dgm:cxn modelId="{74CB247E-9550-4F6B-9A09-9CC4AD6AE097}" type="presParOf" srcId="{BB0CA2FC-42C0-42BD-BAB1-C52D53C9A684}" destId="{4D51B624-BC5B-4463-B8B6-F2216D134EDB}" srcOrd="5" destOrd="0" presId="urn:microsoft.com/office/officeart/2005/8/layout/chevron2"/>
    <dgm:cxn modelId="{EEC55BC1-57EB-415A-B2E4-C12E3CFE43B0}" type="presParOf" srcId="{BB0CA2FC-42C0-42BD-BAB1-C52D53C9A684}" destId="{02E74D10-72DC-4B41-9CAE-A01DE1CAFC51}" srcOrd="6" destOrd="0" presId="urn:microsoft.com/office/officeart/2005/8/layout/chevron2"/>
    <dgm:cxn modelId="{3ED4156B-8879-4DB1-B216-C98EDD6FCB61}" type="presParOf" srcId="{02E74D10-72DC-4B41-9CAE-A01DE1CAFC51}" destId="{D8F1B932-0986-4E69-88DF-9D78E66A844E}" srcOrd="0" destOrd="0" presId="urn:microsoft.com/office/officeart/2005/8/layout/chevron2"/>
    <dgm:cxn modelId="{C179F69F-F31A-436D-9BD8-F387907E1876}" type="presParOf" srcId="{02E74D10-72DC-4B41-9CAE-A01DE1CAFC51}" destId="{96D213AA-3179-468D-808D-254C259C7A16}" srcOrd="1" destOrd="0" presId="urn:microsoft.com/office/officeart/2005/8/layout/chevron2"/>
    <dgm:cxn modelId="{F4A92907-72FB-4DB9-88D9-07450A59C3B0}" type="presParOf" srcId="{BB0CA2FC-42C0-42BD-BAB1-C52D53C9A684}" destId="{B35FC63B-2A3F-4955-9A5E-696DE17C5FC5}" srcOrd="7" destOrd="0" presId="urn:microsoft.com/office/officeart/2005/8/layout/chevron2"/>
    <dgm:cxn modelId="{AD41DB9D-4906-43B2-982E-173F06B28E11}" type="presParOf" srcId="{BB0CA2FC-42C0-42BD-BAB1-C52D53C9A684}" destId="{D177810D-CAAC-4555-B2C9-6BE2E7D1E310}" srcOrd="8" destOrd="0" presId="urn:microsoft.com/office/officeart/2005/8/layout/chevron2"/>
    <dgm:cxn modelId="{3E49D0C5-C560-4077-8372-865BBAA6678F}" type="presParOf" srcId="{D177810D-CAAC-4555-B2C9-6BE2E7D1E310}" destId="{33F0116B-0C34-4746-BF59-ABEF2A598B8D}" srcOrd="0" destOrd="0" presId="urn:microsoft.com/office/officeart/2005/8/layout/chevron2"/>
    <dgm:cxn modelId="{0DB8BC58-FED7-4EDB-BED3-F28E18933EF7}" type="presParOf" srcId="{D177810D-CAAC-4555-B2C9-6BE2E7D1E310}" destId="{7B60BD2F-926D-4E5C-A551-C06153014B1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918E-4E07-4791-91F7-B3ECE64C37F1}">
      <dsp:nvSpPr>
        <dsp:cNvPr id="0" name=""/>
        <dsp:cNvSpPr/>
      </dsp:nvSpPr>
      <dsp:spPr>
        <a:xfrm>
          <a:off x="500033" y="214288"/>
          <a:ext cx="1993241" cy="120802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sl-SI" sz="3100" kern="1200" dirty="0"/>
        </a:p>
      </dsp:txBody>
      <dsp:txXfrm>
        <a:off x="535415" y="249670"/>
        <a:ext cx="1922477" cy="1137256"/>
      </dsp:txXfrm>
    </dsp:sp>
    <dsp:sp modelId="{C789B249-AAA8-4C23-A4E8-B17B31F3B37E}">
      <dsp:nvSpPr>
        <dsp:cNvPr id="0" name=""/>
        <dsp:cNvSpPr/>
      </dsp:nvSpPr>
      <dsp:spPr>
        <a:xfrm rot="1291929">
          <a:off x="2553582" y="1167647"/>
          <a:ext cx="501967" cy="333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l-SI" sz="1400" kern="1200"/>
        </a:p>
      </dsp:txBody>
      <dsp:txXfrm>
        <a:off x="2557072" y="1215972"/>
        <a:ext cx="401948" cy="200038"/>
      </dsp:txXfrm>
    </dsp:sp>
    <dsp:sp modelId="{58FEE59A-032D-479E-9AF2-9E591B26DF96}">
      <dsp:nvSpPr>
        <dsp:cNvPr id="0" name=""/>
        <dsp:cNvSpPr/>
      </dsp:nvSpPr>
      <dsp:spPr>
        <a:xfrm>
          <a:off x="3115856" y="1105136"/>
          <a:ext cx="2461372" cy="167522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sl-SI" sz="3900" kern="1200" dirty="0"/>
        </a:p>
      </dsp:txBody>
      <dsp:txXfrm>
        <a:off x="3164922" y="1154202"/>
        <a:ext cx="2363240" cy="1577090"/>
      </dsp:txXfrm>
    </dsp:sp>
    <dsp:sp modelId="{85BA6E4E-9F6B-4D49-B3CD-F61929C0E679}">
      <dsp:nvSpPr>
        <dsp:cNvPr id="0" name=""/>
        <dsp:cNvSpPr/>
      </dsp:nvSpPr>
      <dsp:spPr>
        <a:xfrm rot="2539074">
          <a:off x="5263033" y="2833509"/>
          <a:ext cx="489830" cy="333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l-SI" sz="1400" kern="1200"/>
        </a:p>
      </dsp:txBody>
      <dsp:txXfrm>
        <a:off x="5276064" y="2866520"/>
        <a:ext cx="389811" cy="200038"/>
      </dsp:txXfrm>
    </dsp:sp>
    <dsp:sp modelId="{368A79E7-5A66-40AF-805D-A4FA2B90162C}">
      <dsp:nvSpPr>
        <dsp:cNvPr id="0" name=""/>
        <dsp:cNvSpPr/>
      </dsp:nvSpPr>
      <dsp:spPr>
        <a:xfrm>
          <a:off x="5254252" y="3220059"/>
          <a:ext cx="2663798" cy="152371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sl-SI" sz="4200" kern="1200" dirty="0"/>
        </a:p>
      </dsp:txBody>
      <dsp:txXfrm>
        <a:off x="5298880" y="3264687"/>
        <a:ext cx="2574542" cy="1434455"/>
      </dsp:txXfrm>
    </dsp:sp>
    <dsp:sp modelId="{6AD3FB5A-C67D-4916-8BD8-0F8A24D7A15F}">
      <dsp:nvSpPr>
        <dsp:cNvPr id="0" name=""/>
        <dsp:cNvSpPr/>
      </dsp:nvSpPr>
      <dsp:spPr>
        <a:xfrm rot="8222235">
          <a:off x="5164904" y="4854497"/>
          <a:ext cx="610602" cy="333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l-SI" sz="1400" kern="1200"/>
        </a:p>
      </dsp:txBody>
      <dsp:txXfrm rot="10800000">
        <a:off x="5251510" y="4887094"/>
        <a:ext cx="510583" cy="200038"/>
      </dsp:txXfrm>
    </dsp:sp>
    <dsp:sp modelId="{091FFC08-81F9-4447-B1B2-C9CF8D358D76}">
      <dsp:nvSpPr>
        <dsp:cNvPr id="0" name=""/>
        <dsp:cNvSpPr/>
      </dsp:nvSpPr>
      <dsp:spPr>
        <a:xfrm>
          <a:off x="3352269" y="5298623"/>
          <a:ext cx="2207309" cy="133434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sl-SI" sz="5700" kern="1200" dirty="0"/>
        </a:p>
      </dsp:txBody>
      <dsp:txXfrm>
        <a:off x="3391351" y="5337705"/>
        <a:ext cx="2129145" cy="1256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D2BD6-6692-4C61-88BF-E63DAB9EE167}">
      <dsp:nvSpPr>
        <dsp:cNvPr id="0" name=""/>
        <dsp:cNvSpPr/>
      </dsp:nvSpPr>
      <dsp:spPr>
        <a:xfrm rot="5400000">
          <a:off x="-170352" y="171946"/>
          <a:ext cx="1135682" cy="794977"/>
        </a:xfrm>
        <a:prstGeom prst="chevron">
          <a:avLst/>
        </a:prstGeom>
        <a:solidFill>
          <a:srgbClr val="FFFF17"/>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1980</a:t>
          </a:r>
        </a:p>
      </dsp:txBody>
      <dsp:txXfrm rot="-5400000">
        <a:off x="1" y="399083"/>
        <a:ext cx="794977" cy="340705"/>
      </dsp:txXfrm>
    </dsp:sp>
    <dsp:sp modelId="{AD65CFCC-F530-4E6A-970F-1C6E0083CC71}">
      <dsp:nvSpPr>
        <dsp:cNvPr id="0" name=""/>
        <dsp:cNvSpPr/>
      </dsp:nvSpPr>
      <dsp:spPr>
        <a:xfrm rot="5400000">
          <a:off x="3028772" y="-2232200"/>
          <a:ext cx="738193" cy="520578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l-SI" sz="2400" kern="1200" dirty="0"/>
            <a:t>Pijača naše in vaše mladosti</a:t>
          </a:r>
        </a:p>
      </dsp:txBody>
      <dsp:txXfrm rot="-5400000">
        <a:off x="794978" y="37630"/>
        <a:ext cx="5169746" cy="666121"/>
      </dsp:txXfrm>
    </dsp:sp>
    <dsp:sp modelId="{858D25F7-C289-4D3F-903E-8C12453AB621}">
      <dsp:nvSpPr>
        <dsp:cNvPr id="0" name=""/>
        <dsp:cNvSpPr/>
      </dsp:nvSpPr>
      <dsp:spPr>
        <a:xfrm rot="5400000">
          <a:off x="-170352" y="1190972"/>
          <a:ext cx="1135682" cy="794977"/>
        </a:xfrm>
        <a:prstGeom prst="chevron">
          <a:avLst/>
        </a:prstGeom>
        <a:solidFill>
          <a:srgbClr val="FFFF17"/>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1983</a:t>
          </a:r>
        </a:p>
      </dsp:txBody>
      <dsp:txXfrm rot="-5400000">
        <a:off x="1" y="1418109"/>
        <a:ext cx="794977" cy="340705"/>
      </dsp:txXfrm>
    </dsp:sp>
    <dsp:sp modelId="{655C0A72-4C8C-4B1E-93BB-2142714A7AEF}">
      <dsp:nvSpPr>
        <dsp:cNvPr id="0" name=""/>
        <dsp:cNvSpPr/>
      </dsp:nvSpPr>
      <dsp:spPr>
        <a:xfrm rot="5400000">
          <a:off x="3028772" y="-1213174"/>
          <a:ext cx="738193" cy="520578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l-SI" sz="2400" kern="1200" dirty="0"/>
            <a:t>Še vedno najboljša</a:t>
          </a:r>
        </a:p>
      </dsp:txBody>
      <dsp:txXfrm rot="-5400000">
        <a:off x="794978" y="1056656"/>
        <a:ext cx="5169746" cy="666121"/>
      </dsp:txXfrm>
    </dsp:sp>
    <dsp:sp modelId="{C6B190A2-898C-4901-9B9E-F0E064368B3C}">
      <dsp:nvSpPr>
        <dsp:cNvPr id="0" name=""/>
        <dsp:cNvSpPr/>
      </dsp:nvSpPr>
      <dsp:spPr>
        <a:xfrm rot="5400000">
          <a:off x="-170352" y="2209998"/>
          <a:ext cx="1135682" cy="794977"/>
        </a:xfrm>
        <a:prstGeom prst="chevron">
          <a:avLst/>
        </a:prstGeom>
        <a:solidFill>
          <a:srgbClr val="FFFF17"/>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2001</a:t>
          </a:r>
        </a:p>
      </dsp:txBody>
      <dsp:txXfrm rot="-5400000">
        <a:off x="1" y="2437135"/>
        <a:ext cx="794977" cy="340705"/>
      </dsp:txXfrm>
    </dsp:sp>
    <dsp:sp modelId="{72E99820-3A55-4D5C-803F-767E0D35FB8D}">
      <dsp:nvSpPr>
        <dsp:cNvPr id="0" name=""/>
        <dsp:cNvSpPr/>
      </dsp:nvSpPr>
      <dsp:spPr>
        <a:xfrm rot="5400000">
          <a:off x="3028772" y="-194148"/>
          <a:ext cx="738193" cy="520578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l-SI" sz="2400" kern="1200" dirty="0"/>
            <a:t>Prve ne pozabiš nikoli</a:t>
          </a:r>
        </a:p>
      </dsp:txBody>
      <dsp:txXfrm rot="-5400000">
        <a:off x="794978" y="2075682"/>
        <a:ext cx="5169746" cy="666121"/>
      </dsp:txXfrm>
    </dsp:sp>
    <dsp:sp modelId="{D8F1B932-0986-4E69-88DF-9D78E66A844E}">
      <dsp:nvSpPr>
        <dsp:cNvPr id="0" name=""/>
        <dsp:cNvSpPr/>
      </dsp:nvSpPr>
      <dsp:spPr>
        <a:xfrm rot="5400000">
          <a:off x="-170352" y="3229023"/>
          <a:ext cx="1135682" cy="794977"/>
        </a:xfrm>
        <a:prstGeom prst="chevron">
          <a:avLst/>
        </a:prstGeom>
        <a:solidFill>
          <a:srgbClr val="FFFF17"/>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2002</a:t>
          </a:r>
        </a:p>
      </dsp:txBody>
      <dsp:txXfrm rot="-5400000">
        <a:off x="1" y="3456160"/>
        <a:ext cx="794977" cy="340705"/>
      </dsp:txXfrm>
    </dsp:sp>
    <dsp:sp modelId="{96D213AA-3179-468D-808D-254C259C7A16}">
      <dsp:nvSpPr>
        <dsp:cNvPr id="0" name=""/>
        <dsp:cNvSpPr/>
      </dsp:nvSpPr>
      <dsp:spPr>
        <a:xfrm rot="5400000">
          <a:off x="3028772" y="824877"/>
          <a:ext cx="738193" cy="520578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l-SI" sz="2400" kern="1200" dirty="0" err="1"/>
            <a:t>Cockte</a:t>
          </a:r>
          <a:r>
            <a:rPr lang="sl-SI" sz="2400" kern="1200" dirty="0"/>
            <a:t> pogrešam</a:t>
          </a:r>
        </a:p>
      </dsp:txBody>
      <dsp:txXfrm rot="-5400000">
        <a:off x="794978" y="3094707"/>
        <a:ext cx="5169746" cy="666121"/>
      </dsp:txXfrm>
    </dsp:sp>
    <dsp:sp modelId="{33F0116B-0C34-4746-BF59-ABEF2A598B8D}">
      <dsp:nvSpPr>
        <dsp:cNvPr id="0" name=""/>
        <dsp:cNvSpPr/>
      </dsp:nvSpPr>
      <dsp:spPr>
        <a:xfrm rot="5400000">
          <a:off x="-170352" y="4248049"/>
          <a:ext cx="1135682" cy="794977"/>
        </a:xfrm>
        <a:prstGeom prst="chevron">
          <a:avLst/>
        </a:prstGeom>
        <a:solidFill>
          <a:srgbClr val="FFFF17"/>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l-SI" sz="2200" kern="1200" dirty="0"/>
            <a:t>2005</a:t>
          </a:r>
        </a:p>
      </dsp:txBody>
      <dsp:txXfrm rot="-5400000">
        <a:off x="1" y="4475186"/>
        <a:ext cx="794977" cy="340705"/>
      </dsp:txXfrm>
    </dsp:sp>
    <dsp:sp modelId="{7B60BD2F-926D-4E5C-A551-C06153014B14}">
      <dsp:nvSpPr>
        <dsp:cNvPr id="0" name=""/>
        <dsp:cNvSpPr/>
      </dsp:nvSpPr>
      <dsp:spPr>
        <a:xfrm rot="5400000">
          <a:off x="3028772" y="1843903"/>
          <a:ext cx="738193" cy="520578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l-SI" sz="2400" kern="1200" dirty="0"/>
            <a:t>Brez kofeina – brez kisline – brez </a:t>
          </a:r>
          <a:r>
            <a:rPr lang="sl-SI" sz="2400" kern="1200" dirty="0" err="1"/>
            <a:t>heca</a:t>
          </a:r>
          <a:endParaRPr lang="sl-SI" sz="2400" kern="1200" dirty="0"/>
        </a:p>
      </dsp:txBody>
      <dsp:txXfrm rot="-5400000">
        <a:off x="794978" y="4113733"/>
        <a:ext cx="5169746" cy="666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91ECFC9E-D6F1-4F74-86B5-CC70FC7C0A30}"/>
              </a:ext>
            </a:extLst>
          </p:cNvPr>
          <p:cNvSpPr>
            <a:spLocks noGrp="1"/>
          </p:cNvSpPr>
          <p:nvPr>
            <p:ph type="dt" sz="half" idx="10"/>
          </p:nvPr>
        </p:nvSpPr>
        <p:spPr/>
        <p:txBody>
          <a:bodyPr/>
          <a:lstStyle>
            <a:lvl1pPr>
              <a:defRPr/>
            </a:lvl1pPr>
          </a:lstStyle>
          <a:p>
            <a:pPr>
              <a:defRPr/>
            </a:pPr>
            <a:fld id="{D6C885ED-BC31-4E98-8BE3-78C5A0FEED0F}" type="datetimeFigureOut">
              <a:rPr lang="sl-SI"/>
              <a:pPr>
                <a:defRPr/>
              </a:pPr>
              <a:t>3. 06. 2019</a:t>
            </a:fld>
            <a:endParaRPr lang="sl-SI"/>
          </a:p>
        </p:txBody>
      </p:sp>
      <p:sp>
        <p:nvSpPr>
          <p:cNvPr id="5" name="Ograda noge 4">
            <a:extLst>
              <a:ext uri="{FF2B5EF4-FFF2-40B4-BE49-F238E27FC236}">
                <a16:creationId xmlns:a16="http://schemas.microsoft.com/office/drawing/2014/main" id="{97FA173B-5486-4778-8074-B73B7AEA958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32FF51E-F56C-44DC-A5B3-65317968A2C0}"/>
              </a:ext>
            </a:extLst>
          </p:cNvPr>
          <p:cNvSpPr>
            <a:spLocks noGrp="1"/>
          </p:cNvSpPr>
          <p:nvPr>
            <p:ph type="sldNum" sz="quarter" idx="12"/>
          </p:nvPr>
        </p:nvSpPr>
        <p:spPr/>
        <p:txBody>
          <a:bodyPr/>
          <a:lstStyle>
            <a:lvl1pPr>
              <a:defRPr/>
            </a:lvl1pPr>
          </a:lstStyle>
          <a:p>
            <a:fld id="{95570994-D74F-400E-9F2C-E537A6B7044A}" type="slidenum">
              <a:rPr lang="sl-SI" altLang="sl-SI"/>
              <a:pPr/>
              <a:t>‹#›</a:t>
            </a:fld>
            <a:endParaRPr lang="sl-SI" altLang="sl-SI"/>
          </a:p>
        </p:txBody>
      </p:sp>
    </p:spTree>
    <p:extLst>
      <p:ext uri="{BB962C8B-B14F-4D97-AF65-F5344CB8AC3E}">
        <p14:creationId xmlns:p14="http://schemas.microsoft.com/office/powerpoint/2010/main" val="111048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E2DE6856-EFD7-4185-9D48-CF8D5D9CD448}"/>
              </a:ext>
            </a:extLst>
          </p:cNvPr>
          <p:cNvSpPr>
            <a:spLocks noGrp="1"/>
          </p:cNvSpPr>
          <p:nvPr>
            <p:ph type="dt" sz="half" idx="10"/>
          </p:nvPr>
        </p:nvSpPr>
        <p:spPr/>
        <p:txBody>
          <a:bodyPr/>
          <a:lstStyle>
            <a:lvl1pPr>
              <a:defRPr/>
            </a:lvl1pPr>
          </a:lstStyle>
          <a:p>
            <a:pPr>
              <a:defRPr/>
            </a:pPr>
            <a:fld id="{B008BBD3-E9AA-419A-9A9C-8C7577BEB987}" type="datetimeFigureOut">
              <a:rPr lang="sl-SI"/>
              <a:pPr>
                <a:defRPr/>
              </a:pPr>
              <a:t>3. 06. 2019</a:t>
            </a:fld>
            <a:endParaRPr lang="sl-SI"/>
          </a:p>
        </p:txBody>
      </p:sp>
      <p:sp>
        <p:nvSpPr>
          <p:cNvPr id="5" name="Ograda noge 4">
            <a:extLst>
              <a:ext uri="{FF2B5EF4-FFF2-40B4-BE49-F238E27FC236}">
                <a16:creationId xmlns:a16="http://schemas.microsoft.com/office/drawing/2014/main" id="{122D93F6-45D6-4FF7-8F51-52C1CDC7D61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D723336-D2E2-4470-87A5-A3217F655596}"/>
              </a:ext>
            </a:extLst>
          </p:cNvPr>
          <p:cNvSpPr>
            <a:spLocks noGrp="1"/>
          </p:cNvSpPr>
          <p:nvPr>
            <p:ph type="sldNum" sz="quarter" idx="12"/>
          </p:nvPr>
        </p:nvSpPr>
        <p:spPr/>
        <p:txBody>
          <a:bodyPr/>
          <a:lstStyle>
            <a:lvl1pPr>
              <a:defRPr/>
            </a:lvl1pPr>
          </a:lstStyle>
          <a:p>
            <a:fld id="{40DF9699-5A3B-4C84-8E81-28E7732DC38B}" type="slidenum">
              <a:rPr lang="sl-SI" altLang="sl-SI"/>
              <a:pPr/>
              <a:t>‹#›</a:t>
            </a:fld>
            <a:endParaRPr lang="sl-SI" altLang="sl-SI"/>
          </a:p>
        </p:txBody>
      </p:sp>
    </p:spTree>
    <p:extLst>
      <p:ext uri="{BB962C8B-B14F-4D97-AF65-F5344CB8AC3E}">
        <p14:creationId xmlns:p14="http://schemas.microsoft.com/office/powerpoint/2010/main" val="51526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6831344B-1333-4CA1-A6D5-659ECEE2CD40}"/>
              </a:ext>
            </a:extLst>
          </p:cNvPr>
          <p:cNvSpPr>
            <a:spLocks noGrp="1"/>
          </p:cNvSpPr>
          <p:nvPr>
            <p:ph type="dt" sz="half" idx="10"/>
          </p:nvPr>
        </p:nvSpPr>
        <p:spPr/>
        <p:txBody>
          <a:bodyPr/>
          <a:lstStyle>
            <a:lvl1pPr>
              <a:defRPr/>
            </a:lvl1pPr>
          </a:lstStyle>
          <a:p>
            <a:pPr>
              <a:defRPr/>
            </a:pPr>
            <a:fld id="{01B6D4A9-C868-48BD-B4E9-C696DFFC06DF}" type="datetimeFigureOut">
              <a:rPr lang="sl-SI"/>
              <a:pPr>
                <a:defRPr/>
              </a:pPr>
              <a:t>3. 06. 2019</a:t>
            </a:fld>
            <a:endParaRPr lang="sl-SI"/>
          </a:p>
        </p:txBody>
      </p:sp>
      <p:sp>
        <p:nvSpPr>
          <p:cNvPr id="5" name="Ograda noge 4">
            <a:extLst>
              <a:ext uri="{FF2B5EF4-FFF2-40B4-BE49-F238E27FC236}">
                <a16:creationId xmlns:a16="http://schemas.microsoft.com/office/drawing/2014/main" id="{0A464E92-C9BF-4399-8646-49E17EAF701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B3BCF38-DA3F-4120-B0C9-C91407063B80}"/>
              </a:ext>
            </a:extLst>
          </p:cNvPr>
          <p:cNvSpPr>
            <a:spLocks noGrp="1"/>
          </p:cNvSpPr>
          <p:nvPr>
            <p:ph type="sldNum" sz="quarter" idx="12"/>
          </p:nvPr>
        </p:nvSpPr>
        <p:spPr/>
        <p:txBody>
          <a:bodyPr/>
          <a:lstStyle>
            <a:lvl1pPr>
              <a:defRPr/>
            </a:lvl1pPr>
          </a:lstStyle>
          <a:p>
            <a:fld id="{89CF4A89-8C8F-4631-9473-23CF83C1FD3E}" type="slidenum">
              <a:rPr lang="sl-SI" altLang="sl-SI"/>
              <a:pPr/>
              <a:t>‹#›</a:t>
            </a:fld>
            <a:endParaRPr lang="sl-SI" altLang="sl-SI"/>
          </a:p>
        </p:txBody>
      </p:sp>
    </p:spTree>
    <p:extLst>
      <p:ext uri="{BB962C8B-B14F-4D97-AF65-F5344CB8AC3E}">
        <p14:creationId xmlns:p14="http://schemas.microsoft.com/office/powerpoint/2010/main" val="133795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56E5BDE3-EC6A-40C7-99F7-E066045EFCB5}"/>
              </a:ext>
            </a:extLst>
          </p:cNvPr>
          <p:cNvSpPr>
            <a:spLocks noGrp="1"/>
          </p:cNvSpPr>
          <p:nvPr>
            <p:ph type="dt" sz="half" idx="10"/>
          </p:nvPr>
        </p:nvSpPr>
        <p:spPr/>
        <p:txBody>
          <a:bodyPr/>
          <a:lstStyle>
            <a:lvl1pPr>
              <a:defRPr/>
            </a:lvl1pPr>
          </a:lstStyle>
          <a:p>
            <a:pPr>
              <a:defRPr/>
            </a:pPr>
            <a:fld id="{34A934DE-3775-4B93-8F2D-7A6CB3B17A5D}" type="datetimeFigureOut">
              <a:rPr lang="sl-SI"/>
              <a:pPr>
                <a:defRPr/>
              </a:pPr>
              <a:t>3. 06. 2019</a:t>
            </a:fld>
            <a:endParaRPr lang="sl-SI"/>
          </a:p>
        </p:txBody>
      </p:sp>
      <p:sp>
        <p:nvSpPr>
          <p:cNvPr id="5" name="Ograda noge 4">
            <a:extLst>
              <a:ext uri="{FF2B5EF4-FFF2-40B4-BE49-F238E27FC236}">
                <a16:creationId xmlns:a16="http://schemas.microsoft.com/office/drawing/2014/main" id="{03C30E42-9867-4E53-8DA3-0ADDD6CD553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9E0ADAB-3AE6-470F-BCDE-A3CE6F5C4424}"/>
              </a:ext>
            </a:extLst>
          </p:cNvPr>
          <p:cNvSpPr>
            <a:spLocks noGrp="1"/>
          </p:cNvSpPr>
          <p:nvPr>
            <p:ph type="sldNum" sz="quarter" idx="12"/>
          </p:nvPr>
        </p:nvSpPr>
        <p:spPr/>
        <p:txBody>
          <a:bodyPr/>
          <a:lstStyle>
            <a:lvl1pPr>
              <a:defRPr/>
            </a:lvl1pPr>
          </a:lstStyle>
          <a:p>
            <a:fld id="{1CEF2391-11DD-4E51-9F64-88C668B5C686}" type="slidenum">
              <a:rPr lang="sl-SI" altLang="sl-SI"/>
              <a:pPr/>
              <a:t>‹#›</a:t>
            </a:fld>
            <a:endParaRPr lang="sl-SI" altLang="sl-SI"/>
          </a:p>
        </p:txBody>
      </p:sp>
    </p:spTree>
    <p:extLst>
      <p:ext uri="{BB962C8B-B14F-4D97-AF65-F5344CB8AC3E}">
        <p14:creationId xmlns:p14="http://schemas.microsoft.com/office/powerpoint/2010/main" val="17703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4BB33FFC-A315-4B19-AD2A-D1813E239AAD}"/>
              </a:ext>
            </a:extLst>
          </p:cNvPr>
          <p:cNvSpPr>
            <a:spLocks noGrp="1"/>
          </p:cNvSpPr>
          <p:nvPr>
            <p:ph type="dt" sz="half" idx="10"/>
          </p:nvPr>
        </p:nvSpPr>
        <p:spPr/>
        <p:txBody>
          <a:bodyPr/>
          <a:lstStyle>
            <a:lvl1pPr>
              <a:defRPr/>
            </a:lvl1pPr>
          </a:lstStyle>
          <a:p>
            <a:pPr>
              <a:defRPr/>
            </a:pPr>
            <a:fld id="{CD1DF9AF-55C0-4E62-BA2E-5CDC2D7773FF}" type="datetimeFigureOut">
              <a:rPr lang="sl-SI"/>
              <a:pPr>
                <a:defRPr/>
              </a:pPr>
              <a:t>3. 06. 2019</a:t>
            </a:fld>
            <a:endParaRPr lang="sl-SI"/>
          </a:p>
        </p:txBody>
      </p:sp>
      <p:sp>
        <p:nvSpPr>
          <p:cNvPr id="5" name="Ograda noge 4">
            <a:extLst>
              <a:ext uri="{FF2B5EF4-FFF2-40B4-BE49-F238E27FC236}">
                <a16:creationId xmlns:a16="http://schemas.microsoft.com/office/drawing/2014/main" id="{1B1F1D3B-5BDC-41C6-9D1A-3661623F495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97A6FC4-311E-4515-840F-E540219FF39C}"/>
              </a:ext>
            </a:extLst>
          </p:cNvPr>
          <p:cNvSpPr>
            <a:spLocks noGrp="1"/>
          </p:cNvSpPr>
          <p:nvPr>
            <p:ph type="sldNum" sz="quarter" idx="12"/>
          </p:nvPr>
        </p:nvSpPr>
        <p:spPr/>
        <p:txBody>
          <a:bodyPr/>
          <a:lstStyle>
            <a:lvl1pPr>
              <a:defRPr/>
            </a:lvl1pPr>
          </a:lstStyle>
          <a:p>
            <a:fld id="{6AEEF192-C1BA-4DF6-B3C9-5E5C9FC34D8A}" type="slidenum">
              <a:rPr lang="sl-SI" altLang="sl-SI"/>
              <a:pPr/>
              <a:t>‹#›</a:t>
            </a:fld>
            <a:endParaRPr lang="sl-SI" altLang="sl-SI"/>
          </a:p>
        </p:txBody>
      </p:sp>
    </p:spTree>
    <p:extLst>
      <p:ext uri="{BB962C8B-B14F-4D97-AF65-F5344CB8AC3E}">
        <p14:creationId xmlns:p14="http://schemas.microsoft.com/office/powerpoint/2010/main" val="249720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ACB94725-963B-4421-A91B-56529F3635A5}"/>
              </a:ext>
            </a:extLst>
          </p:cNvPr>
          <p:cNvSpPr>
            <a:spLocks noGrp="1"/>
          </p:cNvSpPr>
          <p:nvPr>
            <p:ph type="dt" sz="half" idx="10"/>
          </p:nvPr>
        </p:nvSpPr>
        <p:spPr/>
        <p:txBody>
          <a:bodyPr/>
          <a:lstStyle>
            <a:lvl1pPr>
              <a:defRPr/>
            </a:lvl1pPr>
          </a:lstStyle>
          <a:p>
            <a:pPr>
              <a:defRPr/>
            </a:pPr>
            <a:fld id="{FEE59997-9105-4CD4-9B34-0C08935F9BB8}" type="datetimeFigureOut">
              <a:rPr lang="sl-SI"/>
              <a:pPr>
                <a:defRPr/>
              </a:pPr>
              <a:t>3. 06. 2019</a:t>
            </a:fld>
            <a:endParaRPr lang="sl-SI"/>
          </a:p>
        </p:txBody>
      </p:sp>
      <p:sp>
        <p:nvSpPr>
          <p:cNvPr id="6" name="Ograda noge 4">
            <a:extLst>
              <a:ext uri="{FF2B5EF4-FFF2-40B4-BE49-F238E27FC236}">
                <a16:creationId xmlns:a16="http://schemas.microsoft.com/office/drawing/2014/main" id="{EBD17A13-4C39-45F1-B31E-F2CDA464A7A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064012EE-286B-4CA1-86BA-3045741612CA}"/>
              </a:ext>
            </a:extLst>
          </p:cNvPr>
          <p:cNvSpPr>
            <a:spLocks noGrp="1"/>
          </p:cNvSpPr>
          <p:nvPr>
            <p:ph type="sldNum" sz="quarter" idx="12"/>
          </p:nvPr>
        </p:nvSpPr>
        <p:spPr/>
        <p:txBody>
          <a:bodyPr/>
          <a:lstStyle>
            <a:lvl1pPr>
              <a:defRPr/>
            </a:lvl1pPr>
          </a:lstStyle>
          <a:p>
            <a:fld id="{62F580AC-B5C1-4D7A-A8CF-FA9C5DE699D6}" type="slidenum">
              <a:rPr lang="sl-SI" altLang="sl-SI"/>
              <a:pPr/>
              <a:t>‹#›</a:t>
            </a:fld>
            <a:endParaRPr lang="sl-SI" altLang="sl-SI"/>
          </a:p>
        </p:txBody>
      </p:sp>
    </p:spTree>
    <p:extLst>
      <p:ext uri="{BB962C8B-B14F-4D97-AF65-F5344CB8AC3E}">
        <p14:creationId xmlns:p14="http://schemas.microsoft.com/office/powerpoint/2010/main" val="10823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222142F5-87BA-40A4-9695-5C60E1E3566A}"/>
              </a:ext>
            </a:extLst>
          </p:cNvPr>
          <p:cNvSpPr>
            <a:spLocks noGrp="1"/>
          </p:cNvSpPr>
          <p:nvPr>
            <p:ph type="dt" sz="half" idx="10"/>
          </p:nvPr>
        </p:nvSpPr>
        <p:spPr/>
        <p:txBody>
          <a:bodyPr/>
          <a:lstStyle>
            <a:lvl1pPr>
              <a:defRPr/>
            </a:lvl1pPr>
          </a:lstStyle>
          <a:p>
            <a:pPr>
              <a:defRPr/>
            </a:pPr>
            <a:fld id="{3BF9B81D-0130-434B-8FB0-943EF6C825DF}" type="datetimeFigureOut">
              <a:rPr lang="sl-SI"/>
              <a:pPr>
                <a:defRPr/>
              </a:pPr>
              <a:t>3. 06. 2019</a:t>
            </a:fld>
            <a:endParaRPr lang="sl-SI"/>
          </a:p>
        </p:txBody>
      </p:sp>
      <p:sp>
        <p:nvSpPr>
          <p:cNvPr id="8" name="Ograda noge 4">
            <a:extLst>
              <a:ext uri="{FF2B5EF4-FFF2-40B4-BE49-F238E27FC236}">
                <a16:creationId xmlns:a16="http://schemas.microsoft.com/office/drawing/2014/main" id="{28CAFB71-0FBE-410F-A635-74450F57C961}"/>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10F74FFE-ACEF-422A-9C1E-A260F9A7D76A}"/>
              </a:ext>
            </a:extLst>
          </p:cNvPr>
          <p:cNvSpPr>
            <a:spLocks noGrp="1"/>
          </p:cNvSpPr>
          <p:nvPr>
            <p:ph type="sldNum" sz="quarter" idx="12"/>
          </p:nvPr>
        </p:nvSpPr>
        <p:spPr/>
        <p:txBody>
          <a:bodyPr/>
          <a:lstStyle>
            <a:lvl1pPr>
              <a:defRPr/>
            </a:lvl1pPr>
          </a:lstStyle>
          <a:p>
            <a:fld id="{B418587B-E42F-42DA-BD9E-A3E49EE0A798}" type="slidenum">
              <a:rPr lang="sl-SI" altLang="sl-SI"/>
              <a:pPr/>
              <a:t>‹#›</a:t>
            </a:fld>
            <a:endParaRPr lang="sl-SI" altLang="sl-SI"/>
          </a:p>
        </p:txBody>
      </p:sp>
    </p:spTree>
    <p:extLst>
      <p:ext uri="{BB962C8B-B14F-4D97-AF65-F5344CB8AC3E}">
        <p14:creationId xmlns:p14="http://schemas.microsoft.com/office/powerpoint/2010/main" val="211860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07F95C5C-D659-4F1C-B761-4F4793DEE7BD}"/>
              </a:ext>
            </a:extLst>
          </p:cNvPr>
          <p:cNvSpPr>
            <a:spLocks noGrp="1"/>
          </p:cNvSpPr>
          <p:nvPr>
            <p:ph type="dt" sz="half" idx="10"/>
          </p:nvPr>
        </p:nvSpPr>
        <p:spPr/>
        <p:txBody>
          <a:bodyPr/>
          <a:lstStyle>
            <a:lvl1pPr>
              <a:defRPr/>
            </a:lvl1pPr>
          </a:lstStyle>
          <a:p>
            <a:pPr>
              <a:defRPr/>
            </a:pPr>
            <a:fld id="{76F4843D-72A5-499F-9BB9-DAD18934D980}" type="datetimeFigureOut">
              <a:rPr lang="sl-SI"/>
              <a:pPr>
                <a:defRPr/>
              </a:pPr>
              <a:t>3. 06. 2019</a:t>
            </a:fld>
            <a:endParaRPr lang="sl-SI"/>
          </a:p>
        </p:txBody>
      </p:sp>
      <p:sp>
        <p:nvSpPr>
          <p:cNvPr id="4" name="Ograda noge 4">
            <a:extLst>
              <a:ext uri="{FF2B5EF4-FFF2-40B4-BE49-F238E27FC236}">
                <a16:creationId xmlns:a16="http://schemas.microsoft.com/office/drawing/2014/main" id="{FFCD57CE-6EED-43A4-8316-B6251BE78A37}"/>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8B2CE912-865F-4154-B46C-8D5DE4431F9F}"/>
              </a:ext>
            </a:extLst>
          </p:cNvPr>
          <p:cNvSpPr>
            <a:spLocks noGrp="1"/>
          </p:cNvSpPr>
          <p:nvPr>
            <p:ph type="sldNum" sz="quarter" idx="12"/>
          </p:nvPr>
        </p:nvSpPr>
        <p:spPr/>
        <p:txBody>
          <a:bodyPr/>
          <a:lstStyle>
            <a:lvl1pPr>
              <a:defRPr/>
            </a:lvl1pPr>
          </a:lstStyle>
          <a:p>
            <a:fld id="{31D834FF-54C8-4FC1-B0AB-ADA75B6A147A}" type="slidenum">
              <a:rPr lang="sl-SI" altLang="sl-SI"/>
              <a:pPr/>
              <a:t>‹#›</a:t>
            </a:fld>
            <a:endParaRPr lang="sl-SI" altLang="sl-SI"/>
          </a:p>
        </p:txBody>
      </p:sp>
    </p:spTree>
    <p:extLst>
      <p:ext uri="{BB962C8B-B14F-4D97-AF65-F5344CB8AC3E}">
        <p14:creationId xmlns:p14="http://schemas.microsoft.com/office/powerpoint/2010/main" val="272794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8D7C378E-6262-4196-A4CA-56E2C098D70D}"/>
              </a:ext>
            </a:extLst>
          </p:cNvPr>
          <p:cNvSpPr>
            <a:spLocks noGrp="1"/>
          </p:cNvSpPr>
          <p:nvPr>
            <p:ph type="dt" sz="half" idx="10"/>
          </p:nvPr>
        </p:nvSpPr>
        <p:spPr/>
        <p:txBody>
          <a:bodyPr/>
          <a:lstStyle>
            <a:lvl1pPr>
              <a:defRPr/>
            </a:lvl1pPr>
          </a:lstStyle>
          <a:p>
            <a:pPr>
              <a:defRPr/>
            </a:pPr>
            <a:fld id="{B8B50A37-B3A8-4FC9-8D65-9B882A02AD9B}" type="datetimeFigureOut">
              <a:rPr lang="sl-SI"/>
              <a:pPr>
                <a:defRPr/>
              </a:pPr>
              <a:t>3. 06. 2019</a:t>
            </a:fld>
            <a:endParaRPr lang="sl-SI"/>
          </a:p>
        </p:txBody>
      </p:sp>
      <p:sp>
        <p:nvSpPr>
          <p:cNvPr id="3" name="Ograda noge 4">
            <a:extLst>
              <a:ext uri="{FF2B5EF4-FFF2-40B4-BE49-F238E27FC236}">
                <a16:creationId xmlns:a16="http://schemas.microsoft.com/office/drawing/2014/main" id="{27838AAC-46B2-4475-B3F7-50B2709D02D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77F0A638-F892-4044-BE14-D6C90352AFA1}"/>
              </a:ext>
            </a:extLst>
          </p:cNvPr>
          <p:cNvSpPr>
            <a:spLocks noGrp="1"/>
          </p:cNvSpPr>
          <p:nvPr>
            <p:ph type="sldNum" sz="quarter" idx="12"/>
          </p:nvPr>
        </p:nvSpPr>
        <p:spPr/>
        <p:txBody>
          <a:bodyPr/>
          <a:lstStyle>
            <a:lvl1pPr>
              <a:defRPr/>
            </a:lvl1pPr>
          </a:lstStyle>
          <a:p>
            <a:fld id="{AED6F13A-81AF-42AE-AFAA-88A42EF83583}" type="slidenum">
              <a:rPr lang="sl-SI" altLang="sl-SI"/>
              <a:pPr/>
              <a:t>‹#›</a:t>
            </a:fld>
            <a:endParaRPr lang="sl-SI" altLang="sl-SI"/>
          </a:p>
        </p:txBody>
      </p:sp>
    </p:spTree>
    <p:extLst>
      <p:ext uri="{BB962C8B-B14F-4D97-AF65-F5344CB8AC3E}">
        <p14:creationId xmlns:p14="http://schemas.microsoft.com/office/powerpoint/2010/main" val="199004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D0E56E7A-036C-452D-9B54-C25DA0495577}"/>
              </a:ext>
            </a:extLst>
          </p:cNvPr>
          <p:cNvSpPr>
            <a:spLocks noGrp="1"/>
          </p:cNvSpPr>
          <p:nvPr>
            <p:ph type="dt" sz="half" idx="10"/>
          </p:nvPr>
        </p:nvSpPr>
        <p:spPr/>
        <p:txBody>
          <a:bodyPr/>
          <a:lstStyle>
            <a:lvl1pPr>
              <a:defRPr/>
            </a:lvl1pPr>
          </a:lstStyle>
          <a:p>
            <a:pPr>
              <a:defRPr/>
            </a:pPr>
            <a:fld id="{164C3DD9-6BD4-4E29-AB2F-04E5B65A1CB8}" type="datetimeFigureOut">
              <a:rPr lang="sl-SI"/>
              <a:pPr>
                <a:defRPr/>
              </a:pPr>
              <a:t>3. 06. 2019</a:t>
            </a:fld>
            <a:endParaRPr lang="sl-SI"/>
          </a:p>
        </p:txBody>
      </p:sp>
      <p:sp>
        <p:nvSpPr>
          <p:cNvPr id="6" name="Ograda noge 4">
            <a:extLst>
              <a:ext uri="{FF2B5EF4-FFF2-40B4-BE49-F238E27FC236}">
                <a16:creationId xmlns:a16="http://schemas.microsoft.com/office/drawing/2014/main" id="{EF9F0521-8ECE-4715-B5FD-E12190F5811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DF20471-6BFE-400F-A753-5A7A7F5CFA55}"/>
              </a:ext>
            </a:extLst>
          </p:cNvPr>
          <p:cNvSpPr>
            <a:spLocks noGrp="1"/>
          </p:cNvSpPr>
          <p:nvPr>
            <p:ph type="sldNum" sz="quarter" idx="12"/>
          </p:nvPr>
        </p:nvSpPr>
        <p:spPr/>
        <p:txBody>
          <a:bodyPr/>
          <a:lstStyle>
            <a:lvl1pPr>
              <a:defRPr/>
            </a:lvl1pPr>
          </a:lstStyle>
          <a:p>
            <a:fld id="{6B352883-314C-45A3-B6DF-50743BAF0106}" type="slidenum">
              <a:rPr lang="sl-SI" altLang="sl-SI"/>
              <a:pPr/>
              <a:t>‹#›</a:t>
            </a:fld>
            <a:endParaRPr lang="sl-SI" altLang="sl-SI"/>
          </a:p>
        </p:txBody>
      </p:sp>
    </p:spTree>
    <p:extLst>
      <p:ext uri="{BB962C8B-B14F-4D97-AF65-F5344CB8AC3E}">
        <p14:creationId xmlns:p14="http://schemas.microsoft.com/office/powerpoint/2010/main" val="257811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D4EBE064-724C-4306-AB7A-7CDCD385EA2E}"/>
              </a:ext>
            </a:extLst>
          </p:cNvPr>
          <p:cNvSpPr>
            <a:spLocks noGrp="1"/>
          </p:cNvSpPr>
          <p:nvPr>
            <p:ph type="dt" sz="half" idx="10"/>
          </p:nvPr>
        </p:nvSpPr>
        <p:spPr/>
        <p:txBody>
          <a:bodyPr/>
          <a:lstStyle>
            <a:lvl1pPr>
              <a:defRPr/>
            </a:lvl1pPr>
          </a:lstStyle>
          <a:p>
            <a:pPr>
              <a:defRPr/>
            </a:pPr>
            <a:fld id="{FFED526C-DA08-4072-A8BB-B676A38E30FC}" type="datetimeFigureOut">
              <a:rPr lang="sl-SI"/>
              <a:pPr>
                <a:defRPr/>
              </a:pPr>
              <a:t>3. 06. 2019</a:t>
            </a:fld>
            <a:endParaRPr lang="sl-SI"/>
          </a:p>
        </p:txBody>
      </p:sp>
      <p:sp>
        <p:nvSpPr>
          <p:cNvPr id="6" name="Ograda noge 4">
            <a:extLst>
              <a:ext uri="{FF2B5EF4-FFF2-40B4-BE49-F238E27FC236}">
                <a16:creationId xmlns:a16="http://schemas.microsoft.com/office/drawing/2014/main" id="{92538677-3327-47F0-AC13-A2FAD543B02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A9343B7-CDDF-4FEA-8FD6-6AA74C8F2EB1}"/>
              </a:ext>
            </a:extLst>
          </p:cNvPr>
          <p:cNvSpPr>
            <a:spLocks noGrp="1"/>
          </p:cNvSpPr>
          <p:nvPr>
            <p:ph type="sldNum" sz="quarter" idx="12"/>
          </p:nvPr>
        </p:nvSpPr>
        <p:spPr/>
        <p:txBody>
          <a:bodyPr/>
          <a:lstStyle>
            <a:lvl1pPr>
              <a:defRPr/>
            </a:lvl1pPr>
          </a:lstStyle>
          <a:p>
            <a:fld id="{CCC17BF7-23F1-439E-BF5B-769D3E276973}" type="slidenum">
              <a:rPr lang="sl-SI" altLang="sl-SI"/>
              <a:pPr/>
              <a:t>‹#›</a:t>
            </a:fld>
            <a:endParaRPr lang="sl-SI" altLang="sl-SI"/>
          </a:p>
        </p:txBody>
      </p:sp>
    </p:spTree>
    <p:extLst>
      <p:ext uri="{BB962C8B-B14F-4D97-AF65-F5344CB8AC3E}">
        <p14:creationId xmlns:p14="http://schemas.microsoft.com/office/powerpoint/2010/main" val="183288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C735D198-66AD-45EB-8D58-810D063EDC6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DD1A1F65-D881-48A1-9E63-B51BFAA9C4A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21769F58-3E82-4595-8B48-4A34318863A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22100E-8726-4B40-A3D5-F73A17DDAD8E}" type="datetimeFigureOut">
              <a:rPr lang="sl-SI"/>
              <a:pPr>
                <a:defRPr/>
              </a:pPr>
              <a:t>3. 06. 2019</a:t>
            </a:fld>
            <a:endParaRPr lang="sl-SI"/>
          </a:p>
        </p:txBody>
      </p:sp>
      <p:sp>
        <p:nvSpPr>
          <p:cNvPr id="5" name="Ograda noge 4">
            <a:extLst>
              <a:ext uri="{FF2B5EF4-FFF2-40B4-BE49-F238E27FC236}">
                <a16:creationId xmlns:a16="http://schemas.microsoft.com/office/drawing/2014/main" id="{51EB11F4-96B8-4BCA-A7A4-215A91A36C5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27A5BF0E-CF2C-48B0-A6F8-CFBEE53E142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5D66CCA-25EA-4851-9610-FA850EB3805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cockta.e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wikipedia.org/wiki/Cockt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Tado\AppData\Local\Microsoft\Windows\Temporary%20Internet%20Files\Content.IE5\4448UZIL\cockta_v_baru_youtube%5b1%5d.wmv"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en/a/a4/Cockta_logo.jpg">
            <a:extLst>
              <a:ext uri="{FF2B5EF4-FFF2-40B4-BE49-F238E27FC236}">
                <a16:creationId xmlns:a16="http://schemas.microsoft.com/office/drawing/2014/main" id="{FA2122B2-F94B-4223-A347-D2300FAB0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1105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Naslov 4">
            <a:extLst>
              <a:ext uri="{FF2B5EF4-FFF2-40B4-BE49-F238E27FC236}">
                <a16:creationId xmlns:a16="http://schemas.microsoft.com/office/drawing/2014/main" id="{0ADBA8B3-73E4-4C87-8DC6-46BDF22C76E9}"/>
              </a:ext>
            </a:extLst>
          </p:cNvPr>
          <p:cNvSpPr>
            <a:spLocks noGrp="1"/>
          </p:cNvSpPr>
          <p:nvPr>
            <p:ph type="ctrTitle"/>
          </p:nvPr>
        </p:nvSpPr>
        <p:spPr/>
        <p:txBody>
          <a:bodyPr/>
          <a:lstStyle/>
          <a:p>
            <a:endParaRPr lang="sl-SI" altLang="sl-SI"/>
          </a:p>
        </p:txBody>
      </p:sp>
      <p:sp>
        <p:nvSpPr>
          <p:cNvPr id="2" name="Subtitle 1">
            <a:extLst>
              <a:ext uri="{FF2B5EF4-FFF2-40B4-BE49-F238E27FC236}">
                <a16:creationId xmlns:a16="http://schemas.microsoft.com/office/drawing/2014/main" id="{202D8AAA-6D9A-40A2-80DF-C7A55FE1DDAC}"/>
              </a:ext>
            </a:extLst>
          </p:cNvPr>
          <p:cNvSpPr>
            <a:spLocks noGrp="1"/>
          </p:cNvSpPr>
          <p:nvPr>
            <p:ph type="subTitle" idx="1"/>
          </p:nvPr>
        </p:nvSpPr>
        <p:spPr/>
        <p:txBody>
          <a:bodyPr/>
          <a:lstStyle/>
          <a:p>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9FCE2A5-BB1B-425C-A914-A14485F6E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Naslov 9">
            <a:extLst>
              <a:ext uri="{FF2B5EF4-FFF2-40B4-BE49-F238E27FC236}">
                <a16:creationId xmlns:a16="http://schemas.microsoft.com/office/drawing/2014/main" id="{5B5D6B8E-A768-4396-8EE1-EAAE4D8F0CC1}"/>
              </a:ext>
            </a:extLst>
          </p:cNvPr>
          <p:cNvSpPr>
            <a:spLocks noGrp="1"/>
          </p:cNvSpPr>
          <p:nvPr>
            <p:ph type="title"/>
          </p:nvPr>
        </p:nvSpPr>
        <p:spPr>
          <a:xfrm>
            <a:off x="-2428875" y="357188"/>
            <a:ext cx="8229600" cy="1143000"/>
          </a:xfrm>
        </p:spPr>
        <p:txBody>
          <a:bodyPr/>
          <a:lstStyle/>
          <a:p>
            <a:r>
              <a:rPr lang="sl-SI" altLang="sl-SI" u="sng"/>
              <a:t>Slogani</a:t>
            </a:r>
          </a:p>
        </p:txBody>
      </p:sp>
      <p:graphicFrame>
        <p:nvGraphicFramePr>
          <p:cNvPr id="6" name="Ograda vsebine 5">
            <a:extLst>
              <a:ext uri="{FF2B5EF4-FFF2-40B4-BE49-F238E27FC236}">
                <a16:creationId xmlns:a16="http://schemas.microsoft.com/office/drawing/2014/main" id="{AA8DB516-5AAF-4D5A-ABC1-0710CDAD47A0}"/>
              </a:ext>
            </a:extLst>
          </p:cNvPr>
          <p:cNvGraphicFramePr>
            <a:graphicFrameLocks noGrp="1"/>
          </p:cNvGraphicFramePr>
          <p:nvPr>
            <p:ph idx="1"/>
          </p:nvPr>
        </p:nvGraphicFramePr>
        <p:xfrm>
          <a:off x="3000364" y="1071546"/>
          <a:ext cx="600076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67B3CFC-3D7E-4544-A8D3-A3BAE962D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Ograda vsebine 6">
            <a:extLst>
              <a:ext uri="{FF2B5EF4-FFF2-40B4-BE49-F238E27FC236}">
                <a16:creationId xmlns:a16="http://schemas.microsoft.com/office/drawing/2014/main" id="{411360B4-5A45-4B7C-9F50-F34733AC7701}"/>
              </a:ext>
            </a:extLst>
          </p:cNvPr>
          <p:cNvSpPr>
            <a:spLocks noGrp="1"/>
          </p:cNvSpPr>
          <p:nvPr>
            <p:ph idx="1"/>
          </p:nvPr>
        </p:nvSpPr>
        <p:spPr>
          <a:xfrm>
            <a:off x="285750" y="1428750"/>
            <a:ext cx="8229600" cy="4525963"/>
          </a:xfrm>
        </p:spPr>
        <p:txBody>
          <a:bodyPr/>
          <a:lstStyle/>
          <a:p>
            <a:r>
              <a:rPr lang="sl-SI" altLang="sl-SI">
                <a:hlinkClick r:id="rId3"/>
              </a:rPr>
              <a:t>http://si.cockta.eu/</a:t>
            </a:r>
            <a:endParaRPr lang="sl-SI" altLang="sl-SI"/>
          </a:p>
          <a:p>
            <a:r>
              <a:rPr lang="sl-SI" altLang="sl-SI">
                <a:hlinkClick r:id="rId4"/>
              </a:rPr>
              <a:t>http://sl.wikipedia.org/wiki/Cockta</a:t>
            </a:r>
            <a:endParaRPr lang="sl-SI" altLang="sl-SI"/>
          </a:p>
        </p:txBody>
      </p:sp>
      <p:sp>
        <p:nvSpPr>
          <p:cNvPr id="12292" name="Naslov 9">
            <a:extLst>
              <a:ext uri="{FF2B5EF4-FFF2-40B4-BE49-F238E27FC236}">
                <a16:creationId xmlns:a16="http://schemas.microsoft.com/office/drawing/2014/main" id="{3E808F72-FC48-44E5-8D4E-740215A85A6F}"/>
              </a:ext>
            </a:extLst>
          </p:cNvPr>
          <p:cNvSpPr>
            <a:spLocks noGrp="1"/>
          </p:cNvSpPr>
          <p:nvPr>
            <p:ph type="title"/>
          </p:nvPr>
        </p:nvSpPr>
        <p:spPr>
          <a:xfrm>
            <a:off x="-2643188" y="428625"/>
            <a:ext cx="8229601" cy="1143000"/>
          </a:xfrm>
        </p:spPr>
        <p:txBody>
          <a:bodyPr/>
          <a:lstStyle/>
          <a:p>
            <a:r>
              <a:rPr lang="sl-SI" altLang="sl-SI"/>
              <a:t>Viri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47087E8-01F4-4BDF-B690-C9A95F49F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Naslov 1">
            <a:extLst>
              <a:ext uri="{FF2B5EF4-FFF2-40B4-BE49-F238E27FC236}">
                <a16:creationId xmlns:a16="http://schemas.microsoft.com/office/drawing/2014/main" id="{4E48C8AE-865C-45EB-830A-5079426A4D56}"/>
              </a:ext>
            </a:extLst>
          </p:cNvPr>
          <p:cNvSpPr>
            <a:spLocks noGrp="1"/>
          </p:cNvSpPr>
          <p:nvPr>
            <p:ph type="title"/>
          </p:nvPr>
        </p:nvSpPr>
        <p:spPr>
          <a:xfrm>
            <a:off x="-1857375" y="500063"/>
            <a:ext cx="8229600" cy="1143000"/>
          </a:xfrm>
        </p:spPr>
        <p:txBody>
          <a:bodyPr/>
          <a:lstStyle/>
          <a:p>
            <a:r>
              <a:rPr lang="sl-SI" altLang="sl-SI" u="sng"/>
              <a:t>Kaj je Cockta</a:t>
            </a:r>
            <a:r>
              <a:rPr lang="sl-SI" altLang="sl-SI"/>
              <a:t>?</a:t>
            </a:r>
          </a:p>
        </p:txBody>
      </p:sp>
      <p:sp>
        <p:nvSpPr>
          <p:cNvPr id="3076" name="Ograda vsebine 2">
            <a:extLst>
              <a:ext uri="{FF2B5EF4-FFF2-40B4-BE49-F238E27FC236}">
                <a16:creationId xmlns:a16="http://schemas.microsoft.com/office/drawing/2014/main" id="{E1C40C11-802E-47A9-B95B-47C5966D2167}"/>
              </a:ext>
            </a:extLst>
          </p:cNvPr>
          <p:cNvSpPr>
            <a:spLocks noGrp="1"/>
          </p:cNvSpPr>
          <p:nvPr>
            <p:ph idx="1"/>
          </p:nvPr>
        </p:nvSpPr>
        <p:spPr>
          <a:xfrm>
            <a:off x="1714500" y="2214563"/>
            <a:ext cx="6729413" cy="4525962"/>
          </a:xfrm>
        </p:spPr>
        <p:txBody>
          <a:bodyPr/>
          <a:lstStyle/>
          <a:p>
            <a:r>
              <a:rPr lang="sl-SI" altLang="sl-SI"/>
              <a:t>Cockta je osvežilna gazirana osvežilna pijača in blagovna znamka ljubljanskega podjetja Kolinska.</a:t>
            </a:r>
          </a:p>
          <a:p>
            <a:endParaRPr lang="sl-SI" altLang="sl-SI"/>
          </a:p>
        </p:txBody>
      </p:sp>
      <p:sp>
        <p:nvSpPr>
          <p:cNvPr id="6" name="Pravokotnik 5">
            <a:extLst>
              <a:ext uri="{FF2B5EF4-FFF2-40B4-BE49-F238E27FC236}">
                <a16:creationId xmlns:a16="http://schemas.microsoft.com/office/drawing/2014/main" id="{6B9CA617-BEA6-417C-8511-C88F3FA87701}"/>
              </a:ext>
            </a:extLst>
          </p:cNvPr>
          <p:cNvSpPr/>
          <p:nvPr/>
        </p:nvSpPr>
        <p:spPr>
          <a:xfrm rot="20874754">
            <a:off x="2499781" y="5126209"/>
            <a:ext cx="6732677" cy="707886"/>
          </a:xfrm>
          <a:prstGeom prst="rect">
            <a:avLst/>
          </a:prstGeom>
          <a:noFill/>
        </p:spPr>
        <p:txBody>
          <a:bodyPr wrap="none">
            <a:spAutoFit/>
          </a:bodyPr>
          <a:lstStyle/>
          <a:p>
            <a:pPr algn="ctr" fontAlgn="auto">
              <a:spcBef>
                <a:spcPts val="0"/>
              </a:spcBef>
              <a:spcAft>
                <a:spcPts val="0"/>
              </a:spcAft>
              <a:defRPr/>
            </a:pPr>
            <a:r>
              <a:rPr lang="sl-SI" sz="4000" b="1" spc="50" dirty="0">
                <a:ln w="12700" cmpd="sng">
                  <a:solidFill>
                    <a:srgbClr val="FFFF17"/>
                  </a:solidFill>
                  <a:prstDash val="solid"/>
                </a:ln>
                <a:effectLst>
                  <a:glow rad="53100">
                    <a:schemeClr val="accent6">
                      <a:satMod val="180000"/>
                      <a:alpha val="30000"/>
                    </a:schemeClr>
                  </a:glow>
                </a:effectLst>
                <a:latin typeface="+mn-lt"/>
                <a:cs typeface="+mn-cs"/>
              </a:rPr>
              <a:t>“Pijača naše in vaše mladosti”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B0ED655-7EAD-4B28-B977-DE0BD9230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grada vsebine 4">
            <a:extLst>
              <a:ext uri="{FF2B5EF4-FFF2-40B4-BE49-F238E27FC236}">
                <a16:creationId xmlns:a16="http://schemas.microsoft.com/office/drawing/2014/main" id="{A4301F11-8118-453B-8B71-376661B8F22C}"/>
              </a:ext>
            </a:extLst>
          </p:cNvPr>
          <p:cNvSpPr>
            <a:spLocks noGrp="1"/>
          </p:cNvSpPr>
          <p:nvPr>
            <p:ph idx="1"/>
          </p:nvPr>
        </p:nvSpPr>
        <p:spPr>
          <a:xfrm>
            <a:off x="2928938" y="1357313"/>
            <a:ext cx="6215062" cy="4954587"/>
          </a:xfrm>
        </p:spPr>
        <p:txBody>
          <a:bodyPr rtlCol="0">
            <a:normAutofit fontScale="92500" lnSpcReduction="20000"/>
          </a:bodyPr>
          <a:lstStyle/>
          <a:p>
            <a:pPr fontAlgn="auto">
              <a:spcAft>
                <a:spcPts val="0"/>
              </a:spcAft>
              <a:defRPr/>
            </a:pPr>
            <a:r>
              <a:rPr lang="sl-SI" dirty="0"/>
              <a:t>Ime izhaja iz angleške besede cocktail in si ga je leta 1953 izmislil »oče« te pijače, Emerik Zelinka, sprva je bil za pijačo predviden naziv </a:t>
            </a:r>
            <a:r>
              <a:rPr lang="sl-SI" dirty="0" err="1"/>
              <a:t>jugokola</a:t>
            </a:r>
            <a:r>
              <a:rPr lang="sl-SI" dirty="0"/>
              <a:t>. Ime je izbral zato, ker ponazarja mešanico naravnih sestavin, ki jih je uporabil pri izdelavi te pijače. Osnovne sestavine </a:t>
            </a:r>
            <a:r>
              <a:rPr lang="sl-SI" dirty="0" err="1"/>
              <a:t>Cockte</a:t>
            </a:r>
            <a:r>
              <a:rPr lang="sl-SI" dirty="0"/>
              <a:t> so voda, karameliziran sladkor, plodovi šipka, vitamin C in različna zelišča.</a:t>
            </a:r>
          </a:p>
        </p:txBody>
      </p:sp>
      <p:sp>
        <p:nvSpPr>
          <p:cNvPr id="4100" name="PoljeZBesedilom 6">
            <a:extLst>
              <a:ext uri="{FF2B5EF4-FFF2-40B4-BE49-F238E27FC236}">
                <a16:creationId xmlns:a16="http://schemas.microsoft.com/office/drawing/2014/main" id="{19B4FE86-2E7E-4687-9435-2F2D50C27D61}"/>
              </a:ext>
            </a:extLst>
          </p:cNvPr>
          <p:cNvSpPr txBox="1">
            <a:spLocks noChangeArrowheads="1"/>
          </p:cNvSpPr>
          <p:nvPr/>
        </p:nvSpPr>
        <p:spPr bwMode="auto">
          <a:xfrm>
            <a:off x="571500" y="428625"/>
            <a:ext cx="3857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4400" u="sng"/>
              <a:t>Zgodovina</a:t>
            </a:r>
            <a:r>
              <a:rPr lang="sl-SI" altLang="sl-SI"/>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3951B04-9EB5-4907-BFA9-B5FE53BE8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Ograda vsebine 4">
            <a:extLst>
              <a:ext uri="{FF2B5EF4-FFF2-40B4-BE49-F238E27FC236}">
                <a16:creationId xmlns:a16="http://schemas.microsoft.com/office/drawing/2014/main" id="{36A42950-A279-49FD-AD72-92C01293D158}"/>
              </a:ext>
            </a:extLst>
          </p:cNvPr>
          <p:cNvSpPr>
            <a:spLocks noGrp="1"/>
          </p:cNvSpPr>
          <p:nvPr>
            <p:ph idx="1"/>
          </p:nvPr>
        </p:nvSpPr>
        <p:spPr>
          <a:xfrm>
            <a:off x="2928938" y="1428750"/>
            <a:ext cx="6215062" cy="6000750"/>
          </a:xfrm>
        </p:spPr>
        <p:txBody>
          <a:bodyPr/>
          <a:lstStyle/>
          <a:p>
            <a:pPr>
              <a:lnSpc>
                <a:spcPct val="80000"/>
              </a:lnSpc>
              <a:spcBef>
                <a:spcPct val="0"/>
              </a:spcBef>
            </a:pPr>
            <a:r>
              <a:rPr lang="sl-SI" altLang="sl-SI" sz="2800"/>
              <a:t>Cockto so javnosti prvič predstavili 8. marca 1953 na prvenstvu v smučarskih skokih v Planici, njen namen pa je bil vpeljati zahodni življenjski slog, katerega prepoznavni znak je bila takrat Coca Cola. Za razliko od nje Cockta ne vsebuje ortofosforne kisline, kljub temu pa ohranja izgled in strukturo te pijače. Pijača se je v tedanji Jugoslaviji hitro razširila in so jo že v prvem letu napolnili več kot milijon litrov.</a:t>
            </a:r>
          </a:p>
        </p:txBody>
      </p:sp>
      <p:pic>
        <p:nvPicPr>
          <p:cNvPr id="5124" name="Picture 2" descr="Cocktin oglas">
            <a:extLst>
              <a:ext uri="{FF2B5EF4-FFF2-40B4-BE49-F238E27FC236}">
                <a16:creationId xmlns:a16="http://schemas.microsoft.com/office/drawing/2014/main" id="{A4A7110A-96FF-48AB-8241-4992D2CBB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r="22499"/>
          <a:stretch>
            <a:fillRect/>
          </a:stretch>
        </p:blipFill>
        <p:spPr bwMode="auto">
          <a:xfrm>
            <a:off x="214313" y="714375"/>
            <a:ext cx="2714625"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AA09452-1C13-47C5-8030-084B0EA46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Naslov 5">
            <a:extLst>
              <a:ext uri="{FF2B5EF4-FFF2-40B4-BE49-F238E27FC236}">
                <a16:creationId xmlns:a16="http://schemas.microsoft.com/office/drawing/2014/main" id="{2837386A-37F3-4E10-B421-AF419CF67185}"/>
              </a:ext>
            </a:extLst>
          </p:cNvPr>
          <p:cNvSpPr>
            <a:spLocks noGrp="1"/>
          </p:cNvSpPr>
          <p:nvPr>
            <p:ph type="title"/>
          </p:nvPr>
        </p:nvSpPr>
        <p:spPr/>
        <p:txBody>
          <a:bodyPr/>
          <a:lstStyle/>
          <a:p>
            <a:r>
              <a:rPr lang="sl-SI" altLang="sl-SI" u="sng"/>
              <a:t>Starejša reklama</a:t>
            </a:r>
          </a:p>
        </p:txBody>
      </p:sp>
      <p:pic>
        <p:nvPicPr>
          <p:cNvPr id="8" name="cockta_v_baru_youtube[1].wmv">
            <a:hlinkClick r:id="" action="ppaction://media"/>
            <a:extLst>
              <a:ext uri="{FF2B5EF4-FFF2-40B4-BE49-F238E27FC236}">
                <a16:creationId xmlns:a16="http://schemas.microsoft.com/office/drawing/2014/main" id="{251BF830-AB54-4679-8105-DA09C54BADED}"/>
              </a:ext>
            </a:extLst>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3786188" y="2357438"/>
            <a:ext cx="4572000" cy="3429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D7F252E-BBCD-4AFC-AEBE-3E5F65C4A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grada vsebine 6">
            <a:extLst>
              <a:ext uri="{FF2B5EF4-FFF2-40B4-BE49-F238E27FC236}">
                <a16:creationId xmlns:a16="http://schemas.microsoft.com/office/drawing/2014/main" id="{F1D2B380-2402-4CF5-886C-10B6DE282716}"/>
              </a:ext>
            </a:extLst>
          </p:cNvPr>
          <p:cNvSpPr>
            <a:spLocks noGrp="1"/>
          </p:cNvSpPr>
          <p:nvPr>
            <p:ph idx="1"/>
          </p:nvPr>
        </p:nvSpPr>
        <p:spPr>
          <a:xfrm>
            <a:off x="2357438" y="785813"/>
            <a:ext cx="6786562" cy="4525962"/>
          </a:xfrm>
        </p:spPr>
        <p:txBody>
          <a:bodyPr/>
          <a:lstStyle/>
          <a:p>
            <a:r>
              <a:rPr lang="sl-SI" altLang="sl-SI"/>
              <a:t>Leta 2000 je blagovno znamo Cockta odkupilo ljubljansko podjetje Kolinska, ki je prenovilo celostno podobo Cockte in spet začelo močno oglaševalsko kampanjo, ki je prav tako temljila na nostalgičnih zvokih. </a:t>
            </a:r>
          </a:p>
          <a:p>
            <a:r>
              <a:rPr lang="sl-SI" altLang="sl-SI"/>
              <a:t>Novo geslo je postalo </a:t>
            </a:r>
          </a:p>
        </p:txBody>
      </p:sp>
      <p:sp>
        <p:nvSpPr>
          <p:cNvPr id="5" name="Pravokotnik 4">
            <a:extLst>
              <a:ext uri="{FF2B5EF4-FFF2-40B4-BE49-F238E27FC236}">
                <a16:creationId xmlns:a16="http://schemas.microsoft.com/office/drawing/2014/main" id="{6A59F2E7-DC12-4C53-83AF-596E36771613}"/>
              </a:ext>
            </a:extLst>
          </p:cNvPr>
          <p:cNvSpPr/>
          <p:nvPr/>
        </p:nvSpPr>
        <p:spPr>
          <a:xfrm rot="20874754">
            <a:off x="3371936" y="4342546"/>
            <a:ext cx="5388656" cy="707886"/>
          </a:xfrm>
          <a:prstGeom prst="rect">
            <a:avLst/>
          </a:prstGeom>
          <a:noFill/>
        </p:spPr>
        <p:txBody>
          <a:bodyPr wrap="none">
            <a:spAutoFit/>
          </a:bodyPr>
          <a:lstStyle/>
          <a:p>
            <a:pPr algn="ctr" fontAlgn="auto">
              <a:spcBef>
                <a:spcPts val="0"/>
              </a:spcBef>
              <a:spcAft>
                <a:spcPts val="0"/>
              </a:spcAft>
              <a:defRPr/>
            </a:pPr>
            <a:r>
              <a:rPr lang="sl-SI" sz="4000" b="1" spc="50" dirty="0">
                <a:ln w="12700" cmpd="sng">
                  <a:solidFill>
                    <a:srgbClr val="FFFF17"/>
                  </a:solidFill>
                  <a:prstDash val="solid"/>
                </a:ln>
                <a:effectLst>
                  <a:glow rad="53100">
                    <a:schemeClr val="accent6">
                      <a:satMod val="180000"/>
                      <a:alpha val="30000"/>
                    </a:schemeClr>
                  </a:glow>
                </a:effectLst>
                <a:latin typeface="+mn-lt"/>
                <a:cs typeface="+mn-cs"/>
              </a:rPr>
              <a:t>“Prve ne pozabiš nikoli”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B285489-861C-4B26-A448-46B1B6D3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Ograda vsebine 4">
            <a:extLst>
              <a:ext uri="{FF2B5EF4-FFF2-40B4-BE49-F238E27FC236}">
                <a16:creationId xmlns:a16="http://schemas.microsoft.com/office/drawing/2014/main" id="{F6791320-DC59-4149-B471-4B6279CC748C}"/>
              </a:ext>
            </a:extLst>
          </p:cNvPr>
          <p:cNvSpPr>
            <a:spLocks noGrp="1"/>
          </p:cNvSpPr>
          <p:nvPr>
            <p:ph idx="1"/>
          </p:nvPr>
        </p:nvSpPr>
        <p:spPr/>
        <p:txBody>
          <a:bodyPr/>
          <a:lstStyle/>
          <a:p>
            <a:endParaRPr lang="sl-SI" altLang="sl-SI"/>
          </a:p>
        </p:txBody>
      </p:sp>
      <p:sp>
        <p:nvSpPr>
          <p:cNvPr id="8196" name="Naslov 5">
            <a:extLst>
              <a:ext uri="{FF2B5EF4-FFF2-40B4-BE49-F238E27FC236}">
                <a16:creationId xmlns:a16="http://schemas.microsoft.com/office/drawing/2014/main" id="{46118629-8176-463F-B167-31F9C14796E6}"/>
              </a:ext>
            </a:extLst>
          </p:cNvPr>
          <p:cNvSpPr>
            <a:spLocks noGrp="1"/>
          </p:cNvSpPr>
          <p:nvPr>
            <p:ph type="title"/>
          </p:nvPr>
        </p:nvSpPr>
        <p:spPr/>
        <p:txBody>
          <a:bodyPr/>
          <a:lstStyle/>
          <a:p>
            <a:endParaRPr lang="sl-SI" altLang="sl-SI"/>
          </a:p>
        </p:txBody>
      </p:sp>
      <p:graphicFrame>
        <p:nvGraphicFramePr>
          <p:cNvPr id="7" name="Ograda vsebine 6">
            <a:extLst>
              <a:ext uri="{FF2B5EF4-FFF2-40B4-BE49-F238E27FC236}">
                <a16:creationId xmlns:a16="http://schemas.microsoft.com/office/drawing/2014/main" id="{D6CC2CD4-0FA0-47D1-9979-9B4D607CE517}"/>
              </a:ext>
            </a:extLst>
          </p:cNvPr>
          <p:cNvGraphicFramePr>
            <a:graphicFrameLocks/>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DBCB38C-8002-4A2C-891A-EF8E9742D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Naslov 5">
            <a:extLst>
              <a:ext uri="{FF2B5EF4-FFF2-40B4-BE49-F238E27FC236}">
                <a16:creationId xmlns:a16="http://schemas.microsoft.com/office/drawing/2014/main" id="{12E2880C-F8EC-4F53-8FCF-E97C1B34C493}"/>
              </a:ext>
            </a:extLst>
          </p:cNvPr>
          <p:cNvSpPr>
            <a:spLocks noGrp="1"/>
          </p:cNvSpPr>
          <p:nvPr>
            <p:ph type="title"/>
          </p:nvPr>
        </p:nvSpPr>
        <p:spPr>
          <a:xfrm>
            <a:off x="-1785938" y="571500"/>
            <a:ext cx="8229601" cy="1143000"/>
          </a:xfrm>
        </p:spPr>
        <p:txBody>
          <a:bodyPr/>
          <a:lstStyle/>
          <a:p>
            <a:r>
              <a:rPr lang="sl-SI" altLang="sl-SI" u="sng"/>
              <a:t>Okusi</a:t>
            </a:r>
            <a:r>
              <a:rPr lang="sl-SI" altLang="sl-SI"/>
              <a:t> </a:t>
            </a:r>
          </a:p>
        </p:txBody>
      </p:sp>
      <p:sp>
        <p:nvSpPr>
          <p:cNvPr id="9220" name="Ograda vsebine 7">
            <a:extLst>
              <a:ext uri="{FF2B5EF4-FFF2-40B4-BE49-F238E27FC236}">
                <a16:creationId xmlns:a16="http://schemas.microsoft.com/office/drawing/2014/main" id="{5962B8D0-1E13-4061-89DB-A2929A77C5C2}"/>
              </a:ext>
            </a:extLst>
          </p:cNvPr>
          <p:cNvSpPr>
            <a:spLocks noGrp="1"/>
          </p:cNvSpPr>
          <p:nvPr>
            <p:ph idx="1"/>
          </p:nvPr>
        </p:nvSpPr>
        <p:spPr>
          <a:xfrm>
            <a:off x="2857500" y="1714500"/>
            <a:ext cx="1471613" cy="685800"/>
          </a:xfrm>
        </p:spPr>
        <p:txBody>
          <a:bodyPr/>
          <a:lstStyle/>
          <a:p>
            <a:pPr>
              <a:buFont typeface="Arial" panose="020B0604020202020204" pitchFamily="34" charset="0"/>
              <a:buNone/>
            </a:pPr>
            <a:r>
              <a:rPr lang="sl-SI" altLang="sl-SI"/>
              <a:t>Cockta  </a:t>
            </a:r>
          </a:p>
        </p:txBody>
      </p:sp>
      <p:sp>
        <p:nvSpPr>
          <p:cNvPr id="9" name="Ograda vsebine 7">
            <a:extLst>
              <a:ext uri="{FF2B5EF4-FFF2-40B4-BE49-F238E27FC236}">
                <a16:creationId xmlns:a16="http://schemas.microsoft.com/office/drawing/2014/main" id="{F57B78EC-9A63-49CF-A649-3F9DC121F6B1}"/>
              </a:ext>
            </a:extLst>
          </p:cNvPr>
          <p:cNvSpPr txBox="1">
            <a:spLocks/>
          </p:cNvSpPr>
          <p:nvPr/>
        </p:nvSpPr>
        <p:spPr>
          <a:xfrm>
            <a:off x="6357938" y="1643063"/>
            <a:ext cx="1928812" cy="685800"/>
          </a:xfrm>
          <a:prstGeom prst="rect">
            <a:avLst/>
          </a:prstGeom>
        </p:spPr>
        <p:txBody>
          <a:bodyPr>
            <a:normAutofit fontScale="85000" lnSpcReduction="10000"/>
          </a:bodyPr>
          <a:lstStyle/>
          <a:p>
            <a:pPr marL="342900" indent="-342900" fontAlgn="auto">
              <a:spcBef>
                <a:spcPct val="20000"/>
              </a:spcBef>
              <a:spcAft>
                <a:spcPts val="0"/>
              </a:spcAft>
              <a:buFont typeface="Arial" pitchFamily="34" charset="0"/>
              <a:buNone/>
              <a:defRPr/>
            </a:pPr>
            <a:r>
              <a:rPr lang="sl-SI" sz="3200" dirty="0" err="1">
                <a:latin typeface="+mn-lt"/>
                <a:cs typeface="+mn-cs"/>
              </a:rPr>
              <a:t>Cockta</a:t>
            </a:r>
            <a:r>
              <a:rPr lang="sl-SI" sz="3200" dirty="0">
                <a:latin typeface="+mn-lt"/>
                <a:cs typeface="+mn-cs"/>
              </a:rPr>
              <a:t> </a:t>
            </a:r>
            <a:r>
              <a:rPr lang="sl-SI" sz="3200" dirty="0" err="1">
                <a:latin typeface="+mn-lt"/>
                <a:cs typeface="+mn-cs"/>
              </a:rPr>
              <a:t>Light</a:t>
            </a:r>
            <a:r>
              <a:rPr lang="sl-SI" sz="3200" dirty="0">
                <a:latin typeface="+mn-lt"/>
                <a:cs typeface="+mn-cs"/>
              </a:rPr>
              <a:t>  </a:t>
            </a:r>
          </a:p>
        </p:txBody>
      </p:sp>
      <p:pic>
        <p:nvPicPr>
          <p:cNvPr id="9222" name="Picture 2" descr="http://www.drogakolinska.si/uploads/products_images/cockta_classic_pollitra3.jpg">
            <a:extLst>
              <a:ext uri="{FF2B5EF4-FFF2-40B4-BE49-F238E27FC236}">
                <a16:creationId xmlns:a16="http://schemas.microsoft.com/office/drawing/2014/main" id="{EEFC32AC-7B98-44E5-B278-61BCDA102BCB}"/>
              </a:ext>
            </a:extLst>
          </p:cNvPr>
          <p:cNvPicPr>
            <a:picLocks noChangeAspect="1" noChangeArrowheads="1"/>
          </p:cNvPicPr>
          <p:nvPr/>
        </p:nvPicPr>
        <p:blipFill>
          <a:blip r:embed="rId3">
            <a:clrChange>
              <a:clrFrom>
                <a:srgbClr val="DE2D2F"/>
              </a:clrFrom>
              <a:clrTo>
                <a:srgbClr val="DE2D2F">
                  <a:alpha val="0"/>
                </a:srgbClr>
              </a:clrTo>
            </a:clrChange>
            <a:extLst>
              <a:ext uri="{28A0092B-C50C-407E-A947-70E740481C1C}">
                <a14:useLocalDpi xmlns:a14="http://schemas.microsoft.com/office/drawing/2010/main" val="0"/>
              </a:ext>
            </a:extLst>
          </a:blip>
          <a:srcRect/>
          <a:stretch>
            <a:fillRect/>
          </a:stretch>
        </p:blipFill>
        <p:spPr bwMode="auto">
          <a:xfrm>
            <a:off x="3143250" y="2571750"/>
            <a:ext cx="12144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Cockta light">
            <a:extLst>
              <a:ext uri="{FF2B5EF4-FFF2-40B4-BE49-F238E27FC236}">
                <a16:creationId xmlns:a16="http://schemas.microsoft.com/office/drawing/2014/main" id="{58C41745-3EC3-460B-A63B-6E8F602B2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2500313"/>
            <a:ext cx="126523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EFC4F1C-248D-46B7-A83F-628BB0492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Ograda vsebine 6">
            <a:extLst>
              <a:ext uri="{FF2B5EF4-FFF2-40B4-BE49-F238E27FC236}">
                <a16:creationId xmlns:a16="http://schemas.microsoft.com/office/drawing/2014/main" id="{206ADD14-344A-4C0A-8494-8890C9C163FB}"/>
              </a:ext>
            </a:extLst>
          </p:cNvPr>
          <p:cNvSpPr>
            <a:spLocks noGrp="1"/>
          </p:cNvSpPr>
          <p:nvPr>
            <p:ph idx="1"/>
          </p:nvPr>
        </p:nvSpPr>
        <p:spPr>
          <a:xfrm>
            <a:off x="1857375" y="1643063"/>
            <a:ext cx="3643313" cy="1143000"/>
          </a:xfrm>
        </p:spPr>
        <p:txBody>
          <a:bodyPr/>
          <a:lstStyle/>
          <a:p>
            <a:pPr>
              <a:buFont typeface="Arial" panose="020B0604020202020204" pitchFamily="34" charset="0"/>
              <a:buNone/>
            </a:pPr>
            <a:r>
              <a:rPr lang="sl-SI" altLang="sl-SI" sz="3000"/>
              <a:t>Cockta rdeča </a:t>
            </a:r>
            <a:r>
              <a:rPr lang="sl-SI" altLang="sl-SI"/>
              <a:t>pomaranča</a:t>
            </a:r>
            <a:endParaRPr lang="sl-SI" altLang="sl-SI" sz="3000"/>
          </a:p>
        </p:txBody>
      </p:sp>
      <p:sp>
        <p:nvSpPr>
          <p:cNvPr id="10244" name="Naslov 9">
            <a:extLst>
              <a:ext uri="{FF2B5EF4-FFF2-40B4-BE49-F238E27FC236}">
                <a16:creationId xmlns:a16="http://schemas.microsoft.com/office/drawing/2014/main" id="{12A0377D-C5B3-4F4B-8ED6-DBF62B8032BE}"/>
              </a:ext>
            </a:extLst>
          </p:cNvPr>
          <p:cNvSpPr>
            <a:spLocks noGrp="1"/>
          </p:cNvSpPr>
          <p:nvPr>
            <p:ph type="title"/>
          </p:nvPr>
        </p:nvSpPr>
        <p:spPr/>
        <p:txBody>
          <a:bodyPr/>
          <a:lstStyle/>
          <a:p>
            <a:endParaRPr lang="sl-SI" altLang="sl-SI"/>
          </a:p>
        </p:txBody>
      </p:sp>
      <p:pic>
        <p:nvPicPr>
          <p:cNvPr id="10245" name="Picture 2" descr="Cockta rdeča pomaranča">
            <a:extLst>
              <a:ext uri="{FF2B5EF4-FFF2-40B4-BE49-F238E27FC236}">
                <a16:creationId xmlns:a16="http://schemas.microsoft.com/office/drawing/2014/main" id="{7D1334A3-103E-4022-877A-783FDCB50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857500"/>
            <a:ext cx="128587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Cockta z okusom limete">
            <a:extLst>
              <a:ext uri="{FF2B5EF4-FFF2-40B4-BE49-F238E27FC236}">
                <a16:creationId xmlns:a16="http://schemas.microsoft.com/office/drawing/2014/main" id="{AC0F3014-12E2-4443-BCD5-9AC990CFB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857500"/>
            <a:ext cx="128587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Ograda vsebine 6">
            <a:extLst>
              <a:ext uri="{FF2B5EF4-FFF2-40B4-BE49-F238E27FC236}">
                <a16:creationId xmlns:a16="http://schemas.microsoft.com/office/drawing/2014/main" id="{302B63D3-045A-4BC8-BF63-845AD3E84692}"/>
              </a:ext>
            </a:extLst>
          </p:cNvPr>
          <p:cNvSpPr txBox="1">
            <a:spLocks/>
          </p:cNvSpPr>
          <p:nvPr/>
        </p:nvSpPr>
        <p:spPr bwMode="auto">
          <a:xfrm>
            <a:off x="5500688" y="1785938"/>
            <a:ext cx="3643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Font typeface="Arial" panose="020B0604020202020204" pitchFamily="34" charset="0"/>
              <a:buNone/>
            </a:pPr>
            <a:r>
              <a:rPr lang="sl-SI" altLang="sl-SI" sz="3000"/>
              <a:t>Cockta z okusom limete</a:t>
            </a: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Words>
  <Application>Microsoft Office PowerPoint</Application>
  <PresentationFormat>On-screen Show (4:3)</PresentationFormat>
  <Paragraphs>29</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Officeova tema</vt:lpstr>
      <vt:lpstr>PowerPoint Presentation</vt:lpstr>
      <vt:lpstr>Kaj je Cockta?</vt:lpstr>
      <vt:lpstr>PowerPoint Presentation</vt:lpstr>
      <vt:lpstr>PowerPoint Presentation</vt:lpstr>
      <vt:lpstr>Starejša reklama</vt:lpstr>
      <vt:lpstr>PowerPoint Presentation</vt:lpstr>
      <vt:lpstr>PowerPoint Presentation</vt:lpstr>
      <vt:lpstr>Okusi </vt:lpstr>
      <vt:lpstr>PowerPoint Presentation</vt:lpstr>
      <vt:lpstr>Slogani</vt:lpstr>
      <vt:lpstr>Viri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2019-06-03T09:05:53Z</dcterms:created>
  <dcterms:modified xsi:type="dcterms:W3CDTF">2019-06-03T09:05:53Z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