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9"/>
  </p:notesMasterIdLst>
  <p:sldIdLst>
    <p:sldId id="262" r:id="rId2"/>
    <p:sldId id="256" r:id="rId3"/>
    <p:sldId id="258" r:id="rId4"/>
    <p:sldId id="257" r:id="rId5"/>
    <p:sldId id="259" r:id="rId6"/>
    <p:sldId id="260" r:id="rId7"/>
    <p:sldId id="261" r:id="rId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20"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3D10320D-7D57-4515-93EB-69B9E673FC6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Ograda datuma 2">
            <a:extLst>
              <a:ext uri="{FF2B5EF4-FFF2-40B4-BE49-F238E27FC236}">
                <a16:creationId xmlns:a16="http://schemas.microsoft.com/office/drawing/2014/main" id="{8D780BBA-617A-4E97-8597-0EAE132C054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F97F479-D384-4C3B-98E7-AD58455C8C2A}" type="datetimeFigureOut">
              <a:rPr lang="en-US"/>
              <a:pPr>
                <a:defRPr/>
              </a:pPr>
              <a:t>6/3/2019</a:t>
            </a:fld>
            <a:endParaRPr lang="en-US"/>
          </a:p>
        </p:txBody>
      </p:sp>
      <p:sp>
        <p:nvSpPr>
          <p:cNvPr id="4" name="Ograda stranske slike 3">
            <a:extLst>
              <a:ext uri="{FF2B5EF4-FFF2-40B4-BE49-F238E27FC236}">
                <a16:creationId xmlns:a16="http://schemas.microsoft.com/office/drawing/2014/main" id="{2B1358F9-1F3B-4538-BA82-0BC0F1730B3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Ograda opomb 4">
            <a:extLst>
              <a:ext uri="{FF2B5EF4-FFF2-40B4-BE49-F238E27FC236}">
                <a16:creationId xmlns:a16="http://schemas.microsoft.com/office/drawing/2014/main" id="{6B4FF52A-EFD4-496F-92DA-FB454681E18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endParaRPr lang="en-US" noProof="0"/>
          </a:p>
        </p:txBody>
      </p:sp>
      <p:sp>
        <p:nvSpPr>
          <p:cNvPr id="6" name="Ograda noge 5">
            <a:extLst>
              <a:ext uri="{FF2B5EF4-FFF2-40B4-BE49-F238E27FC236}">
                <a16:creationId xmlns:a16="http://schemas.microsoft.com/office/drawing/2014/main" id="{80BE1E0C-B938-442B-BBD7-50E7E64A408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Ograda številke diapozitiva 6">
            <a:extLst>
              <a:ext uri="{FF2B5EF4-FFF2-40B4-BE49-F238E27FC236}">
                <a16:creationId xmlns:a16="http://schemas.microsoft.com/office/drawing/2014/main" id="{483C44C2-3F6C-4910-87B2-204CC3458DD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9493623-B227-4BDF-B4FF-AAD4D4C72896}" type="slidenum">
              <a:rPr lang="en-US" altLang="sl-SI"/>
              <a:pPr/>
              <a:t>‹#›</a:t>
            </a:fld>
            <a:endParaRPr lang="en-US"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grada stranske slike 1">
            <a:extLst>
              <a:ext uri="{FF2B5EF4-FFF2-40B4-BE49-F238E27FC236}">
                <a16:creationId xmlns:a16="http://schemas.microsoft.com/office/drawing/2014/main" id="{1A98F1C2-F07C-46EE-A36C-A6419DA584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Ograda opomb 2">
            <a:extLst>
              <a:ext uri="{FF2B5EF4-FFF2-40B4-BE49-F238E27FC236}">
                <a16:creationId xmlns:a16="http://schemas.microsoft.com/office/drawing/2014/main" id="{B622693E-A1B7-415B-8356-3BE76391E2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b="1"/>
              <a:t>Forenzika mobilnih naprav </a:t>
            </a:r>
            <a:r>
              <a:rPr lang="sl-SI" altLang="sl-SI"/>
              <a:t>je veja digitalne forenzike, ki se nanaša na iskanje digitalnik dokazov ali podatkov iz mobilnih naprav. Beseda Mobilne naprave se ponavadi nanaša na mobilne telefone, kakorkoli se lahko nanaša tudi na Digitalne naprave, ki imajo zmožnost shranjevanja podatkov na notranji spominski medij ali pa komunikacijske naprave.</a:t>
            </a:r>
            <a:endParaRPr lang="en-US" altLang="sl-SI"/>
          </a:p>
          <a:p>
            <a:pPr>
              <a:spcBef>
                <a:spcPct val="0"/>
              </a:spcBef>
            </a:pPr>
            <a:endParaRPr lang="en-US" altLang="sl-SI"/>
          </a:p>
        </p:txBody>
      </p:sp>
      <p:sp>
        <p:nvSpPr>
          <p:cNvPr id="17412" name="Ograda številke diapozitiva 3">
            <a:extLst>
              <a:ext uri="{FF2B5EF4-FFF2-40B4-BE49-F238E27FC236}">
                <a16:creationId xmlns:a16="http://schemas.microsoft.com/office/drawing/2014/main" id="{E728A37A-FCF4-4C7F-8FC0-191CAA7079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ED452C4C-9984-4062-A64B-F978D08E71F7}" type="slidenum">
              <a:rPr lang="en-US" altLang="sl-SI">
                <a:latin typeface="Calibri" panose="020F0502020204030204" pitchFamily="34" charset="0"/>
              </a:rPr>
              <a:pPr/>
              <a:t>2</a:t>
            </a:fld>
            <a:endParaRPr lang="en-US" altLang="sl-SI">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grada stranske slike 1">
            <a:extLst>
              <a:ext uri="{FF2B5EF4-FFF2-40B4-BE49-F238E27FC236}">
                <a16:creationId xmlns:a16="http://schemas.microsoft.com/office/drawing/2014/main" id="{60EF7CC3-2E8C-4C5F-B208-7549BF7536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Ograda opomb 2">
            <a:extLst>
              <a:ext uri="{FF2B5EF4-FFF2-40B4-BE49-F238E27FC236}">
                <a16:creationId xmlns:a16="http://schemas.microsoft.com/office/drawing/2014/main" id="{2BE23955-5AD8-4E9F-B030-20A4988854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b="1"/>
              <a:t>Forenzična Serologija </a:t>
            </a:r>
            <a:r>
              <a:rPr lang="sl-SI" altLang="sl-SI"/>
              <a:t>je preiskovanje in raziskovanje telesnih tekočin kot je kri, sperma, fekalne materije, znoja ter njihove povezave z krajem zločina. Forenzčni Serologist je lahko tudi vpleten v DNK analize in krvnih madežev.</a:t>
            </a:r>
            <a:endParaRPr lang="en-US" altLang="sl-SI"/>
          </a:p>
          <a:p>
            <a:pPr>
              <a:spcBef>
                <a:spcPct val="0"/>
              </a:spcBef>
            </a:pPr>
            <a:endParaRPr lang="en-US" altLang="sl-SI"/>
          </a:p>
        </p:txBody>
      </p:sp>
      <p:sp>
        <p:nvSpPr>
          <p:cNvPr id="18436" name="Ograda številke diapozitiva 3">
            <a:extLst>
              <a:ext uri="{FF2B5EF4-FFF2-40B4-BE49-F238E27FC236}">
                <a16:creationId xmlns:a16="http://schemas.microsoft.com/office/drawing/2014/main" id="{01E06BE9-1454-42C0-BE71-5E750B91AA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5A444457-0B70-46B2-B10A-84059CB8C213}" type="slidenum">
              <a:rPr lang="en-US" altLang="sl-SI">
                <a:latin typeface="Calibri" panose="020F0502020204030204" pitchFamily="34" charset="0"/>
              </a:rPr>
              <a:pPr/>
              <a:t>4</a:t>
            </a:fld>
            <a:endParaRPr lang="en-US" altLang="sl-SI">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grada stranske slike 1">
            <a:extLst>
              <a:ext uri="{FF2B5EF4-FFF2-40B4-BE49-F238E27FC236}">
                <a16:creationId xmlns:a16="http://schemas.microsoft.com/office/drawing/2014/main" id="{0B3F41CF-43C1-4A64-AA1B-211C08ACD8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Ograda opomb 2">
            <a:extLst>
              <a:ext uri="{FF2B5EF4-FFF2-40B4-BE49-F238E27FC236}">
                <a16:creationId xmlns:a16="http://schemas.microsoft.com/office/drawing/2014/main" id="{4818BEDC-9A01-4C50-A089-1AE645A11E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b="1"/>
              <a:t>Forenzična Optometrija </a:t>
            </a:r>
            <a:r>
              <a:rPr lang="sl-SI" altLang="sl-SI"/>
              <a:t>je veda o steklu, in vsehdrugih očesnih konfekcij(očala, leče), ki so kakorkoli povezane z krajem zločina. Določitev istovrstnosti stekla na osnovi primerjave lomnih količnikov in kemijske analize. Zato se uporablja GRIMMOV merilnik lomnega količnika in tudi SEM.</a:t>
            </a:r>
            <a:endParaRPr lang="en-US" altLang="sl-SI"/>
          </a:p>
          <a:p>
            <a:pPr>
              <a:spcBef>
                <a:spcPct val="0"/>
              </a:spcBef>
            </a:pPr>
            <a:endParaRPr lang="en-US" altLang="sl-SI"/>
          </a:p>
        </p:txBody>
      </p:sp>
      <p:sp>
        <p:nvSpPr>
          <p:cNvPr id="19460" name="Ograda številke diapozitiva 3">
            <a:extLst>
              <a:ext uri="{FF2B5EF4-FFF2-40B4-BE49-F238E27FC236}">
                <a16:creationId xmlns:a16="http://schemas.microsoft.com/office/drawing/2014/main" id="{25073C08-4C25-4186-AC23-6D73814A20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BE3BC75A-1DDC-4CA2-8D2F-6CCAD0D2E219}" type="slidenum">
              <a:rPr lang="en-US" altLang="sl-SI">
                <a:latin typeface="Calibri" panose="020F0502020204030204" pitchFamily="34" charset="0"/>
              </a:rPr>
              <a:pPr/>
              <a:t>5</a:t>
            </a:fld>
            <a:endParaRPr lang="en-US" altLang="sl-SI">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grada stranske slike 1">
            <a:extLst>
              <a:ext uri="{FF2B5EF4-FFF2-40B4-BE49-F238E27FC236}">
                <a16:creationId xmlns:a16="http://schemas.microsoft.com/office/drawing/2014/main" id="{C6C2E98E-9202-4BA5-937D-94466914E0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Ograda opomb 2">
            <a:extLst>
              <a:ext uri="{FF2B5EF4-FFF2-40B4-BE49-F238E27FC236}">
                <a16:creationId xmlns:a16="http://schemas.microsoft.com/office/drawing/2014/main" id="{5195C59B-E2C4-43E4-B9A3-0042D8DAFB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b="1"/>
              <a:t>Forenzična Geofizika </a:t>
            </a:r>
            <a:r>
              <a:rPr lang="sl-SI" altLang="sl-SI"/>
              <a:t>je uporaba geofizikalnih tehnik, kot so radarji za detektiranje objektov, ki so skriti pod vodo ali zakopani v zemljo.</a:t>
            </a:r>
            <a:endParaRPr lang="en-US" altLang="sl-SI"/>
          </a:p>
          <a:p>
            <a:pPr>
              <a:spcBef>
                <a:spcPct val="0"/>
              </a:spcBef>
            </a:pPr>
            <a:endParaRPr lang="en-US" altLang="sl-SI"/>
          </a:p>
        </p:txBody>
      </p:sp>
      <p:sp>
        <p:nvSpPr>
          <p:cNvPr id="20484" name="Ograda številke diapozitiva 3">
            <a:extLst>
              <a:ext uri="{FF2B5EF4-FFF2-40B4-BE49-F238E27FC236}">
                <a16:creationId xmlns:a16="http://schemas.microsoft.com/office/drawing/2014/main" id="{BE611BA9-7649-42A5-9116-104C89575A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E243D035-2594-4E64-8243-6E0361D1069B}" type="slidenum">
              <a:rPr lang="en-US" altLang="sl-SI">
                <a:latin typeface="Calibri" panose="020F0502020204030204" pitchFamily="34" charset="0"/>
              </a:rPr>
              <a:pPr/>
              <a:t>6</a:t>
            </a:fld>
            <a:endParaRPr lang="en-US" altLang="sl-SI">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grada stranske slike 1">
            <a:extLst>
              <a:ext uri="{FF2B5EF4-FFF2-40B4-BE49-F238E27FC236}">
                <a16:creationId xmlns:a16="http://schemas.microsoft.com/office/drawing/2014/main" id="{1B7E0D41-2849-4DAE-9C72-828A8F8358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Ograda opomb 2">
            <a:extLst>
              <a:ext uri="{FF2B5EF4-FFF2-40B4-BE49-F238E27FC236}">
                <a16:creationId xmlns:a16="http://schemas.microsoft.com/office/drawing/2014/main" id="{890157C8-CF58-47BF-8539-D98E096EEA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b="1"/>
              <a:t>Forenzična Botanika </a:t>
            </a:r>
            <a:r>
              <a:rPr lang="sl-SI" altLang="sl-SI"/>
              <a:t>je povezave biologije z pravno ureditvijo. Je tesno povezana z forenzčno antropologijo, entomologijo, odontologijo in različnimi DNA tehnikami.</a:t>
            </a:r>
            <a:endParaRPr lang="en-US" altLang="sl-SI"/>
          </a:p>
          <a:p>
            <a:pPr>
              <a:spcBef>
                <a:spcPct val="0"/>
              </a:spcBef>
            </a:pPr>
            <a:endParaRPr lang="en-US" altLang="sl-SI"/>
          </a:p>
        </p:txBody>
      </p:sp>
      <p:sp>
        <p:nvSpPr>
          <p:cNvPr id="21508" name="Ograda številke diapozitiva 3">
            <a:extLst>
              <a:ext uri="{FF2B5EF4-FFF2-40B4-BE49-F238E27FC236}">
                <a16:creationId xmlns:a16="http://schemas.microsoft.com/office/drawing/2014/main" id="{B01C60D5-3128-4FDE-9D75-DFA87AF36E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E1521D5E-DDA0-4B57-A53E-6A630F78738B}" type="slidenum">
              <a:rPr lang="en-US" altLang="sl-SI">
                <a:latin typeface="Calibri" panose="020F0502020204030204" pitchFamily="34" charset="0"/>
              </a:rPr>
              <a:pPr/>
              <a:t>7</a:t>
            </a:fld>
            <a:endParaRPr lang="en-US"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4" name="Enakokraki trikotnik 6">
            <a:extLst>
              <a:ext uri="{FF2B5EF4-FFF2-40B4-BE49-F238E27FC236}">
                <a16:creationId xmlns:a16="http://schemas.microsoft.com/office/drawing/2014/main" id="{3E1A83FA-0B3A-4454-AC3A-2110CD163DD3}"/>
              </a:ext>
            </a:extLst>
          </p:cNvPr>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Naslov 7"/>
          <p:cNvSpPr>
            <a:spLocks noGrp="1"/>
          </p:cNvSpPr>
          <p:nvPr>
            <p:ph type="ctrTitle"/>
          </p:nvPr>
        </p:nvSpPr>
        <p:spPr>
          <a:xfrm>
            <a:off x="540544" y="776288"/>
            <a:ext cx="8062912" cy="1470025"/>
          </a:xfrm>
        </p:spPr>
        <p:txBody>
          <a:bodyPr anchor="b"/>
          <a:lstStyle>
            <a:lvl1pPr algn="r">
              <a:defRPr sz="4400"/>
            </a:lvl1pPr>
          </a:lstStyle>
          <a:p>
            <a:r>
              <a:rPr lang="sl-SI"/>
              <a:t>Kliknite, če želite urediti slog naslova matrice</a:t>
            </a:r>
            <a:endParaRPr lang="en-US"/>
          </a:p>
        </p:txBody>
      </p:sp>
      <p:sp>
        <p:nvSpPr>
          <p:cNvPr id="9" name="Podnaslov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5" name="Ograda datuma 27">
            <a:extLst>
              <a:ext uri="{FF2B5EF4-FFF2-40B4-BE49-F238E27FC236}">
                <a16:creationId xmlns:a16="http://schemas.microsoft.com/office/drawing/2014/main" id="{057D092A-6980-4D98-907E-9BFCA200B4DC}"/>
              </a:ext>
            </a:extLst>
          </p:cNvPr>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D45D8E1B-55EF-45CC-8CE9-FE21639D2379}" type="datetimeFigureOut">
              <a:rPr lang="sl-SI"/>
              <a:pPr>
                <a:defRPr/>
              </a:pPr>
              <a:t>3. 06. 2019</a:t>
            </a:fld>
            <a:endParaRPr lang="sl-SI"/>
          </a:p>
        </p:txBody>
      </p:sp>
      <p:sp>
        <p:nvSpPr>
          <p:cNvPr id="6" name="Ograda noge 16">
            <a:extLst>
              <a:ext uri="{FF2B5EF4-FFF2-40B4-BE49-F238E27FC236}">
                <a16:creationId xmlns:a16="http://schemas.microsoft.com/office/drawing/2014/main" id="{C7843312-EEE6-4739-B939-0D64410A4B70}"/>
              </a:ext>
            </a:extLst>
          </p:cNvPr>
          <p:cNvSpPr>
            <a:spLocks noGrp="1"/>
          </p:cNvSpPr>
          <p:nvPr>
            <p:ph type="ftr" sz="quarter" idx="11"/>
          </p:nvPr>
        </p:nvSpPr>
        <p:spPr>
          <a:xfrm>
            <a:off x="1371600" y="5649913"/>
            <a:ext cx="5791200" cy="365125"/>
          </a:xfrm>
        </p:spPr>
        <p:txBody>
          <a:bodyPr tIns="0" bIns="0"/>
          <a:lstStyle>
            <a:lvl1pPr algn="r">
              <a:defRPr sz="1100"/>
            </a:lvl1pPr>
          </a:lstStyle>
          <a:p>
            <a:pPr>
              <a:defRPr/>
            </a:pPr>
            <a:endParaRPr lang="sl-SI"/>
          </a:p>
        </p:txBody>
      </p:sp>
      <p:sp>
        <p:nvSpPr>
          <p:cNvPr id="7" name="Ograda številke diapozitiva 28">
            <a:extLst>
              <a:ext uri="{FF2B5EF4-FFF2-40B4-BE49-F238E27FC236}">
                <a16:creationId xmlns:a16="http://schemas.microsoft.com/office/drawing/2014/main" id="{F048673B-7BCC-4CC3-9816-B139DE2842EC}"/>
              </a:ext>
            </a:extLst>
          </p:cNvPr>
          <p:cNvSpPr>
            <a:spLocks noGrp="1"/>
          </p:cNvSpPr>
          <p:nvPr>
            <p:ph type="sldNum" sz="quarter" idx="12"/>
          </p:nvPr>
        </p:nvSpPr>
        <p:spPr>
          <a:xfrm>
            <a:off x="8391525" y="5753100"/>
            <a:ext cx="503238" cy="365125"/>
          </a:xfrm>
        </p:spPr>
        <p:txBody>
          <a:bodyPr anchor="ctr"/>
          <a:lstStyle>
            <a:lvl1pPr>
              <a:defRPr sz="1300">
                <a:solidFill>
                  <a:srgbClr val="FFFFFF"/>
                </a:solidFill>
              </a:defRPr>
            </a:lvl1pPr>
          </a:lstStyle>
          <a:p>
            <a:fld id="{1313B0B7-FF2E-4AAC-B968-D4672AC6B320}" type="slidenum">
              <a:rPr lang="sl-SI" altLang="sl-SI"/>
              <a:pPr/>
              <a:t>‹#›</a:t>
            </a:fld>
            <a:endParaRPr lang="sl-SI" altLang="sl-SI"/>
          </a:p>
        </p:txBody>
      </p:sp>
    </p:spTree>
    <p:extLst>
      <p:ext uri="{BB962C8B-B14F-4D97-AF65-F5344CB8AC3E}">
        <p14:creationId xmlns:p14="http://schemas.microsoft.com/office/powerpoint/2010/main" val="3210427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7A0B4D31-6929-41AE-B524-2506A22F5B52}"/>
              </a:ext>
            </a:extLst>
          </p:cNvPr>
          <p:cNvSpPr>
            <a:spLocks noGrp="1"/>
          </p:cNvSpPr>
          <p:nvPr>
            <p:ph type="dt" sz="half" idx="10"/>
          </p:nvPr>
        </p:nvSpPr>
        <p:spPr/>
        <p:txBody>
          <a:bodyPr/>
          <a:lstStyle>
            <a:lvl1pPr>
              <a:defRPr/>
            </a:lvl1pPr>
          </a:lstStyle>
          <a:p>
            <a:pPr>
              <a:defRPr/>
            </a:pPr>
            <a:fld id="{A904620F-3FC3-4678-B559-EAA6D1BA6F54}" type="datetimeFigureOut">
              <a:rPr lang="sl-SI"/>
              <a:pPr>
                <a:defRPr/>
              </a:pPr>
              <a:t>3. 06. 2019</a:t>
            </a:fld>
            <a:endParaRPr lang="sl-SI"/>
          </a:p>
        </p:txBody>
      </p:sp>
      <p:sp>
        <p:nvSpPr>
          <p:cNvPr id="5" name="Ograda noge 2">
            <a:extLst>
              <a:ext uri="{FF2B5EF4-FFF2-40B4-BE49-F238E27FC236}">
                <a16:creationId xmlns:a16="http://schemas.microsoft.com/office/drawing/2014/main" id="{08805F6C-277F-4896-9ED7-AE3DD333CC55}"/>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41FD2154-B5D6-4B06-8D32-1F89B24489FC}"/>
              </a:ext>
            </a:extLst>
          </p:cNvPr>
          <p:cNvSpPr>
            <a:spLocks noGrp="1"/>
          </p:cNvSpPr>
          <p:nvPr>
            <p:ph type="sldNum" sz="quarter" idx="12"/>
          </p:nvPr>
        </p:nvSpPr>
        <p:spPr/>
        <p:txBody>
          <a:bodyPr/>
          <a:lstStyle>
            <a:lvl1pPr>
              <a:defRPr/>
            </a:lvl1pPr>
          </a:lstStyle>
          <a:p>
            <a:fld id="{2F2DFA45-5E03-4547-94D5-FB62AA712958}" type="slidenum">
              <a:rPr lang="sl-SI" altLang="sl-SI"/>
              <a:pPr/>
              <a:t>‹#›</a:t>
            </a:fld>
            <a:endParaRPr lang="sl-SI" altLang="sl-SI"/>
          </a:p>
        </p:txBody>
      </p:sp>
    </p:spTree>
    <p:extLst>
      <p:ext uri="{BB962C8B-B14F-4D97-AF65-F5344CB8AC3E}">
        <p14:creationId xmlns:p14="http://schemas.microsoft.com/office/powerpoint/2010/main" val="353245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781800" y="381000"/>
            <a:ext cx="1905000" cy="5486400"/>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381000"/>
            <a:ext cx="6248400" cy="5486400"/>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9AA51687-D178-4E74-85C9-818864CA9EF9}"/>
              </a:ext>
            </a:extLst>
          </p:cNvPr>
          <p:cNvSpPr>
            <a:spLocks noGrp="1"/>
          </p:cNvSpPr>
          <p:nvPr>
            <p:ph type="dt" sz="half" idx="10"/>
          </p:nvPr>
        </p:nvSpPr>
        <p:spPr/>
        <p:txBody>
          <a:bodyPr/>
          <a:lstStyle>
            <a:lvl1pPr>
              <a:defRPr/>
            </a:lvl1pPr>
          </a:lstStyle>
          <a:p>
            <a:pPr>
              <a:defRPr/>
            </a:pPr>
            <a:fld id="{6E4E83B4-185A-44D8-8AAC-2054F587EAA0}" type="datetimeFigureOut">
              <a:rPr lang="sl-SI"/>
              <a:pPr>
                <a:defRPr/>
              </a:pPr>
              <a:t>3. 06. 2019</a:t>
            </a:fld>
            <a:endParaRPr lang="sl-SI"/>
          </a:p>
        </p:txBody>
      </p:sp>
      <p:sp>
        <p:nvSpPr>
          <p:cNvPr id="5" name="Ograda noge 2">
            <a:extLst>
              <a:ext uri="{FF2B5EF4-FFF2-40B4-BE49-F238E27FC236}">
                <a16:creationId xmlns:a16="http://schemas.microsoft.com/office/drawing/2014/main" id="{03BC6961-D0B1-4D41-9584-C67D6D0F65D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EC9E60F9-AD35-41CB-8EB2-4BAAD5AF7C43}"/>
              </a:ext>
            </a:extLst>
          </p:cNvPr>
          <p:cNvSpPr>
            <a:spLocks noGrp="1"/>
          </p:cNvSpPr>
          <p:nvPr>
            <p:ph type="sldNum" sz="quarter" idx="12"/>
          </p:nvPr>
        </p:nvSpPr>
        <p:spPr/>
        <p:txBody>
          <a:bodyPr/>
          <a:lstStyle>
            <a:lvl1pPr>
              <a:defRPr/>
            </a:lvl1pPr>
          </a:lstStyle>
          <a:p>
            <a:fld id="{85E33714-5A9F-4347-9871-033FD0775EA1}" type="slidenum">
              <a:rPr lang="sl-SI" altLang="sl-SI"/>
              <a:pPr/>
              <a:t>‹#›</a:t>
            </a:fld>
            <a:endParaRPr lang="sl-SI" altLang="sl-SI"/>
          </a:p>
        </p:txBody>
      </p:sp>
    </p:spTree>
    <p:extLst>
      <p:ext uri="{BB962C8B-B14F-4D97-AF65-F5344CB8AC3E}">
        <p14:creationId xmlns:p14="http://schemas.microsoft.com/office/powerpoint/2010/main" val="233775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67494"/>
            <a:ext cx="8229600" cy="1399032"/>
          </a:xfrm>
        </p:spPr>
        <p:txBody>
          <a:bodyPr/>
          <a:lstStyle/>
          <a:p>
            <a:r>
              <a:rPr lang="sl-SI"/>
              <a:t>Kliknite, če želite urediti slog naslova matrice</a:t>
            </a:r>
            <a:endParaRPr lang="en-US"/>
          </a:p>
        </p:txBody>
      </p:sp>
      <p:sp>
        <p:nvSpPr>
          <p:cNvPr id="3" name="Ograda vsebine 2"/>
          <p:cNvSpPr>
            <a:spLocks noGrp="1"/>
          </p:cNvSpPr>
          <p:nvPr>
            <p:ph idx="1"/>
          </p:nvPr>
        </p:nvSpPr>
        <p:spPr>
          <a:xfrm>
            <a:off x="457200" y="1882808"/>
            <a:ext cx="8229600"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3">
            <a:extLst>
              <a:ext uri="{FF2B5EF4-FFF2-40B4-BE49-F238E27FC236}">
                <a16:creationId xmlns:a16="http://schemas.microsoft.com/office/drawing/2014/main" id="{E0E3C9F8-A5D7-4814-843E-76AF3A3FC12B}"/>
              </a:ext>
            </a:extLst>
          </p:cNvPr>
          <p:cNvSpPr>
            <a:spLocks noGrp="1"/>
          </p:cNvSpPr>
          <p:nvPr>
            <p:ph type="dt" sz="half" idx="10"/>
          </p:nvPr>
        </p:nvSpPr>
        <p:spPr>
          <a:xfrm>
            <a:off x="4791075" y="6480175"/>
            <a:ext cx="2133600" cy="301625"/>
          </a:xfrm>
        </p:spPr>
        <p:txBody>
          <a:bodyPr/>
          <a:lstStyle>
            <a:lvl1pPr>
              <a:defRPr/>
            </a:lvl1pPr>
          </a:lstStyle>
          <a:p>
            <a:pPr>
              <a:defRPr/>
            </a:pPr>
            <a:fld id="{1ACA87F6-2401-41F5-B424-89EDFE8659A3}" type="datetimeFigureOut">
              <a:rPr lang="sl-SI"/>
              <a:pPr>
                <a:defRPr/>
              </a:pPr>
              <a:t>3. 06. 2019</a:t>
            </a:fld>
            <a:endParaRPr lang="sl-SI"/>
          </a:p>
        </p:txBody>
      </p:sp>
      <p:sp>
        <p:nvSpPr>
          <p:cNvPr id="5" name="Ograda noge 4">
            <a:extLst>
              <a:ext uri="{FF2B5EF4-FFF2-40B4-BE49-F238E27FC236}">
                <a16:creationId xmlns:a16="http://schemas.microsoft.com/office/drawing/2014/main" id="{DBA71C20-6F98-4D3E-8FF1-D682D02CED89}"/>
              </a:ext>
            </a:extLst>
          </p:cNvPr>
          <p:cNvSpPr>
            <a:spLocks noGrp="1"/>
          </p:cNvSpPr>
          <p:nvPr>
            <p:ph type="ftr" sz="quarter" idx="11"/>
          </p:nvPr>
        </p:nvSpPr>
        <p:spPr>
          <a:xfrm>
            <a:off x="457200" y="6481763"/>
            <a:ext cx="4259263" cy="300037"/>
          </a:xfrm>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5F08B25B-4A5D-4292-8EFC-0260BE07CE03}"/>
              </a:ext>
            </a:extLst>
          </p:cNvPr>
          <p:cNvSpPr>
            <a:spLocks noGrp="1"/>
          </p:cNvSpPr>
          <p:nvPr>
            <p:ph type="sldNum" sz="quarter" idx="12"/>
          </p:nvPr>
        </p:nvSpPr>
        <p:spPr/>
        <p:txBody>
          <a:bodyPr/>
          <a:lstStyle>
            <a:lvl1pPr>
              <a:defRPr/>
            </a:lvl1pPr>
          </a:lstStyle>
          <a:p>
            <a:fld id="{F0336047-0B42-4419-8D37-1B8980672B0E}" type="slidenum">
              <a:rPr lang="sl-SI" altLang="sl-SI"/>
              <a:pPr/>
              <a:t>‹#›</a:t>
            </a:fld>
            <a:endParaRPr lang="sl-SI" altLang="sl-SI"/>
          </a:p>
        </p:txBody>
      </p:sp>
    </p:spTree>
    <p:extLst>
      <p:ext uri="{BB962C8B-B14F-4D97-AF65-F5344CB8AC3E}">
        <p14:creationId xmlns:p14="http://schemas.microsoft.com/office/powerpoint/2010/main" val="100781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4" name="Pravokotni trikotnik 8">
            <a:extLst>
              <a:ext uri="{FF2B5EF4-FFF2-40B4-BE49-F238E27FC236}">
                <a16:creationId xmlns:a16="http://schemas.microsoft.com/office/drawing/2014/main" id="{8242F212-67B8-4A10-A734-ADD0AB21AA08}"/>
              </a:ext>
            </a:extLst>
          </p:cNvPr>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Enakokraki trikotnik 7">
            <a:extLst>
              <a:ext uri="{FF2B5EF4-FFF2-40B4-BE49-F238E27FC236}">
                <a16:creationId xmlns:a16="http://schemas.microsoft.com/office/drawing/2014/main" id="{A59E337B-1F07-413D-8E72-83D1A74047EF}"/>
              </a:ext>
            </a:extLst>
          </p:cNvPr>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Raven konektor 10">
            <a:extLst>
              <a:ext uri="{FF2B5EF4-FFF2-40B4-BE49-F238E27FC236}">
                <a16:creationId xmlns:a16="http://schemas.microsoft.com/office/drawing/2014/main" id="{2652450D-BC6B-4C40-852B-5AC547E1B7CF}"/>
              </a:ext>
            </a:extLst>
          </p:cNvPr>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Raven konektor 9">
            <a:extLst>
              <a:ext uri="{FF2B5EF4-FFF2-40B4-BE49-F238E27FC236}">
                <a16:creationId xmlns:a16="http://schemas.microsoft.com/office/drawing/2014/main" id="{9CC58112-4165-4E23-87AE-6A14865E75C6}"/>
              </a:ext>
            </a:extLst>
          </p:cNvPr>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Naslov 1"/>
          <p:cNvSpPr>
            <a:spLocks noGrp="1"/>
          </p:cNvSpPr>
          <p:nvPr>
            <p:ph type="title"/>
          </p:nvPr>
        </p:nvSpPr>
        <p:spPr>
          <a:xfrm>
            <a:off x="381000" y="271464"/>
            <a:ext cx="7239000" cy="1362075"/>
          </a:xfrm>
        </p:spPr>
        <p:txBody>
          <a:bodyPr/>
          <a:lstStyle>
            <a:lvl1pPr marL="0" algn="l">
              <a:buNone/>
              <a:defRPr sz="3600" b="1" cap="none" baseline="0"/>
            </a:lvl1pPr>
          </a:lstStyle>
          <a:p>
            <a:r>
              <a:rPr lang="sl-SI"/>
              <a:t>Kliknite, če želite urediti slog naslova matrice</a:t>
            </a:r>
            <a:endParaRPr lang="en-US"/>
          </a:p>
        </p:txBody>
      </p:sp>
      <p:sp>
        <p:nvSpPr>
          <p:cNvPr id="3" name="Ograda besedila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8" name="Ograda datuma 3">
            <a:extLst>
              <a:ext uri="{FF2B5EF4-FFF2-40B4-BE49-F238E27FC236}">
                <a16:creationId xmlns:a16="http://schemas.microsoft.com/office/drawing/2014/main" id="{F2FAA6B3-F11E-49E4-B000-E074BBE09412}"/>
              </a:ext>
            </a:extLst>
          </p:cNvPr>
          <p:cNvSpPr>
            <a:spLocks noGrp="1"/>
          </p:cNvSpPr>
          <p:nvPr>
            <p:ph type="dt" sz="half" idx="10"/>
          </p:nvPr>
        </p:nvSpPr>
        <p:spPr>
          <a:xfrm>
            <a:off x="6956425" y="6477000"/>
            <a:ext cx="2133600" cy="304800"/>
          </a:xfrm>
        </p:spPr>
        <p:txBody>
          <a:bodyPr/>
          <a:lstStyle>
            <a:lvl1pPr>
              <a:defRPr/>
            </a:lvl1pPr>
          </a:lstStyle>
          <a:p>
            <a:pPr>
              <a:defRPr/>
            </a:pPr>
            <a:fld id="{5D8E6090-C9AA-4D81-BDF8-D4B143F76B7B}" type="datetimeFigureOut">
              <a:rPr lang="sl-SI"/>
              <a:pPr>
                <a:defRPr/>
              </a:pPr>
              <a:t>3. 06. 2019</a:t>
            </a:fld>
            <a:endParaRPr lang="sl-SI"/>
          </a:p>
        </p:txBody>
      </p:sp>
      <p:sp>
        <p:nvSpPr>
          <p:cNvPr id="9" name="Ograda noge 4">
            <a:extLst>
              <a:ext uri="{FF2B5EF4-FFF2-40B4-BE49-F238E27FC236}">
                <a16:creationId xmlns:a16="http://schemas.microsoft.com/office/drawing/2014/main" id="{A845CD3A-4D78-4254-9C20-80968CC7F791}"/>
              </a:ext>
            </a:extLst>
          </p:cNvPr>
          <p:cNvSpPr>
            <a:spLocks noGrp="1"/>
          </p:cNvSpPr>
          <p:nvPr>
            <p:ph type="ftr" sz="quarter" idx="11"/>
          </p:nvPr>
        </p:nvSpPr>
        <p:spPr>
          <a:xfrm>
            <a:off x="2619375" y="6481763"/>
            <a:ext cx="4260850" cy="300037"/>
          </a:xfrm>
        </p:spPr>
        <p:txBody>
          <a:bodyPr/>
          <a:lstStyle>
            <a:lvl1pPr>
              <a:defRPr/>
            </a:lvl1pPr>
          </a:lstStyle>
          <a:p>
            <a:pPr>
              <a:defRPr/>
            </a:pPr>
            <a:endParaRPr lang="sl-SI"/>
          </a:p>
        </p:txBody>
      </p:sp>
      <p:sp>
        <p:nvSpPr>
          <p:cNvPr id="10" name="Ograda številke diapozitiva 5">
            <a:extLst>
              <a:ext uri="{FF2B5EF4-FFF2-40B4-BE49-F238E27FC236}">
                <a16:creationId xmlns:a16="http://schemas.microsoft.com/office/drawing/2014/main" id="{4D688FD4-5A2D-4711-972B-C72976D89FEC}"/>
              </a:ext>
            </a:extLst>
          </p:cNvPr>
          <p:cNvSpPr>
            <a:spLocks noGrp="1"/>
          </p:cNvSpPr>
          <p:nvPr>
            <p:ph type="sldNum" sz="quarter" idx="12"/>
          </p:nvPr>
        </p:nvSpPr>
        <p:spPr>
          <a:xfrm>
            <a:off x="8450263" y="809625"/>
            <a:ext cx="503237" cy="300038"/>
          </a:xfrm>
        </p:spPr>
        <p:txBody>
          <a:bodyPr/>
          <a:lstStyle>
            <a:lvl1pPr>
              <a:defRPr/>
            </a:lvl1pPr>
          </a:lstStyle>
          <a:p>
            <a:fld id="{1E9F8EA2-C3DE-48DB-B90C-862DFF7AE170}" type="slidenum">
              <a:rPr lang="sl-SI" altLang="sl-SI"/>
              <a:pPr/>
              <a:t>‹#›</a:t>
            </a:fld>
            <a:endParaRPr lang="sl-SI" altLang="sl-SI"/>
          </a:p>
        </p:txBody>
      </p:sp>
    </p:spTree>
    <p:extLst>
      <p:ext uri="{BB962C8B-B14F-4D97-AF65-F5344CB8AC3E}">
        <p14:creationId xmlns:p14="http://schemas.microsoft.com/office/powerpoint/2010/main" val="4838562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marL="0" algn="l">
              <a:defRPr/>
            </a:lvl1pPr>
          </a:lstStyle>
          <a:p>
            <a:r>
              <a:rPr lang="sl-SI"/>
              <a:t>Kliknite, če želite urediti slog naslova matrice</a:t>
            </a:r>
            <a:endParaRPr lang="en-US"/>
          </a:p>
        </p:txBody>
      </p:sp>
      <p:sp>
        <p:nvSpPr>
          <p:cNvPr id="3" name="Ograda vsebine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4">
            <a:extLst>
              <a:ext uri="{FF2B5EF4-FFF2-40B4-BE49-F238E27FC236}">
                <a16:creationId xmlns:a16="http://schemas.microsoft.com/office/drawing/2014/main" id="{7DFB683C-7472-4AAF-AA60-209AF4C88CFC}"/>
              </a:ext>
            </a:extLst>
          </p:cNvPr>
          <p:cNvSpPr>
            <a:spLocks noGrp="1"/>
          </p:cNvSpPr>
          <p:nvPr>
            <p:ph type="dt" sz="half" idx="10"/>
          </p:nvPr>
        </p:nvSpPr>
        <p:spPr/>
        <p:txBody>
          <a:bodyPr/>
          <a:lstStyle>
            <a:lvl1pPr>
              <a:defRPr/>
            </a:lvl1pPr>
          </a:lstStyle>
          <a:p>
            <a:pPr>
              <a:defRPr/>
            </a:pPr>
            <a:fld id="{26C13DB5-A220-4FF0-A8E2-EA9DBEB3FC9E}" type="datetimeFigureOut">
              <a:rPr lang="sl-SI"/>
              <a:pPr>
                <a:defRPr/>
              </a:pPr>
              <a:t>3. 06. 2019</a:t>
            </a:fld>
            <a:endParaRPr lang="sl-SI"/>
          </a:p>
        </p:txBody>
      </p:sp>
      <p:sp>
        <p:nvSpPr>
          <p:cNvPr id="6" name="Ograda noge 5">
            <a:extLst>
              <a:ext uri="{FF2B5EF4-FFF2-40B4-BE49-F238E27FC236}">
                <a16:creationId xmlns:a16="http://schemas.microsoft.com/office/drawing/2014/main" id="{9FB4735A-40E0-46A4-AA56-A3B32BB22EE7}"/>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6">
            <a:extLst>
              <a:ext uri="{FF2B5EF4-FFF2-40B4-BE49-F238E27FC236}">
                <a16:creationId xmlns:a16="http://schemas.microsoft.com/office/drawing/2014/main" id="{0359C21F-3119-4E5F-9D72-C0F588076065}"/>
              </a:ext>
            </a:extLst>
          </p:cNvPr>
          <p:cNvSpPr>
            <a:spLocks noGrp="1"/>
          </p:cNvSpPr>
          <p:nvPr>
            <p:ph type="sldNum" sz="quarter" idx="12"/>
          </p:nvPr>
        </p:nvSpPr>
        <p:spPr/>
        <p:txBody>
          <a:bodyPr/>
          <a:lstStyle>
            <a:lvl1pPr>
              <a:defRPr/>
            </a:lvl1pPr>
          </a:lstStyle>
          <a:p>
            <a:fld id="{F786CA73-4B5A-42A1-B23A-E5D19916532E}" type="slidenum">
              <a:rPr lang="sl-SI" altLang="sl-SI"/>
              <a:pPr/>
              <a:t>‹#›</a:t>
            </a:fld>
            <a:endParaRPr lang="sl-SI" altLang="sl-SI"/>
          </a:p>
        </p:txBody>
      </p:sp>
    </p:spTree>
    <p:extLst>
      <p:ext uri="{BB962C8B-B14F-4D97-AF65-F5344CB8AC3E}">
        <p14:creationId xmlns:p14="http://schemas.microsoft.com/office/powerpoint/2010/main" val="68150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sl-SI"/>
              <a:t>Kliknite, če želite urediti slog naslova matrice</a:t>
            </a:r>
            <a:endParaRPr lang="en-US"/>
          </a:p>
        </p:txBody>
      </p:sp>
      <p:sp>
        <p:nvSpPr>
          <p:cNvPr id="3" name="Ograda besedila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6">
            <a:extLst>
              <a:ext uri="{FF2B5EF4-FFF2-40B4-BE49-F238E27FC236}">
                <a16:creationId xmlns:a16="http://schemas.microsoft.com/office/drawing/2014/main" id="{BFE845F6-378B-41B8-99E0-8EC844975795}"/>
              </a:ext>
            </a:extLst>
          </p:cNvPr>
          <p:cNvSpPr>
            <a:spLocks noGrp="1"/>
          </p:cNvSpPr>
          <p:nvPr>
            <p:ph type="dt" sz="half" idx="10"/>
          </p:nvPr>
        </p:nvSpPr>
        <p:spPr>
          <a:xfrm>
            <a:off x="4791075" y="6481763"/>
            <a:ext cx="2130425" cy="301625"/>
          </a:xfrm>
        </p:spPr>
        <p:txBody>
          <a:bodyPr/>
          <a:lstStyle>
            <a:lvl1pPr>
              <a:defRPr/>
            </a:lvl1pPr>
          </a:lstStyle>
          <a:p>
            <a:pPr>
              <a:defRPr/>
            </a:pPr>
            <a:fld id="{7DD7199F-172B-4B33-BA32-C91FD652C38A}" type="datetimeFigureOut">
              <a:rPr lang="sl-SI"/>
              <a:pPr>
                <a:defRPr/>
              </a:pPr>
              <a:t>3. 06. 2019</a:t>
            </a:fld>
            <a:endParaRPr lang="sl-SI"/>
          </a:p>
        </p:txBody>
      </p:sp>
      <p:sp>
        <p:nvSpPr>
          <p:cNvPr id="8" name="Ograda noge 7">
            <a:extLst>
              <a:ext uri="{FF2B5EF4-FFF2-40B4-BE49-F238E27FC236}">
                <a16:creationId xmlns:a16="http://schemas.microsoft.com/office/drawing/2014/main" id="{8799484E-B6C1-4E0E-B440-2B165AEE3781}"/>
              </a:ext>
            </a:extLst>
          </p:cNvPr>
          <p:cNvSpPr>
            <a:spLocks noGrp="1"/>
          </p:cNvSpPr>
          <p:nvPr>
            <p:ph type="ftr" sz="quarter" idx="11"/>
          </p:nvPr>
        </p:nvSpPr>
        <p:spPr>
          <a:xfrm>
            <a:off x="457200" y="6481763"/>
            <a:ext cx="4260850" cy="301625"/>
          </a:xfrm>
        </p:spPr>
        <p:txBody>
          <a:bodyPr/>
          <a:lstStyle>
            <a:lvl1pPr>
              <a:defRPr/>
            </a:lvl1pPr>
          </a:lstStyle>
          <a:p>
            <a:pPr>
              <a:defRPr/>
            </a:pPr>
            <a:endParaRPr lang="sl-SI"/>
          </a:p>
        </p:txBody>
      </p:sp>
      <p:sp>
        <p:nvSpPr>
          <p:cNvPr id="9" name="Ograda številke diapozitiva 8">
            <a:extLst>
              <a:ext uri="{FF2B5EF4-FFF2-40B4-BE49-F238E27FC236}">
                <a16:creationId xmlns:a16="http://schemas.microsoft.com/office/drawing/2014/main" id="{47F99A48-ADF0-4BC2-A4A4-E20578FF8C8A}"/>
              </a:ext>
            </a:extLst>
          </p:cNvPr>
          <p:cNvSpPr>
            <a:spLocks noGrp="1"/>
          </p:cNvSpPr>
          <p:nvPr>
            <p:ph type="sldNum" sz="quarter" idx="12"/>
          </p:nvPr>
        </p:nvSpPr>
        <p:spPr>
          <a:xfrm>
            <a:off x="7589838" y="6483350"/>
            <a:ext cx="503237" cy="301625"/>
          </a:xfrm>
        </p:spPr>
        <p:txBody>
          <a:bodyPr/>
          <a:lstStyle>
            <a:lvl1pPr>
              <a:defRPr/>
            </a:lvl1pPr>
          </a:lstStyle>
          <a:p>
            <a:fld id="{1DA4D209-A1FD-46B2-B5BC-97CE9F0658AC}" type="slidenum">
              <a:rPr lang="sl-SI" altLang="sl-SI"/>
              <a:pPr/>
              <a:t>‹#›</a:t>
            </a:fld>
            <a:endParaRPr lang="sl-SI" altLang="sl-SI"/>
          </a:p>
        </p:txBody>
      </p:sp>
    </p:spTree>
    <p:extLst>
      <p:ext uri="{BB962C8B-B14F-4D97-AF65-F5344CB8AC3E}">
        <p14:creationId xmlns:p14="http://schemas.microsoft.com/office/powerpoint/2010/main" val="41620887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b="0"/>
            </a:lvl1pPr>
          </a:lstStyle>
          <a:p>
            <a:r>
              <a:rPr lang="sl-SI"/>
              <a:t>Kliknite, če želite urediti slog naslova matrice</a:t>
            </a:r>
            <a:endParaRPr lang="en-US"/>
          </a:p>
        </p:txBody>
      </p:sp>
      <p:sp>
        <p:nvSpPr>
          <p:cNvPr id="3" name="Ograda datuma 13">
            <a:extLst>
              <a:ext uri="{FF2B5EF4-FFF2-40B4-BE49-F238E27FC236}">
                <a16:creationId xmlns:a16="http://schemas.microsoft.com/office/drawing/2014/main" id="{F0974DD8-963A-46E9-849D-320710077E59}"/>
              </a:ext>
            </a:extLst>
          </p:cNvPr>
          <p:cNvSpPr>
            <a:spLocks noGrp="1"/>
          </p:cNvSpPr>
          <p:nvPr>
            <p:ph type="dt" sz="half" idx="10"/>
          </p:nvPr>
        </p:nvSpPr>
        <p:spPr/>
        <p:txBody>
          <a:bodyPr/>
          <a:lstStyle>
            <a:lvl1pPr>
              <a:defRPr/>
            </a:lvl1pPr>
          </a:lstStyle>
          <a:p>
            <a:pPr>
              <a:defRPr/>
            </a:pPr>
            <a:fld id="{52CAE17D-EEA2-48E3-A368-E06A30D95910}" type="datetimeFigureOut">
              <a:rPr lang="sl-SI"/>
              <a:pPr>
                <a:defRPr/>
              </a:pPr>
              <a:t>3. 06. 2019</a:t>
            </a:fld>
            <a:endParaRPr lang="sl-SI"/>
          </a:p>
        </p:txBody>
      </p:sp>
      <p:sp>
        <p:nvSpPr>
          <p:cNvPr id="4" name="Ograda noge 2">
            <a:extLst>
              <a:ext uri="{FF2B5EF4-FFF2-40B4-BE49-F238E27FC236}">
                <a16:creationId xmlns:a16="http://schemas.microsoft.com/office/drawing/2014/main" id="{64110AB8-CA37-4AA7-8E09-1AA8A2E6F90F}"/>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22">
            <a:extLst>
              <a:ext uri="{FF2B5EF4-FFF2-40B4-BE49-F238E27FC236}">
                <a16:creationId xmlns:a16="http://schemas.microsoft.com/office/drawing/2014/main" id="{D2BD5FAC-8985-4151-82F0-DDEB8EC760D8}"/>
              </a:ext>
            </a:extLst>
          </p:cNvPr>
          <p:cNvSpPr>
            <a:spLocks noGrp="1"/>
          </p:cNvSpPr>
          <p:nvPr>
            <p:ph type="sldNum" sz="quarter" idx="12"/>
          </p:nvPr>
        </p:nvSpPr>
        <p:spPr/>
        <p:txBody>
          <a:bodyPr/>
          <a:lstStyle>
            <a:lvl1pPr>
              <a:defRPr/>
            </a:lvl1pPr>
          </a:lstStyle>
          <a:p>
            <a:fld id="{E2BBCF81-22D2-4111-AC90-8BB1E67CB9B3}" type="slidenum">
              <a:rPr lang="sl-SI" altLang="sl-SI"/>
              <a:pPr/>
              <a:t>‹#›</a:t>
            </a:fld>
            <a:endParaRPr lang="sl-SI" altLang="sl-SI"/>
          </a:p>
        </p:txBody>
      </p:sp>
    </p:spTree>
    <p:extLst>
      <p:ext uri="{BB962C8B-B14F-4D97-AF65-F5344CB8AC3E}">
        <p14:creationId xmlns:p14="http://schemas.microsoft.com/office/powerpoint/2010/main" val="333856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3">
            <a:extLst>
              <a:ext uri="{FF2B5EF4-FFF2-40B4-BE49-F238E27FC236}">
                <a16:creationId xmlns:a16="http://schemas.microsoft.com/office/drawing/2014/main" id="{4A5155B4-6F40-4591-A054-00BAC33D1CB8}"/>
              </a:ext>
            </a:extLst>
          </p:cNvPr>
          <p:cNvSpPr>
            <a:spLocks noGrp="1"/>
          </p:cNvSpPr>
          <p:nvPr>
            <p:ph type="dt" sz="half" idx="10"/>
          </p:nvPr>
        </p:nvSpPr>
        <p:spPr/>
        <p:txBody>
          <a:bodyPr/>
          <a:lstStyle>
            <a:lvl1pPr>
              <a:defRPr/>
            </a:lvl1pPr>
          </a:lstStyle>
          <a:p>
            <a:pPr>
              <a:defRPr/>
            </a:pPr>
            <a:fld id="{9B6C3C94-88D0-4537-95A7-718C3F5395B2}" type="datetimeFigureOut">
              <a:rPr lang="sl-SI"/>
              <a:pPr>
                <a:defRPr/>
              </a:pPr>
              <a:t>3. 06. 2019</a:t>
            </a:fld>
            <a:endParaRPr lang="sl-SI"/>
          </a:p>
        </p:txBody>
      </p:sp>
      <p:sp>
        <p:nvSpPr>
          <p:cNvPr id="3" name="Ograda noge 2">
            <a:extLst>
              <a:ext uri="{FF2B5EF4-FFF2-40B4-BE49-F238E27FC236}">
                <a16:creationId xmlns:a16="http://schemas.microsoft.com/office/drawing/2014/main" id="{82283E96-46D8-4E54-AE64-5071260628A9}"/>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22">
            <a:extLst>
              <a:ext uri="{FF2B5EF4-FFF2-40B4-BE49-F238E27FC236}">
                <a16:creationId xmlns:a16="http://schemas.microsoft.com/office/drawing/2014/main" id="{951E9170-F5F6-4D83-AC74-1B487AECEEBB}"/>
              </a:ext>
            </a:extLst>
          </p:cNvPr>
          <p:cNvSpPr>
            <a:spLocks noGrp="1"/>
          </p:cNvSpPr>
          <p:nvPr>
            <p:ph type="sldNum" sz="quarter" idx="12"/>
          </p:nvPr>
        </p:nvSpPr>
        <p:spPr/>
        <p:txBody>
          <a:bodyPr/>
          <a:lstStyle>
            <a:lvl1pPr>
              <a:defRPr/>
            </a:lvl1pPr>
          </a:lstStyle>
          <a:p>
            <a:fld id="{1B8B028E-B3ED-4A3C-8541-D8B93805D94F}" type="slidenum">
              <a:rPr lang="sl-SI" altLang="sl-SI"/>
              <a:pPr/>
              <a:t>‹#›</a:t>
            </a:fld>
            <a:endParaRPr lang="sl-SI" altLang="sl-SI"/>
          </a:p>
        </p:txBody>
      </p:sp>
    </p:spTree>
    <p:extLst>
      <p:ext uri="{BB962C8B-B14F-4D97-AF65-F5344CB8AC3E}">
        <p14:creationId xmlns:p14="http://schemas.microsoft.com/office/powerpoint/2010/main" val="225480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sl-SI"/>
              <a:t>Kliknite, če želite urediti slog naslova matrice</a:t>
            </a:r>
            <a:endParaRPr lang="en-US"/>
          </a:p>
        </p:txBody>
      </p:sp>
      <p:sp>
        <p:nvSpPr>
          <p:cNvPr id="3" name="Ograda besedila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4" name="Ograda vsebine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4">
            <a:extLst>
              <a:ext uri="{FF2B5EF4-FFF2-40B4-BE49-F238E27FC236}">
                <a16:creationId xmlns:a16="http://schemas.microsoft.com/office/drawing/2014/main" id="{6E6B1A3C-716E-4B5A-9063-0EAF8C6B61F1}"/>
              </a:ext>
            </a:extLst>
          </p:cNvPr>
          <p:cNvSpPr>
            <a:spLocks noGrp="1"/>
          </p:cNvSpPr>
          <p:nvPr>
            <p:ph type="dt" sz="half" idx="10"/>
          </p:nvPr>
        </p:nvSpPr>
        <p:spPr>
          <a:xfrm>
            <a:off x="6278563" y="6556375"/>
            <a:ext cx="2133600" cy="301625"/>
          </a:xfrm>
        </p:spPr>
        <p:txBody>
          <a:bodyPr/>
          <a:lstStyle>
            <a:lvl1pPr>
              <a:defRPr sz="900" smtClean="0"/>
            </a:lvl1pPr>
          </a:lstStyle>
          <a:p>
            <a:pPr>
              <a:defRPr/>
            </a:pPr>
            <a:fld id="{FD46F893-7127-4088-8285-3BC5FEAE62BC}" type="datetimeFigureOut">
              <a:rPr lang="sl-SI"/>
              <a:pPr>
                <a:defRPr/>
              </a:pPr>
              <a:t>3. 06. 2019</a:t>
            </a:fld>
            <a:endParaRPr lang="sl-SI"/>
          </a:p>
        </p:txBody>
      </p:sp>
      <p:sp>
        <p:nvSpPr>
          <p:cNvPr id="6" name="Ograda noge 5">
            <a:extLst>
              <a:ext uri="{FF2B5EF4-FFF2-40B4-BE49-F238E27FC236}">
                <a16:creationId xmlns:a16="http://schemas.microsoft.com/office/drawing/2014/main" id="{DBD5816A-9044-46A2-A609-93A1E0B63B1F}"/>
              </a:ext>
            </a:extLst>
          </p:cNvPr>
          <p:cNvSpPr>
            <a:spLocks noGrp="1"/>
          </p:cNvSpPr>
          <p:nvPr>
            <p:ph type="ftr" sz="quarter" idx="11"/>
          </p:nvPr>
        </p:nvSpPr>
        <p:spPr>
          <a:xfrm>
            <a:off x="1135063" y="6556375"/>
            <a:ext cx="5143500" cy="301625"/>
          </a:xfrm>
        </p:spPr>
        <p:txBody>
          <a:bodyPr/>
          <a:lstStyle>
            <a:lvl1pPr>
              <a:defRPr sz="900"/>
            </a:lvl1pPr>
          </a:lstStyle>
          <a:p>
            <a:pPr>
              <a:defRPr/>
            </a:pPr>
            <a:endParaRPr lang="sl-SI"/>
          </a:p>
        </p:txBody>
      </p:sp>
      <p:sp>
        <p:nvSpPr>
          <p:cNvPr id="7" name="Ograda številke diapozitiva 6">
            <a:extLst>
              <a:ext uri="{FF2B5EF4-FFF2-40B4-BE49-F238E27FC236}">
                <a16:creationId xmlns:a16="http://schemas.microsoft.com/office/drawing/2014/main" id="{0C4E7CC8-E99B-482E-A17C-D96A1556A839}"/>
              </a:ext>
            </a:extLst>
          </p:cNvPr>
          <p:cNvSpPr>
            <a:spLocks noGrp="1"/>
          </p:cNvSpPr>
          <p:nvPr>
            <p:ph type="sldNum" sz="quarter" idx="12"/>
          </p:nvPr>
        </p:nvSpPr>
        <p:spPr>
          <a:xfrm>
            <a:off x="8410575" y="6556375"/>
            <a:ext cx="503238" cy="301625"/>
          </a:xfrm>
        </p:spPr>
        <p:txBody>
          <a:bodyPr/>
          <a:lstStyle>
            <a:lvl1pPr>
              <a:defRPr sz="900"/>
            </a:lvl1pPr>
          </a:lstStyle>
          <a:p>
            <a:fld id="{992B2133-E79F-499A-9179-F9726C98C5FD}" type="slidenum">
              <a:rPr lang="sl-SI" altLang="sl-SI"/>
              <a:pPr/>
              <a:t>‹#›</a:t>
            </a:fld>
            <a:endParaRPr lang="sl-SI" altLang="sl-SI"/>
          </a:p>
        </p:txBody>
      </p:sp>
    </p:spTree>
    <p:extLst>
      <p:ext uri="{BB962C8B-B14F-4D97-AF65-F5344CB8AC3E}">
        <p14:creationId xmlns:p14="http://schemas.microsoft.com/office/powerpoint/2010/main" val="89676057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sl-SI"/>
              <a:t>Kliknite, če želite urediti slog naslova matrice</a:t>
            </a:r>
            <a:endParaRPr lang="en-US"/>
          </a:p>
        </p:txBody>
      </p:sp>
      <p:sp>
        <p:nvSpPr>
          <p:cNvPr id="3" name="Ograda slike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sl-SI"/>
              <a:t>Kliknite, če želite urediti sloge besedila matrice</a:t>
            </a:r>
          </a:p>
        </p:txBody>
      </p:sp>
      <p:sp>
        <p:nvSpPr>
          <p:cNvPr id="5" name="Ograda datuma 4">
            <a:extLst>
              <a:ext uri="{FF2B5EF4-FFF2-40B4-BE49-F238E27FC236}">
                <a16:creationId xmlns:a16="http://schemas.microsoft.com/office/drawing/2014/main" id="{4D932B1C-649C-4A39-ACC0-AD5210A755E3}"/>
              </a:ext>
            </a:extLst>
          </p:cNvPr>
          <p:cNvSpPr>
            <a:spLocks noGrp="1"/>
          </p:cNvSpPr>
          <p:nvPr>
            <p:ph type="dt" sz="half" idx="10"/>
          </p:nvPr>
        </p:nvSpPr>
        <p:spPr>
          <a:xfrm>
            <a:off x="6108700" y="6556375"/>
            <a:ext cx="2101850" cy="301625"/>
          </a:xfrm>
        </p:spPr>
        <p:txBody>
          <a:bodyPr/>
          <a:lstStyle>
            <a:lvl1pPr>
              <a:defRPr sz="900" smtClean="0"/>
            </a:lvl1pPr>
          </a:lstStyle>
          <a:p>
            <a:pPr>
              <a:defRPr/>
            </a:pPr>
            <a:fld id="{F095D379-3F4D-4EAB-8606-FA17E2287B3B}" type="datetimeFigureOut">
              <a:rPr lang="sl-SI"/>
              <a:pPr>
                <a:defRPr/>
              </a:pPr>
              <a:t>3. 06. 2019</a:t>
            </a:fld>
            <a:endParaRPr lang="sl-SI"/>
          </a:p>
        </p:txBody>
      </p:sp>
      <p:sp>
        <p:nvSpPr>
          <p:cNvPr id="6" name="Ograda noge 5">
            <a:extLst>
              <a:ext uri="{FF2B5EF4-FFF2-40B4-BE49-F238E27FC236}">
                <a16:creationId xmlns:a16="http://schemas.microsoft.com/office/drawing/2014/main" id="{BE1A3EF3-5CEA-48C8-8EF6-3052570854B9}"/>
              </a:ext>
            </a:extLst>
          </p:cNvPr>
          <p:cNvSpPr>
            <a:spLocks noGrp="1"/>
          </p:cNvSpPr>
          <p:nvPr>
            <p:ph type="ftr" sz="quarter" idx="11"/>
          </p:nvPr>
        </p:nvSpPr>
        <p:spPr>
          <a:xfrm>
            <a:off x="1169988" y="6557963"/>
            <a:ext cx="4948237" cy="301625"/>
          </a:xfrm>
        </p:spPr>
        <p:txBody>
          <a:bodyPr/>
          <a:lstStyle>
            <a:lvl1pPr>
              <a:defRPr sz="900"/>
            </a:lvl1pPr>
          </a:lstStyle>
          <a:p>
            <a:pPr>
              <a:defRPr/>
            </a:pPr>
            <a:endParaRPr lang="sl-SI"/>
          </a:p>
        </p:txBody>
      </p:sp>
      <p:sp>
        <p:nvSpPr>
          <p:cNvPr id="7" name="Ograda številke diapozitiva 6">
            <a:extLst>
              <a:ext uri="{FF2B5EF4-FFF2-40B4-BE49-F238E27FC236}">
                <a16:creationId xmlns:a16="http://schemas.microsoft.com/office/drawing/2014/main" id="{ABB59F31-A7FC-4821-B238-9B9D158DFA36}"/>
              </a:ext>
            </a:extLst>
          </p:cNvPr>
          <p:cNvSpPr>
            <a:spLocks noGrp="1"/>
          </p:cNvSpPr>
          <p:nvPr>
            <p:ph type="sldNum" sz="quarter" idx="12"/>
          </p:nvPr>
        </p:nvSpPr>
        <p:spPr>
          <a:xfrm>
            <a:off x="8216900" y="6556375"/>
            <a:ext cx="366713" cy="301625"/>
          </a:xfrm>
        </p:spPr>
        <p:txBody>
          <a:bodyPr/>
          <a:lstStyle>
            <a:lvl1pPr>
              <a:defRPr sz="900"/>
            </a:lvl1pPr>
          </a:lstStyle>
          <a:p>
            <a:fld id="{03CC060E-9DFA-4A77-BA67-9A0884B2A251}" type="slidenum">
              <a:rPr lang="sl-SI" altLang="sl-SI"/>
              <a:pPr/>
              <a:t>‹#›</a:t>
            </a:fld>
            <a:endParaRPr lang="sl-SI" altLang="sl-SI"/>
          </a:p>
        </p:txBody>
      </p:sp>
    </p:spTree>
    <p:extLst>
      <p:ext uri="{BB962C8B-B14F-4D97-AF65-F5344CB8AC3E}">
        <p14:creationId xmlns:p14="http://schemas.microsoft.com/office/powerpoint/2010/main" val="190560472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474747"/>
            </a:gs>
            <a:gs pos="60001">
              <a:srgbClr val="626262"/>
            </a:gs>
            <a:gs pos="100000">
              <a:srgbClr val="8C8C8C"/>
            </a:gs>
          </a:gsLst>
          <a:lin ang="5400000"/>
        </a:gradFill>
        <a:effectLst/>
      </p:bgPr>
    </p:bg>
    <p:spTree>
      <p:nvGrpSpPr>
        <p:cNvPr id="1" name=""/>
        <p:cNvGrpSpPr/>
        <p:nvPr/>
      </p:nvGrpSpPr>
      <p:grpSpPr>
        <a:xfrm>
          <a:off x="0" y="0"/>
          <a:ext cx="0" cy="0"/>
          <a:chOff x="0" y="0"/>
          <a:chExt cx="0" cy="0"/>
        </a:xfrm>
      </p:grpSpPr>
      <p:sp>
        <p:nvSpPr>
          <p:cNvPr id="11" name="Pravokotni trikotnik 10">
            <a:extLst>
              <a:ext uri="{FF2B5EF4-FFF2-40B4-BE49-F238E27FC236}">
                <a16:creationId xmlns:a16="http://schemas.microsoft.com/office/drawing/2014/main" id="{062CA3C7-B9F1-4723-80D4-E6394E638430}"/>
              </a:ext>
            </a:extLst>
          </p:cNvPr>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Raven konektor 7">
            <a:extLst>
              <a:ext uri="{FF2B5EF4-FFF2-40B4-BE49-F238E27FC236}">
                <a16:creationId xmlns:a16="http://schemas.microsoft.com/office/drawing/2014/main" id="{59AB17AB-DE59-438C-B1AA-3AC960F99D75}"/>
              </a:ext>
            </a:extLst>
          </p:cNvPr>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Raven konektor 8">
            <a:extLst>
              <a:ext uri="{FF2B5EF4-FFF2-40B4-BE49-F238E27FC236}">
                <a16:creationId xmlns:a16="http://schemas.microsoft.com/office/drawing/2014/main" id="{22BEE276-EF79-442A-8FD8-26F704BA7666}"/>
              </a:ext>
            </a:extLst>
          </p:cNvPr>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Ograda naslova 21">
            <a:extLst>
              <a:ext uri="{FF2B5EF4-FFF2-40B4-BE49-F238E27FC236}">
                <a16:creationId xmlns:a16="http://schemas.microsoft.com/office/drawing/2014/main" id="{BC80DB7C-0FCE-4DE9-ADBF-5ED5A7CE3DB1}"/>
              </a:ext>
            </a:extLst>
          </p:cNvPr>
          <p:cNvSpPr>
            <a:spLocks noGrp="1"/>
          </p:cNvSpPr>
          <p:nvPr>
            <p:ph type="title"/>
          </p:nvPr>
        </p:nvSpPr>
        <p:spPr>
          <a:xfrm>
            <a:off x="457200" y="268288"/>
            <a:ext cx="8229600" cy="1398587"/>
          </a:xfrm>
          <a:prstGeom prst="rect">
            <a:avLst/>
          </a:prstGeom>
        </p:spPr>
        <p:txBody>
          <a:bodyPr vert="horz" anchor="ctr">
            <a:normAutofit/>
          </a:bodyPr>
          <a:lstStyle/>
          <a:p>
            <a:r>
              <a:rPr lang="sl-SI"/>
              <a:t>Kliknite, če želite urediti slog naslova matrice</a:t>
            </a:r>
            <a:endParaRPr lang="en-US"/>
          </a:p>
        </p:txBody>
      </p:sp>
      <p:sp>
        <p:nvSpPr>
          <p:cNvPr id="1030" name="Ograda besedila 12">
            <a:extLst>
              <a:ext uri="{FF2B5EF4-FFF2-40B4-BE49-F238E27FC236}">
                <a16:creationId xmlns:a16="http://schemas.microsoft.com/office/drawing/2014/main" id="{BFE6CE48-9418-4FEB-9949-E5043536427F}"/>
              </a:ext>
            </a:extLst>
          </p:cNvPr>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4" name="Ograda datuma 13">
            <a:extLst>
              <a:ext uri="{FF2B5EF4-FFF2-40B4-BE49-F238E27FC236}">
                <a16:creationId xmlns:a16="http://schemas.microsoft.com/office/drawing/2014/main" id="{51E2E857-50F1-45E4-ACAD-5C42BCD2FA0A}"/>
              </a:ext>
            </a:extLst>
          </p:cNvPr>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6D6B4E04-B5D1-4B2E-9646-112341FD497D}" type="datetimeFigureOut">
              <a:rPr lang="sl-SI"/>
              <a:pPr>
                <a:defRPr/>
              </a:pPr>
              <a:t>3. 06. 2019</a:t>
            </a:fld>
            <a:endParaRPr lang="sl-SI"/>
          </a:p>
        </p:txBody>
      </p:sp>
      <p:sp>
        <p:nvSpPr>
          <p:cNvPr id="3" name="Ograda noge 2">
            <a:extLst>
              <a:ext uri="{FF2B5EF4-FFF2-40B4-BE49-F238E27FC236}">
                <a16:creationId xmlns:a16="http://schemas.microsoft.com/office/drawing/2014/main" id="{00F0C62A-4D11-4EE3-B879-A17E161626C1}"/>
              </a:ext>
            </a:extLst>
          </p:cNvPr>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sl-SI"/>
          </a:p>
        </p:txBody>
      </p:sp>
      <p:sp>
        <p:nvSpPr>
          <p:cNvPr id="23" name="Ograda številke diapozitiva 22">
            <a:extLst>
              <a:ext uri="{FF2B5EF4-FFF2-40B4-BE49-F238E27FC236}">
                <a16:creationId xmlns:a16="http://schemas.microsoft.com/office/drawing/2014/main" id="{C5B39B96-B5C2-4A50-A06E-1A07DFDD53EE}"/>
              </a:ext>
            </a:extLst>
          </p:cNvPr>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a:latin typeface="Century Gothic" panose="020B0502020202020204" pitchFamily="34" charset="0"/>
              </a:defRPr>
            </a:lvl1pPr>
          </a:lstStyle>
          <a:p>
            <a:fld id="{9A71DA93-92B7-4DCF-8F72-E5B2BCFB3B61}" type="slidenum">
              <a:rPr lang="sl-SI" altLang="sl-SI"/>
              <a:pPr/>
              <a:t>‹#›</a:t>
            </a:fld>
            <a:endParaRPr lang="sl-SI" altLang="sl-SI"/>
          </a:p>
        </p:txBody>
      </p:sp>
    </p:spTree>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79" r:id="rId6"/>
    <p:sldLayoutId id="2147483680" r:id="rId7"/>
    <p:sldLayoutId id="2147483688" r:id="rId8"/>
    <p:sldLayoutId id="2147483689" r:id="rId9"/>
    <p:sldLayoutId id="2147483681" r:id="rId10"/>
    <p:sldLayoutId id="2147483682" r:id="rId11"/>
  </p:sldLayoutIdLst>
  <p:txStyles>
    <p:titleStyle>
      <a:lvl1pPr marL="484188" algn="l" rtl="0" fontAlgn="base">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fontAlgn="base">
        <a:spcBef>
          <a:spcPct val="0"/>
        </a:spcBef>
        <a:spcAft>
          <a:spcPct val="0"/>
        </a:spcAft>
        <a:defRPr sz="4200">
          <a:solidFill>
            <a:srgbClr val="FF5C9C"/>
          </a:solidFill>
          <a:latin typeface="Century Gothic" panose="020B0502020202020204" pitchFamily="34" charset="0"/>
        </a:defRPr>
      </a:lvl2pPr>
      <a:lvl3pPr marL="484188" algn="l" rtl="0" fontAlgn="base">
        <a:spcBef>
          <a:spcPct val="0"/>
        </a:spcBef>
        <a:spcAft>
          <a:spcPct val="0"/>
        </a:spcAft>
        <a:defRPr sz="4200">
          <a:solidFill>
            <a:srgbClr val="FF5C9C"/>
          </a:solidFill>
          <a:latin typeface="Century Gothic" panose="020B0502020202020204" pitchFamily="34" charset="0"/>
        </a:defRPr>
      </a:lvl3pPr>
      <a:lvl4pPr marL="484188" algn="l" rtl="0" fontAlgn="base">
        <a:spcBef>
          <a:spcPct val="0"/>
        </a:spcBef>
        <a:spcAft>
          <a:spcPct val="0"/>
        </a:spcAft>
        <a:defRPr sz="4200">
          <a:solidFill>
            <a:srgbClr val="FF5C9C"/>
          </a:solidFill>
          <a:latin typeface="Century Gothic" panose="020B0502020202020204" pitchFamily="34" charset="0"/>
        </a:defRPr>
      </a:lvl4pPr>
      <a:lvl5pPr marL="484188" algn="l" rtl="0" fontAlgn="base">
        <a:spcBef>
          <a:spcPct val="0"/>
        </a:spcBef>
        <a:spcAft>
          <a:spcPct val="0"/>
        </a:spcAft>
        <a:defRPr sz="4200">
          <a:solidFill>
            <a:srgbClr val="FF5C9C"/>
          </a:solidFill>
          <a:latin typeface="Century Gothic" panose="020B0502020202020204" pitchFamily="34" charset="0"/>
        </a:defRPr>
      </a:lvl5pPr>
      <a:lvl6pPr marL="941388" algn="l" rtl="0" fontAlgn="base">
        <a:spcBef>
          <a:spcPct val="0"/>
        </a:spcBef>
        <a:spcAft>
          <a:spcPct val="0"/>
        </a:spcAft>
        <a:defRPr sz="4200">
          <a:solidFill>
            <a:srgbClr val="FF5C9C"/>
          </a:solidFill>
          <a:latin typeface="Century Gothic" panose="020B0502020202020204" pitchFamily="34" charset="0"/>
        </a:defRPr>
      </a:lvl6pPr>
      <a:lvl7pPr marL="1398588" algn="l" rtl="0" fontAlgn="base">
        <a:spcBef>
          <a:spcPct val="0"/>
        </a:spcBef>
        <a:spcAft>
          <a:spcPct val="0"/>
        </a:spcAft>
        <a:defRPr sz="4200">
          <a:solidFill>
            <a:srgbClr val="FF5C9C"/>
          </a:solidFill>
          <a:latin typeface="Century Gothic" panose="020B0502020202020204" pitchFamily="34" charset="0"/>
        </a:defRPr>
      </a:lvl7pPr>
      <a:lvl8pPr marL="1855788" algn="l" rtl="0" fontAlgn="base">
        <a:spcBef>
          <a:spcPct val="0"/>
        </a:spcBef>
        <a:spcAft>
          <a:spcPct val="0"/>
        </a:spcAft>
        <a:defRPr sz="4200">
          <a:solidFill>
            <a:srgbClr val="FF5C9C"/>
          </a:solidFill>
          <a:latin typeface="Century Gothic" panose="020B0502020202020204" pitchFamily="34" charset="0"/>
        </a:defRPr>
      </a:lvl8pPr>
      <a:lvl9pPr marL="2312988" algn="l" rtl="0" fontAlgn="base">
        <a:spcBef>
          <a:spcPct val="0"/>
        </a:spcBef>
        <a:spcAft>
          <a:spcPct val="0"/>
        </a:spcAft>
        <a:defRPr sz="4200">
          <a:solidFill>
            <a:srgbClr val="FF5C9C"/>
          </a:solidFill>
          <a:latin typeface="Century Gothic" panose="020B0502020202020204" pitchFamily="34" charset="0"/>
        </a:defRPr>
      </a:lvl9pPr>
    </p:titleStyle>
    <p:bodyStyle>
      <a:lvl1pPr marL="447675" indent="-382588" algn="l" rtl="0" fontAlgn="base">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FF90B2"/>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CE8E-BD95-472C-99CE-90323085EB5F}"/>
              </a:ext>
            </a:extLst>
          </p:cNvPr>
          <p:cNvSpPr>
            <a:spLocks noGrp="1"/>
          </p:cNvSpPr>
          <p:nvPr>
            <p:ph type="title"/>
          </p:nvPr>
        </p:nvSpPr>
        <p:spPr>
          <a:xfrm>
            <a:off x="214282" y="928670"/>
            <a:ext cx="8229600" cy="1399032"/>
          </a:xfrm>
        </p:spPr>
        <p:txBody>
          <a:bodyPr/>
          <a:lstStyle/>
          <a:p>
            <a:pPr marL="484632" algn="ctr" fontAlgn="auto">
              <a:spcAft>
                <a:spcPts val="0"/>
              </a:spcAft>
              <a:defRPr/>
            </a:pPr>
            <a:r>
              <a:rPr lang="sl-SI" dirty="0">
                <a:solidFill>
                  <a:schemeClr val="accent1">
                    <a:tint val="83000"/>
                    <a:satMod val="150000"/>
                  </a:schemeClr>
                </a:solidFill>
              </a:rPr>
              <a:t>Forenzične vede</a:t>
            </a:r>
          </a:p>
        </p:txBody>
      </p:sp>
      <p:sp>
        <p:nvSpPr>
          <p:cNvPr id="4" name="Rectangle 3">
            <a:extLst>
              <a:ext uri="{FF2B5EF4-FFF2-40B4-BE49-F238E27FC236}">
                <a16:creationId xmlns:a16="http://schemas.microsoft.com/office/drawing/2014/main" id="{80110337-59B0-4C69-B1B3-2964D4DBEB6D}"/>
              </a:ext>
            </a:extLst>
          </p:cNvPr>
          <p:cNvSpPr/>
          <p:nvPr/>
        </p:nvSpPr>
        <p:spPr>
          <a:xfrm>
            <a:off x="285750" y="5286375"/>
            <a:ext cx="4572000" cy="1323975"/>
          </a:xfrm>
          <a:prstGeom prst="rect">
            <a:avLst/>
          </a:prstGeom>
        </p:spPr>
        <p:txBody>
          <a:bodyPr>
            <a:spAutoFit/>
          </a:bodyPr>
          <a:lstStyle/>
          <a:p>
            <a:pPr fontAlgn="auto">
              <a:spcBef>
                <a:spcPts val="0"/>
              </a:spcBef>
              <a:spcAft>
                <a:spcPts val="0"/>
              </a:spcAft>
              <a:defRPr/>
            </a:pPr>
            <a:r>
              <a:rPr lang="sl-SI" sz="2000" dirty="0">
                <a:solidFill>
                  <a:schemeClr val="accent2">
                    <a:lumMod val="60000"/>
                    <a:lumOff val="40000"/>
                  </a:schemeClr>
                </a:solidFill>
                <a:effectLst>
                  <a:outerShdw blurRad="38100" dist="38100" dir="2700000" algn="tl">
                    <a:srgbClr val="000000">
                      <a:alpha val="43137"/>
                    </a:srgbClr>
                  </a:outerShdw>
                </a:effectLst>
                <a:latin typeface="+mn-lt"/>
                <a:cs typeface="+mn-cs"/>
              </a:rPr>
              <a:t>Pripravil:  </a:t>
            </a:r>
          </a:p>
          <a:p>
            <a:pPr fontAlgn="auto">
              <a:spcBef>
                <a:spcPts val="0"/>
              </a:spcBef>
              <a:spcAft>
                <a:spcPts val="0"/>
              </a:spcAft>
              <a:defRPr/>
            </a:pPr>
            <a:r>
              <a:rPr lang="sl-SI" sz="2000" dirty="0">
                <a:solidFill>
                  <a:schemeClr val="accent2">
                    <a:lumMod val="60000"/>
                    <a:lumOff val="40000"/>
                  </a:schemeClr>
                </a:solidFill>
                <a:effectLst>
                  <a:outerShdw blurRad="38100" dist="38100" dir="2700000" algn="tl">
                    <a:srgbClr val="000000">
                      <a:alpha val="43137"/>
                    </a:srgbClr>
                  </a:outerShdw>
                </a:effectLst>
                <a:latin typeface="+mn-lt"/>
                <a:cs typeface="+mn-cs"/>
              </a:rPr>
              <a:t>Predmet: Kriminalistika in Kriminologija</a:t>
            </a:r>
          </a:p>
          <a:p>
            <a:pPr fontAlgn="auto">
              <a:spcBef>
                <a:spcPts val="0"/>
              </a:spcBef>
              <a:spcAft>
                <a:spcPts val="0"/>
              </a:spcAft>
              <a:defRPr/>
            </a:pPr>
            <a:r>
              <a:rPr lang="sl-SI" sz="2000" dirty="0">
                <a:solidFill>
                  <a:schemeClr val="accent2">
                    <a:lumMod val="60000"/>
                    <a:lumOff val="40000"/>
                  </a:schemeClr>
                </a:solidFill>
                <a:effectLst>
                  <a:outerShdw blurRad="38100" dist="38100" dir="2700000" algn="tl">
                    <a:srgbClr val="000000">
                      <a:alpha val="43137"/>
                    </a:srgbClr>
                  </a:outerShdw>
                </a:effectLst>
                <a:latin typeface="+mn-lt"/>
                <a:cs typeface="+mn-cs"/>
              </a:rPr>
              <a:t>Profesor:  </a:t>
            </a:r>
          </a:p>
        </p:txBody>
      </p:sp>
      <p:pic>
        <p:nvPicPr>
          <p:cNvPr id="9221" name="Picture 5" descr="forensics.jpg">
            <a:extLst>
              <a:ext uri="{FF2B5EF4-FFF2-40B4-BE49-F238E27FC236}">
                <a16:creationId xmlns:a16="http://schemas.microsoft.com/office/drawing/2014/main" id="{48C01C51-7682-492E-855B-46F83BF8B0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2357438"/>
            <a:ext cx="4786312"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037A4E-FA4D-433A-A238-49C2824B4A6B}"/>
              </a:ext>
            </a:extLst>
          </p:cNvPr>
          <p:cNvSpPr>
            <a:spLocks noGrp="1"/>
          </p:cNvSpPr>
          <p:nvPr>
            <p:ph type="ctrTitle"/>
          </p:nvPr>
        </p:nvSpPr>
        <p:spPr>
          <a:xfrm>
            <a:off x="500034" y="0"/>
            <a:ext cx="8062912" cy="1470025"/>
          </a:xfrm>
        </p:spPr>
        <p:txBody>
          <a:bodyPr/>
          <a:lstStyle/>
          <a:p>
            <a:pPr marL="484632" algn="ctr" fontAlgn="auto">
              <a:spcAft>
                <a:spcPts val="0"/>
              </a:spcAft>
              <a:defRPr/>
            </a:pPr>
            <a:r>
              <a:rPr lang="sl-SI" dirty="0" err="1">
                <a:solidFill>
                  <a:schemeClr val="accent1">
                    <a:tint val="83000"/>
                    <a:satMod val="150000"/>
                  </a:schemeClr>
                </a:solidFill>
              </a:rPr>
              <a:t>Forenzika</a:t>
            </a:r>
            <a:r>
              <a:rPr lang="sl-SI" dirty="0">
                <a:solidFill>
                  <a:schemeClr val="accent1">
                    <a:tint val="83000"/>
                    <a:satMod val="150000"/>
                  </a:schemeClr>
                </a:solidFill>
              </a:rPr>
              <a:t> mobilnih naprav</a:t>
            </a:r>
          </a:p>
        </p:txBody>
      </p:sp>
      <p:sp>
        <p:nvSpPr>
          <p:cNvPr id="3" name="Podnaslov 2">
            <a:extLst>
              <a:ext uri="{FF2B5EF4-FFF2-40B4-BE49-F238E27FC236}">
                <a16:creationId xmlns:a16="http://schemas.microsoft.com/office/drawing/2014/main" id="{22388FEB-D2E0-4B1D-B77F-8CE210FE57BB}"/>
              </a:ext>
            </a:extLst>
          </p:cNvPr>
          <p:cNvSpPr>
            <a:spLocks noGrp="1"/>
          </p:cNvSpPr>
          <p:nvPr>
            <p:ph type="subTitle" idx="1"/>
          </p:nvPr>
        </p:nvSpPr>
        <p:spPr>
          <a:xfrm>
            <a:off x="541338" y="2249488"/>
            <a:ext cx="8061325" cy="1752600"/>
          </a:xfrm>
        </p:spPr>
        <p:txBody>
          <a:bodyPr>
            <a:normAutofit/>
          </a:bodyPr>
          <a:lstStyle/>
          <a:p>
            <a:pPr marR="0">
              <a:spcBef>
                <a:spcPct val="0"/>
              </a:spcBef>
            </a:pPr>
            <a:endParaRPr lang="sl-SI" altLang="sl-SI">
              <a:ln>
                <a:noFill/>
              </a:ln>
              <a:solidFill>
                <a:srgbClr val="FFFFFF"/>
              </a:solidFill>
            </a:endParaRPr>
          </a:p>
        </p:txBody>
      </p:sp>
      <p:pic>
        <p:nvPicPr>
          <p:cNvPr id="10244" name="Slika 5" descr="asfasfaf.jpg">
            <a:extLst>
              <a:ext uri="{FF2B5EF4-FFF2-40B4-BE49-F238E27FC236}">
                <a16:creationId xmlns:a16="http://schemas.microsoft.com/office/drawing/2014/main" id="{40B8D637-6437-4E21-9802-663919EC40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928813"/>
            <a:ext cx="40576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Slika 6" descr="asdafafgag.jpg">
            <a:extLst>
              <a:ext uri="{FF2B5EF4-FFF2-40B4-BE49-F238E27FC236}">
                <a16:creationId xmlns:a16="http://schemas.microsoft.com/office/drawing/2014/main" id="{528578F7-705E-4F8D-A508-BE0BA23CDC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71688"/>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98892A-D869-4D16-A63A-47B9FB953057}"/>
              </a:ext>
            </a:extLst>
          </p:cNvPr>
          <p:cNvSpPr>
            <a:spLocks noGrp="1"/>
          </p:cNvSpPr>
          <p:nvPr>
            <p:ph type="title"/>
          </p:nvPr>
        </p:nvSpPr>
        <p:spPr>
          <a:xfrm>
            <a:off x="457200" y="268288"/>
            <a:ext cx="8229600" cy="1398587"/>
          </a:xfrm>
        </p:spPr>
        <p:txBody>
          <a:bodyPr/>
          <a:lstStyle/>
          <a:p>
            <a:pPr marL="484632" fontAlgn="auto">
              <a:spcAft>
                <a:spcPts val="0"/>
              </a:spcAft>
              <a:defRPr/>
            </a:pPr>
            <a:endParaRPr lang="sl-SI">
              <a:solidFill>
                <a:schemeClr val="accent1">
                  <a:tint val="83000"/>
                  <a:satMod val="150000"/>
                </a:schemeClr>
              </a:solidFill>
            </a:endParaRPr>
          </a:p>
        </p:txBody>
      </p:sp>
      <p:pic>
        <p:nvPicPr>
          <p:cNvPr id="11267" name="Ograda vsebine 3" descr="asfagag.jpg">
            <a:extLst>
              <a:ext uri="{FF2B5EF4-FFF2-40B4-BE49-F238E27FC236}">
                <a16:creationId xmlns:a16="http://schemas.microsoft.com/office/drawing/2014/main" id="{15BB05B4-F233-4829-9524-5289DB0F27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428625"/>
            <a:ext cx="3000375" cy="3000375"/>
          </a:xfrm>
        </p:spPr>
      </p:pic>
      <p:pic>
        <p:nvPicPr>
          <p:cNvPr id="11268" name="Slika 4" descr="asfaghdhvc.jpg">
            <a:extLst>
              <a:ext uri="{FF2B5EF4-FFF2-40B4-BE49-F238E27FC236}">
                <a16:creationId xmlns:a16="http://schemas.microsoft.com/office/drawing/2014/main" id="{617631D0-ECB1-4E92-8F4F-8E33F17DC2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785813"/>
            <a:ext cx="46847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Slika 5" descr="fdsg.jpg">
            <a:extLst>
              <a:ext uri="{FF2B5EF4-FFF2-40B4-BE49-F238E27FC236}">
                <a16:creationId xmlns:a16="http://schemas.microsoft.com/office/drawing/2014/main" id="{FFEE868F-C1AF-48E6-890D-96B6E8A79D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 y="3571875"/>
            <a:ext cx="314325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5A8EB8-28AB-43D5-8655-C09FE1FB88E7}"/>
              </a:ext>
            </a:extLst>
          </p:cNvPr>
          <p:cNvSpPr>
            <a:spLocks noGrp="1"/>
          </p:cNvSpPr>
          <p:nvPr>
            <p:ph type="title"/>
          </p:nvPr>
        </p:nvSpPr>
        <p:spPr/>
        <p:txBody>
          <a:bodyPr/>
          <a:lstStyle/>
          <a:p>
            <a:pPr marL="484632" algn="ctr" fontAlgn="auto">
              <a:spcAft>
                <a:spcPts val="0"/>
              </a:spcAft>
              <a:defRPr/>
            </a:pPr>
            <a:r>
              <a:rPr lang="sl-SI" dirty="0">
                <a:solidFill>
                  <a:schemeClr val="accent1">
                    <a:tint val="83000"/>
                    <a:satMod val="150000"/>
                  </a:schemeClr>
                </a:solidFill>
              </a:rPr>
              <a:t>Forenzična Serologija</a:t>
            </a:r>
          </a:p>
        </p:txBody>
      </p:sp>
      <p:pic>
        <p:nvPicPr>
          <p:cNvPr id="12291" name="Ograda vsebine 3" descr="crime-scene-vector.jpg">
            <a:extLst>
              <a:ext uri="{FF2B5EF4-FFF2-40B4-BE49-F238E27FC236}">
                <a16:creationId xmlns:a16="http://schemas.microsoft.com/office/drawing/2014/main" id="{7EC4E573-9BDA-4B65-BE25-89A8221A4F8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2875" y="1500188"/>
            <a:ext cx="4343400" cy="4572000"/>
          </a:xfrm>
        </p:spPr>
      </p:pic>
      <p:pic>
        <p:nvPicPr>
          <p:cNvPr id="12292" name="Slika 4" descr="uv sperm.jpg">
            <a:extLst>
              <a:ext uri="{FF2B5EF4-FFF2-40B4-BE49-F238E27FC236}">
                <a16:creationId xmlns:a16="http://schemas.microsoft.com/office/drawing/2014/main" id="{EFF4463E-F2EC-424F-B213-13E52F92D5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71688"/>
            <a:ext cx="44084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FA9364-8213-4C6F-8605-8BD5163911AD}"/>
              </a:ext>
            </a:extLst>
          </p:cNvPr>
          <p:cNvSpPr>
            <a:spLocks noGrp="1"/>
          </p:cNvSpPr>
          <p:nvPr>
            <p:ph type="title"/>
          </p:nvPr>
        </p:nvSpPr>
        <p:spPr/>
        <p:txBody>
          <a:bodyPr/>
          <a:lstStyle/>
          <a:p>
            <a:pPr marL="484632" algn="ctr" fontAlgn="auto">
              <a:spcAft>
                <a:spcPts val="0"/>
              </a:spcAft>
              <a:defRPr/>
            </a:pPr>
            <a:r>
              <a:rPr lang="sl-SI" dirty="0">
                <a:solidFill>
                  <a:schemeClr val="accent1">
                    <a:tint val="83000"/>
                    <a:satMod val="150000"/>
                  </a:schemeClr>
                </a:solidFill>
              </a:rPr>
              <a:t>Forenzična </a:t>
            </a:r>
            <a:r>
              <a:rPr lang="sl-SI" dirty="0" err="1">
                <a:solidFill>
                  <a:schemeClr val="accent1">
                    <a:tint val="83000"/>
                    <a:satMod val="150000"/>
                  </a:schemeClr>
                </a:solidFill>
              </a:rPr>
              <a:t>Optometrija</a:t>
            </a:r>
            <a:endParaRPr lang="sl-SI" dirty="0">
              <a:solidFill>
                <a:schemeClr val="accent1">
                  <a:tint val="83000"/>
                  <a:satMod val="150000"/>
                </a:schemeClr>
              </a:solidFill>
            </a:endParaRPr>
          </a:p>
        </p:txBody>
      </p:sp>
      <p:pic>
        <p:nvPicPr>
          <p:cNvPr id="13315" name="Ograda vsebine 3" descr="untitled.bmp">
            <a:extLst>
              <a:ext uri="{FF2B5EF4-FFF2-40B4-BE49-F238E27FC236}">
                <a16:creationId xmlns:a16="http://schemas.microsoft.com/office/drawing/2014/main" id="{AF1930C5-CA29-4619-8C95-611F4678D72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0" y="1857375"/>
            <a:ext cx="3786188" cy="2840038"/>
          </a:xfrm>
        </p:spPr>
      </p:pic>
      <p:pic>
        <p:nvPicPr>
          <p:cNvPr id="13316" name="Slika 4" descr="hard.jpg">
            <a:extLst>
              <a:ext uri="{FF2B5EF4-FFF2-40B4-BE49-F238E27FC236}">
                <a16:creationId xmlns:a16="http://schemas.microsoft.com/office/drawing/2014/main" id="{DE323F79-E437-4D70-851F-BE102B1605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1643063"/>
            <a:ext cx="45069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F4E6B0-735C-4139-88C9-8F54D99B5FD3}"/>
              </a:ext>
            </a:extLst>
          </p:cNvPr>
          <p:cNvSpPr>
            <a:spLocks noGrp="1"/>
          </p:cNvSpPr>
          <p:nvPr>
            <p:ph type="title"/>
          </p:nvPr>
        </p:nvSpPr>
        <p:spPr/>
        <p:txBody>
          <a:bodyPr/>
          <a:lstStyle/>
          <a:p>
            <a:pPr marL="484632" algn="ctr" fontAlgn="auto">
              <a:spcAft>
                <a:spcPts val="0"/>
              </a:spcAft>
              <a:defRPr/>
            </a:pPr>
            <a:r>
              <a:rPr lang="sl-SI" dirty="0">
                <a:solidFill>
                  <a:schemeClr val="accent1">
                    <a:tint val="83000"/>
                    <a:satMod val="150000"/>
                  </a:schemeClr>
                </a:solidFill>
              </a:rPr>
              <a:t>Forenzična Geofizika</a:t>
            </a:r>
          </a:p>
        </p:txBody>
      </p:sp>
      <p:pic>
        <p:nvPicPr>
          <p:cNvPr id="14339" name="Ograda vsebine 3" descr="detektor-kovin-sea-hunter-651426_1024x768.jpg">
            <a:extLst>
              <a:ext uri="{FF2B5EF4-FFF2-40B4-BE49-F238E27FC236}">
                <a16:creationId xmlns:a16="http://schemas.microsoft.com/office/drawing/2014/main" id="{1E40665B-2C7B-418D-93B1-CC0C15ECE84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49500" y="2803525"/>
            <a:ext cx="4445000" cy="27305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38B14D-5829-4201-B2CD-6059992D3DA6}"/>
              </a:ext>
            </a:extLst>
          </p:cNvPr>
          <p:cNvSpPr>
            <a:spLocks noGrp="1"/>
          </p:cNvSpPr>
          <p:nvPr>
            <p:ph type="title"/>
          </p:nvPr>
        </p:nvSpPr>
        <p:spPr/>
        <p:txBody>
          <a:bodyPr/>
          <a:lstStyle/>
          <a:p>
            <a:pPr marL="484632" algn="ctr" fontAlgn="auto">
              <a:spcAft>
                <a:spcPts val="0"/>
              </a:spcAft>
              <a:defRPr/>
            </a:pPr>
            <a:r>
              <a:rPr lang="sl-SI" dirty="0">
                <a:solidFill>
                  <a:schemeClr val="accent1">
                    <a:tint val="83000"/>
                    <a:satMod val="150000"/>
                  </a:schemeClr>
                </a:solidFill>
              </a:rPr>
              <a:t>Forenzična Botanika</a:t>
            </a:r>
          </a:p>
        </p:txBody>
      </p:sp>
      <p:pic>
        <p:nvPicPr>
          <p:cNvPr id="15363" name="Ograda vsebine 3" descr="dead.bmp">
            <a:extLst>
              <a:ext uri="{FF2B5EF4-FFF2-40B4-BE49-F238E27FC236}">
                <a16:creationId xmlns:a16="http://schemas.microsoft.com/office/drawing/2014/main" id="{9851D13F-213F-4544-A8C5-8F5516BE9AF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90750" y="2587625"/>
            <a:ext cx="4762500" cy="31623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metniško">
  <a:themeElements>
    <a:clrScheme name="Umetnišk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Umetnišk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Umetnišk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214</Words>
  <Application>Microsoft Office PowerPoint</Application>
  <PresentationFormat>On-screen Show (4:3)</PresentationFormat>
  <Paragraphs>19</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Verdana</vt:lpstr>
      <vt:lpstr>Wingdings 2</vt:lpstr>
      <vt:lpstr>Umetniško</vt:lpstr>
      <vt:lpstr>Forenzične vede</vt:lpstr>
      <vt:lpstr>Forenzika mobilnih naprav</vt:lpstr>
      <vt:lpstr>PowerPoint Presentation</vt:lpstr>
      <vt:lpstr>Forenzična Serologija</vt:lpstr>
      <vt:lpstr>Forenzična Optometrija</vt:lpstr>
      <vt:lpstr>Forenzična Geofizika</vt:lpstr>
      <vt:lpstr>Forenzična Botanika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2019-06-03T09:05:54Z</dcterms:created>
  <dcterms:modified xsi:type="dcterms:W3CDTF">2019-06-03T09:05:54Z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