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445369-822D-4D42-B407-77C1D18F779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C390F9-DAA8-4CAC-BD7E-B2CAD3AB69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6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RICHARD HAMMOND</a:t>
            </a:r>
            <a:endParaRPr lang="en-US" sz="6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17" y="2276872"/>
            <a:ext cx="2604024" cy="35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BE33490-A8D1-4096-BAD3-A4374DDA4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8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at Richard Hammond   Bi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273">
            <a:off x="1958795" y="714443"/>
            <a:ext cx="5455015" cy="54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96">
            <a:off x="737284" y="883523"/>
            <a:ext cx="6980138" cy="40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81">
            <a:off x="1475656" y="642614"/>
            <a:ext cx="6686634" cy="57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666">
            <a:off x="1079809" y="1206340"/>
            <a:ext cx="6838189" cy="384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ribwpmt.files.wordpress.com/2015/03/top-g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192">
            <a:off x="917018" y="1536708"/>
            <a:ext cx="6891802" cy="38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"/>
          <a:stretch/>
        </p:blipFill>
        <p:spPr bwMode="auto">
          <a:xfrm rot="453527">
            <a:off x="571402" y="969633"/>
            <a:ext cx="7143750" cy="544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295">
            <a:off x="1191997" y="1227126"/>
            <a:ext cx="6700683" cy="4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118">
            <a:off x="1340494" y="654840"/>
            <a:ext cx="3701423" cy="566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595">
            <a:off x="3537350" y="904023"/>
            <a:ext cx="4023314" cy="51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ecx.images-amazon.com/images/I/51ewKxcN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53" y="493591"/>
            <a:ext cx="3966327" cy="61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767">
            <a:off x="1472241" y="811866"/>
            <a:ext cx="3959894" cy="503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4">
            <a:off x="4058372" y="1039765"/>
            <a:ext cx="4054782" cy="489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06">
            <a:off x="936272" y="968010"/>
            <a:ext cx="7220397" cy="43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42">
            <a:off x="499773" y="1344404"/>
            <a:ext cx="7414117" cy="38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12">
            <a:off x="2002272" y="1966774"/>
            <a:ext cx="5666071" cy="410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492">
            <a:off x="1950626" y="524281"/>
            <a:ext cx="5003779" cy="58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444">
            <a:off x="1477533" y="936555"/>
            <a:ext cx="6174954" cy="52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006">
            <a:off x="816999" y="720295"/>
            <a:ext cx="7200800" cy="51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002">
            <a:off x="474857" y="1262455"/>
            <a:ext cx="6957626" cy="46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235">
            <a:off x="526054" y="1821920"/>
            <a:ext cx="7307669" cy="410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Verdana</vt:lpstr>
      <vt:lpstr>Wingdings 2</vt:lpstr>
      <vt:lpstr>Verve</vt:lpstr>
      <vt:lpstr>RICHARD HAMMOND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2019-07-01T12:53:54Z</dcterms:created>
  <dcterms:modified xsi:type="dcterms:W3CDTF">2019-07-01T12:53:54Z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