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5FE981-10AC-4F47-9529-7D788C973B17}"/>
              </a:ext>
            </a:extLst>
          </p:cNvPr>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AFAD9323-3FE2-4FA6-A1BC-D74FDBE1BB59}"/>
              </a:ext>
            </a:extLst>
          </p:cNvPr>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106ECE2-200C-4781-A2C9-5242BFA5DDA3}"/>
              </a:ext>
            </a:extLst>
          </p:cNvPr>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7" name="Date Placeholder 10">
            <a:extLst>
              <a:ext uri="{FF2B5EF4-FFF2-40B4-BE49-F238E27FC236}">
                <a16:creationId xmlns:a16="http://schemas.microsoft.com/office/drawing/2014/main" id="{1070C472-49A0-4B5F-8F86-B78BF2732215}"/>
              </a:ext>
            </a:extLst>
          </p:cNvPr>
          <p:cNvSpPr>
            <a:spLocks noGrp="1"/>
          </p:cNvSpPr>
          <p:nvPr>
            <p:ph type="dt" sz="half" idx="10"/>
          </p:nvPr>
        </p:nvSpPr>
        <p:spPr bwMode="black"/>
        <p:txBody>
          <a:bodyPr/>
          <a:lstStyle>
            <a:lvl1pPr>
              <a:defRPr/>
            </a:lvl1pPr>
          </a:lstStyle>
          <a:p>
            <a:pPr>
              <a:defRPr/>
            </a:pPr>
            <a:fld id="{4F7F7CD9-BA91-4EFC-AF2E-E694C5C93EEF}" type="datetimeFigureOut">
              <a:rPr lang="sl-SI"/>
              <a:pPr>
                <a:defRPr/>
              </a:pPr>
              <a:t>3. 06. 2019</a:t>
            </a:fld>
            <a:endParaRPr lang="sl-SI"/>
          </a:p>
        </p:txBody>
      </p:sp>
      <p:sp>
        <p:nvSpPr>
          <p:cNvPr id="8" name="Slide Number Placeholder 16">
            <a:extLst>
              <a:ext uri="{FF2B5EF4-FFF2-40B4-BE49-F238E27FC236}">
                <a16:creationId xmlns:a16="http://schemas.microsoft.com/office/drawing/2014/main" id="{B12CD0CD-3521-4632-BF1E-B56501483D48}"/>
              </a:ext>
            </a:extLst>
          </p:cNvPr>
          <p:cNvSpPr>
            <a:spLocks noGrp="1"/>
          </p:cNvSpPr>
          <p:nvPr>
            <p:ph type="sldNum" sz="quarter" idx="11"/>
          </p:nvPr>
        </p:nvSpPr>
        <p:spPr/>
        <p:txBody>
          <a:bodyPr/>
          <a:lstStyle>
            <a:lvl1pPr>
              <a:defRPr/>
            </a:lvl1pPr>
          </a:lstStyle>
          <a:p>
            <a:fld id="{5CEED7D8-B7A5-4394-A3A2-4A24BFAC168F}" type="slidenum">
              <a:rPr lang="sl-SI" altLang="sl-SI"/>
              <a:pPr/>
              <a:t>‹#›</a:t>
            </a:fld>
            <a:endParaRPr lang="sl-SI" altLang="sl-SI"/>
          </a:p>
        </p:txBody>
      </p:sp>
      <p:sp>
        <p:nvSpPr>
          <p:cNvPr id="9" name="Footer Placeholder 18">
            <a:extLst>
              <a:ext uri="{FF2B5EF4-FFF2-40B4-BE49-F238E27FC236}">
                <a16:creationId xmlns:a16="http://schemas.microsoft.com/office/drawing/2014/main" id="{DD2A9FEF-1DC9-47B7-A011-8A9ECCA9B188}"/>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15275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F8A53-6FC8-4624-8592-C466D07C718E}"/>
              </a:ext>
            </a:extLst>
          </p:cNvPr>
          <p:cNvSpPr>
            <a:spLocks noGrp="1"/>
          </p:cNvSpPr>
          <p:nvPr>
            <p:ph type="dt" sz="half" idx="10"/>
          </p:nvPr>
        </p:nvSpPr>
        <p:spPr/>
        <p:txBody>
          <a:bodyPr/>
          <a:lstStyle>
            <a:lvl1pPr>
              <a:defRPr/>
            </a:lvl1pPr>
          </a:lstStyle>
          <a:p>
            <a:pPr>
              <a:defRPr/>
            </a:pPr>
            <a:fld id="{6F188E18-D37F-4B23-84E8-1F6E1C334A8B}" type="datetimeFigureOut">
              <a:rPr lang="sl-SI"/>
              <a:pPr>
                <a:defRPr/>
              </a:pPr>
              <a:t>3. 06. 2019</a:t>
            </a:fld>
            <a:endParaRPr lang="sl-SI"/>
          </a:p>
        </p:txBody>
      </p:sp>
      <p:sp>
        <p:nvSpPr>
          <p:cNvPr id="5" name="Footer Placeholder 4">
            <a:extLst>
              <a:ext uri="{FF2B5EF4-FFF2-40B4-BE49-F238E27FC236}">
                <a16:creationId xmlns:a16="http://schemas.microsoft.com/office/drawing/2014/main" id="{08DCA902-3956-4D69-A3CE-DC7664F82AD2}"/>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80B64236-FF70-46A4-A243-C3EA520885CB}"/>
              </a:ext>
            </a:extLst>
          </p:cNvPr>
          <p:cNvSpPr>
            <a:spLocks noGrp="1"/>
          </p:cNvSpPr>
          <p:nvPr>
            <p:ph type="sldNum" sz="quarter" idx="12"/>
          </p:nvPr>
        </p:nvSpPr>
        <p:spPr>
          <a:ln/>
        </p:spPr>
        <p:txBody>
          <a:bodyPr/>
          <a:lstStyle>
            <a:lvl1pPr>
              <a:defRPr/>
            </a:lvl1pPr>
          </a:lstStyle>
          <a:p>
            <a:fld id="{D1670629-7DA1-4C57-B6EE-A59EB4574D8A}" type="slidenum">
              <a:rPr lang="sl-SI" altLang="sl-SI"/>
              <a:pPr/>
              <a:t>‹#›</a:t>
            </a:fld>
            <a:endParaRPr lang="sl-SI" altLang="sl-SI"/>
          </a:p>
        </p:txBody>
      </p:sp>
    </p:spTree>
    <p:extLst>
      <p:ext uri="{BB962C8B-B14F-4D97-AF65-F5344CB8AC3E}">
        <p14:creationId xmlns:p14="http://schemas.microsoft.com/office/powerpoint/2010/main" val="210501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679198F-E0A1-4460-A4B6-744554AEA46E}"/>
              </a:ext>
            </a:extLst>
          </p:cNvPr>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326839-5D60-4C92-82F8-A56FCC87ECCD}"/>
              </a:ext>
            </a:extLst>
          </p:cNvPr>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
        <p:nvSpPr>
          <p:cNvPr id="6" name="Date Placeholder 3">
            <a:extLst>
              <a:ext uri="{FF2B5EF4-FFF2-40B4-BE49-F238E27FC236}">
                <a16:creationId xmlns:a16="http://schemas.microsoft.com/office/drawing/2014/main" id="{85AAEE46-3225-41A9-A489-DC945E202315}"/>
              </a:ext>
            </a:extLst>
          </p:cNvPr>
          <p:cNvSpPr>
            <a:spLocks noGrp="1"/>
          </p:cNvSpPr>
          <p:nvPr>
            <p:ph type="dt" sz="half" idx="10"/>
          </p:nvPr>
        </p:nvSpPr>
        <p:spPr/>
        <p:txBody>
          <a:bodyPr/>
          <a:lstStyle>
            <a:lvl1pPr>
              <a:defRPr/>
            </a:lvl1pPr>
          </a:lstStyle>
          <a:p>
            <a:pPr>
              <a:defRPr/>
            </a:pPr>
            <a:fld id="{64FA3E4A-F5B7-4E7F-ABC5-390B6CD1A8C1}" type="datetimeFigureOut">
              <a:rPr lang="sl-SI"/>
              <a:pPr>
                <a:defRPr/>
              </a:pPr>
              <a:t>3. 06. 2019</a:t>
            </a:fld>
            <a:endParaRPr lang="sl-SI"/>
          </a:p>
        </p:txBody>
      </p:sp>
      <p:sp>
        <p:nvSpPr>
          <p:cNvPr id="7" name="Footer Placeholder 4">
            <a:extLst>
              <a:ext uri="{FF2B5EF4-FFF2-40B4-BE49-F238E27FC236}">
                <a16:creationId xmlns:a16="http://schemas.microsoft.com/office/drawing/2014/main" id="{409CA87A-ADC2-4AB9-88EE-D779A862F791}"/>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5">
            <a:extLst>
              <a:ext uri="{FF2B5EF4-FFF2-40B4-BE49-F238E27FC236}">
                <a16:creationId xmlns:a16="http://schemas.microsoft.com/office/drawing/2014/main" id="{9C726856-968C-4A41-AECB-37D60773F261}"/>
              </a:ext>
            </a:extLst>
          </p:cNvPr>
          <p:cNvSpPr>
            <a:spLocks noGrp="1"/>
          </p:cNvSpPr>
          <p:nvPr>
            <p:ph type="sldNum" sz="quarter" idx="12"/>
          </p:nvPr>
        </p:nvSpPr>
        <p:spPr/>
        <p:txBody>
          <a:bodyPr/>
          <a:lstStyle>
            <a:lvl1pPr>
              <a:defRPr/>
            </a:lvl1pPr>
          </a:lstStyle>
          <a:p>
            <a:fld id="{18A03539-5232-4E9B-84F4-B0102E51AAA4}" type="slidenum">
              <a:rPr lang="sl-SI" altLang="sl-SI"/>
              <a:pPr/>
              <a:t>‹#›</a:t>
            </a:fld>
            <a:endParaRPr lang="sl-SI" altLang="sl-SI"/>
          </a:p>
        </p:txBody>
      </p:sp>
    </p:spTree>
    <p:extLst>
      <p:ext uri="{BB962C8B-B14F-4D97-AF65-F5344CB8AC3E}">
        <p14:creationId xmlns:p14="http://schemas.microsoft.com/office/powerpoint/2010/main" val="385596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BE33A254-366A-4B65-9D87-59E772B0D5DF}"/>
              </a:ext>
            </a:extLst>
          </p:cNvPr>
          <p:cNvSpPr>
            <a:spLocks noGrp="1"/>
          </p:cNvSpPr>
          <p:nvPr>
            <p:ph type="dt" sz="half" idx="14"/>
          </p:nvPr>
        </p:nvSpPr>
        <p:spPr/>
        <p:txBody>
          <a:bodyPr/>
          <a:lstStyle>
            <a:lvl1pPr>
              <a:defRPr/>
            </a:lvl1pPr>
          </a:lstStyle>
          <a:p>
            <a:pPr>
              <a:defRPr/>
            </a:pPr>
            <a:fld id="{38F78ABA-32EF-4743-A2A2-B2FEEFA6DC42}" type="datetimeFigureOut">
              <a:rPr lang="sl-SI"/>
              <a:pPr>
                <a:defRPr/>
              </a:pPr>
              <a:t>3. 06. 2019</a:t>
            </a:fld>
            <a:endParaRPr lang="sl-SI"/>
          </a:p>
        </p:txBody>
      </p:sp>
      <p:sp>
        <p:nvSpPr>
          <p:cNvPr id="5" name="Footer Placeholder 4">
            <a:extLst>
              <a:ext uri="{FF2B5EF4-FFF2-40B4-BE49-F238E27FC236}">
                <a16:creationId xmlns:a16="http://schemas.microsoft.com/office/drawing/2014/main" id="{6ECBEC5D-E0BB-444C-818A-FE7D59CAA2B6}"/>
              </a:ext>
            </a:extLst>
          </p:cNvPr>
          <p:cNvSpPr>
            <a:spLocks noGrp="1"/>
          </p:cNvSpPr>
          <p:nvPr>
            <p:ph type="ftr" sz="quarter" idx="15"/>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DCBF5A0B-0ABE-46BC-8461-A756205F6F20}"/>
              </a:ext>
            </a:extLst>
          </p:cNvPr>
          <p:cNvSpPr>
            <a:spLocks noGrp="1"/>
          </p:cNvSpPr>
          <p:nvPr>
            <p:ph type="sldNum" sz="quarter" idx="16"/>
          </p:nvPr>
        </p:nvSpPr>
        <p:spPr>
          <a:ln/>
        </p:spPr>
        <p:txBody>
          <a:bodyPr/>
          <a:lstStyle>
            <a:lvl1pPr>
              <a:defRPr/>
            </a:lvl1pPr>
          </a:lstStyle>
          <a:p>
            <a:fld id="{9F456C43-79F6-4C40-91A9-E530133A8321}" type="slidenum">
              <a:rPr lang="sl-SI" altLang="sl-SI"/>
              <a:pPr/>
              <a:t>‹#›</a:t>
            </a:fld>
            <a:endParaRPr lang="sl-SI" altLang="sl-SI"/>
          </a:p>
        </p:txBody>
      </p:sp>
    </p:spTree>
    <p:extLst>
      <p:ext uri="{BB962C8B-B14F-4D97-AF65-F5344CB8AC3E}">
        <p14:creationId xmlns:p14="http://schemas.microsoft.com/office/powerpoint/2010/main" val="328705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D44292-2D5F-43D1-BB2C-2FEB14CF3AA4}"/>
              </a:ext>
            </a:extLst>
          </p:cNvPr>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8EE97AA8-B618-4CBF-A33F-E8028F7FF6EF}"/>
              </a:ext>
            </a:extLst>
          </p:cNvPr>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57CFBE2-2E39-438E-BF19-85F5F9B4FA8B}"/>
              </a:ext>
            </a:extLst>
          </p:cNvPr>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12">
            <a:extLst>
              <a:ext uri="{FF2B5EF4-FFF2-40B4-BE49-F238E27FC236}">
                <a16:creationId xmlns:a16="http://schemas.microsoft.com/office/drawing/2014/main" id="{4D472E36-0B78-4C84-B1A4-EA6C19E5326C}"/>
              </a:ext>
            </a:extLst>
          </p:cNvPr>
          <p:cNvSpPr>
            <a:spLocks noGrp="1"/>
          </p:cNvSpPr>
          <p:nvPr>
            <p:ph type="dt" sz="half" idx="10"/>
          </p:nvPr>
        </p:nvSpPr>
        <p:spPr/>
        <p:txBody>
          <a:bodyPr/>
          <a:lstStyle>
            <a:lvl1pPr>
              <a:defRPr/>
            </a:lvl1pPr>
          </a:lstStyle>
          <a:p>
            <a:pPr>
              <a:defRPr/>
            </a:pPr>
            <a:fld id="{72B07F6C-D6A2-410A-8E30-39860639F5ED}" type="datetimeFigureOut">
              <a:rPr lang="sl-SI"/>
              <a:pPr>
                <a:defRPr/>
              </a:pPr>
              <a:t>3. 06. 2019</a:t>
            </a:fld>
            <a:endParaRPr lang="sl-SI"/>
          </a:p>
        </p:txBody>
      </p:sp>
      <p:sp>
        <p:nvSpPr>
          <p:cNvPr id="8" name="Slide Number Placeholder 13">
            <a:extLst>
              <a:ext uri="{FF2B5EF4-FFF2-40B4-BE49-F238E27FC236}">
                <a16:creationId xmlns:a16="http://schemas.microsoft.com/office/drawing/2014/main" id="{8B0BD187-64EF-40E8-932B-EDE77E227B67}"/>
              </a:ext>
            </a:extLst>
          </p:cNvPr>
          <p:cNvSpPr>
            <a:spLocks noGrp="1"/>
          </p:cNvSpPr>
          <p:nvPr>
            <p:ph type="sldNum" sz="quarter" idx="11"/>
          </p:nvPr>
        </p:nvSpPr>
        <p:spPr/>
        <p:txBody>
          <a:bodyPr/>
          <a:lstStyle>
            <a:lvl1pPr>
              <a:defRPr/>
            </a:lvl1pPr>
          </a:lstStyle>
          <a:p>
            <a:fld id="{8C0BF328-105E-4CC7-A5AC-57978F44CBB1}" type="slidenum">
              <a:rPr lang="sl-SI" altLang="sl-SI"/>
              <a:pPr/>
              <a:t>‹#›</a:t>
            </a:fld>
            <a:endParaRPr lang="sl-SI" altLang="sl-SI"/>
          </a:p>
        </p:txBody>
      </p:sp>
      <p:sp>
        <p:nvSpPr>
          <p:cNvPr id="11" name="Footer Placeholder 14">
            <a:extLst>
              <a:ext uri="{FF2B5EF4-FFF2-40B4-BE49-F238E27FC236}">
                <a16:creationId xmlns:a16="http://schemas.microsoft.com/office/drawing/2014/main" id="{0FA47276-D3D8-416E-B02A-3B7F7820CFF9}"/>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23550404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5FEEE471-81E6-49EF-A97E-A3D70E462234}"/>
              </a:ext>
            </a:extLst>
          </p:cNvPr>
          <p:cNvSpPr>
            <a:spLocks noGrp="1"/>
          </p:cNvSpPr>
          <p:nvPr>
            <p:ph type="dt" sz="half" idx="15"/>
          </p:nvPr>
        </p:nvSpPr>
        <p:spPr/>
        <p:txBody>
          <a:bodyPr/>
          <a:lstStyle>
            <a:lvl1pPr>
              <a:defRPr/>
            </a:lvl1pPr>
          </a:lstStyle>
          <a:p>
            <a:pPr>
              <a:defRPr/>
            </a:pPr>
            <a:fld id="{10442E0E-7B32-48ED-A754-5897E44BCFF2}" type="datetimeFigureOut">
              <a:rPr lang="sl-SI"/>
              <a:pPr>
                <a:defRPr/>
              </a:pPr>
              <a:t>3. 06. 2019</a:t>
            </a:fld>
            <a:endParaRPr lang="sl-SI"/>
          </a:p>
        </p:txBody>
      </p:sp>
      <p:sp>
        <p:nvSpPr>
          <p:cNvPr id="6" name="Footer Placeholder 4">
            <a:extLst>
              <a:ext uri="{FF2B5EF4-FFF2-40B4-BE49-F238E27FC236}">
                <a16:creationId xmlns:a16="http://schemas.microsoft.com/office/drawing/2014/main" id="{CA75BBC3-8A08-4E59-9AB1-C389A801D33B}"/>
              </a:ext>
            </a:extLst>
          </p:cNvPr>
          <p:cNvSpPr>
            <a:spLocks noGrp="1"/>
          </p:cNvSpPr>
          <p:nvPr>
            <p:ph type="ftr" sz="quarter" idx="16"/>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CE316189-FB15-4EBE-B1A7-C131B9565F1A}"/>
              </a:ext>
            </a:extLst>
          </p:cNvPr>
          <p:cNvSpPr>
            <a:spLocks noGrp="1"/>
          </p:cNvSpPr>
          <p:nvPr>
            <p:ph type="sldNum" sz="quarter" idx="17"/>
          </p:nvPr>
        </p:nvSpPr>
        <p:spPr>
          <a:ln/>
        </p:spPr>
        <p:txBody>
          <a:bodyPr/>
          <a:lstStyle>
            <a:lvl1pPr>
              <a:defRPr/>
            </a:lvl1pPr>
          </a:lstStyle>
          <a:p>
            <a:fld id="{FC77A907-1C33-4EC9-AC0F-E89A70FA09DE}" type="slidenum">
              <a:rPr lang="sl-SI" altLang="sl-SI"/>
              <a:pPr/>
              <a:t>‹#›</a:t>
            </a:fld>
            <a:endParaRPr lang="sl-SI" altLang="sl-SI"/>
          </a:p>
        </p:txBody>
      </p:sp>
    </p:spTree>
    <p:extLst>
      <p:ext uri="{BB962C8B-B14F-4D97-AF65-F5344CB8AC3E}">
        <p14:creationId xmlns:p14="http://schemas.microsoft.com/office/powerpoint/2010/main" val="218386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9786B1A0-FCD0-45C1-8E36-D19CEC83DB74}"/>
              </a:ext>
            </a:extLst>
          </p:cNvPr>
          <p:cNvSpPr>
            <a:spLocks noGrp="1"/>
          </p:cNvSpPr>
          <p:nvPr>
            <p:ph type="dt" sz="half" idx="16"/>
          </p:nvPr>
        </p:nvSpPr>
        <p:spPr/>
        <p:txBody>
          <a:bodyPr/>
          <a:lstStyle>
            <a:lvl1pPr>
              <a:defRPr/>
            </a:lvl1pPr>
          </a:lstStyle>
          <a:p>
            <a:pPr>
              <a:defRPr/>
            </a:pPr>
            <a:fld id="{A1CEFEBC-A8C0-4A9D-ADB5-A7A4FAD8B894}" type="datetimeFigureOut">
              <a:rPr lang="sl-SI"/>
              <a:pPr>
                <a:defRPr/>
              </a:pPr>
              <a:t>3. 06. 2019</a:t>
            </a:fld>
            <a:endParaRPr lang="sl-SI"/>
          </a:p>
        </p:txBody>
      </p:sp>
      <p:sp>
        <p:nvSpPr>
          <p:cNvPr id="8" name="Footer Placeholder 4">
            <a:extLst>
              <a:ext uri="{FF2B5EF4-FFF2-40B4-BE49-F238E27FC236}">
                <a16:creationId xmlns:a16="http://schemas.microsoft.com/office/drawing/2014/main" id="{923AC34A-A042-46AD-B09A-97012CEC7DF0}"/>
              </a:ext>
            </a:extLst>
          </p:cNvPr>
          <p:cNvSpPr>
            <a:spLocks noGrp="1"/>
          </p:cNvSpPr>
          <p:nvPr>
            <p:ph type="ftr" sz="quarter" idx="17"/>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17E0F7E8-E949-4E6E-B31D-24C9B7B25CCE}"/>
              </a:ext>
            </a:extLst>
          </p:cNvPr>
          <p:cNvSpPr>
            <a:spLocks noGrp="1"/>
          </p:cNvSpPr>
          <p:nvPr>
            <p:ph type="sldNum" sz="quarter" idx="18"/>
          </p:nvPr>
        </p:nvSpPr>
        <p:spPr>
          <a:ln/>
        </p:spPr>
        <p:txBody>
          <a:bodyPr/>
          <a:lstStyle>
            <a:lvl1pPr>
              <a:defRPr/>
            </a:lvl1pPr>
          </a:lstStyle>
          <a:p>
            <a:fld id="{AD43C586-40A4-4442-B6EE-016E8DBF6C95}" type="slidenum">
              <a:rPr lang="sl-SI" altLang="sl-SI"/>
              <a:pPr/>
              <a:t>‹#›</a:t>
            </a:fld>
            <a:endParaRPr lang="sl-SI" altLang="sl-SI"/>
          </a:p>
        </p:txBody>
      </p:sp>
    </p:spTree>
    <p:extLst>
      <p:ext uri="{BB962C8B-B14F-4D97-AF65-F5344CB8AC3E}">
        <p14:creationId xmlns:p14="http://schemas.microsoft.com/office/powerpoint/2010/main" val="249435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5098A2B-16FF-45E5-AE64-DA64F90F479E}"/>
              </a:ext>
            </a:extLst>
          </p:cNvPr>
          <p:cNvSpPr>
            <a:spLocks noGrp="1"/>
          </p:cNvSpPr>
          <p:nvPr>
            <p:ph type="dt" sz="half" idx="10"/>
          </p:nvPr>
        </p:nvSpPr>
        <p:spPr/>
        <p:txBody>
          <a:bodyPr/>
          <a:lstStyle>
            <a:lvl1pPr>
              <a:defRPr/>
            </a:lvl1pPr>
          </a:lstStyle>
          <a:p>
            <a:pPr>
              <a:defRPr/>
            </a:pPr>
            <a:fld id="{F67E86FB-E2CA-403A-A1EC-8E7F94460E30}" type="datetimeFigureOut">
              <a:rPr lang="sl-SI"/>
              <a:pPr>
                <a:defRPr/>
              </a:pPr>
              <a:t>3. 06. 2019</a:t>
            </a:fld>
            <a:endParaRPr lang="sl-SI"/>
          </a:p>
        </p:txBody>
      </p:sp>
      <p:sp>
        <p:nvSpPr>
          <p:cNvPr id="4" name="Footer Placeholder 4">
            <a:extLst>
              <a:ext uri="{FF2B5EF4-FFF2-40B4-BE49-F238E27FC236}">
                <a16:creationId xmlns:a16="http://schemas.microsoft.com/office/drawing/2014/main" id="{279211D0-CB47-4D44-A4B8-68BD1C4A6EF2}"/>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D06C899B-6CEA-4E44-ABF3-0391BC6C0AA8}"/>
              </a:ext>
            </a:extLst>
          </p:cNvPr>
          <p:cNvSpPr>
            <a:spLocks noGrp="1"/>
          </p:cNvSpPr>
          <p:nvPr>
            <p:ph type="sldNum" sz="quarter" idx="12"/>
          </p:nvPr>
        </p:nvSpPr>
        <p:spPr>
          <a:ln/>
        </p:spPr>
        <p:txBody>
          <a:bodyPr/>
          <a:lstStyle>
            <a:lvl1pPr>
              <a:defRPr/>
            </a:lvl1pPr>
          </a:lstStyle>
          <a:p>
            <a:fld id="{5D4E243F-321C-4CA2-AEEE-9C24A6ED9579}" type="slidenum">
              <a:rPr lang="sl-SI" altLang="sl-SI"/>
              <a:pPr/>
              <a:t>‹#›</a:t>
            </a:fld>
            <a:endParaRPr lang="sl-SI" altLang="sl-SI"/>
          </a:p>
        </p:txBody>
      </p:sp>
    </p:spTree>
    <p:extLst>
      <p:ext uri="{BB962C8B-B14F-4D97-AF65-F5344CB8AC3E}">
        <p14:creationId xmlns:p14="http://schemas.microsoft.com/office/powerpoint/2010/main" val="295479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49623D0F-08BE-46A2-BF2E-A112A26E0618}"/>
              </a:ext>
            </a:extLst>
          </p:cNvPr>
          <p:cNvSpPr>
            <a:spLocks noGrp="1"/>
          </p:cNvSpPr>
          <p:nvPr>
            <p:ph type="dt" sz="half" idx="10"/>
          </p:nvPr>
        </p:nvSpPr>
        <p:spPr/>
        <p:txBody>
          <a:bodyPr/>
          <a:lstStyle>
            <a:lvl1pPr>
              <a:defRPr/>
            </a:lvl1pPr>
          </a:lstStyle>
          <a:p>
            <a:pPr>
              <a:defRPr/>
            </a:pPr>
            <a:fld id="{C743F5EE-2411-403D-BAE0-EDF8337E5298}" type="datetimeFigureOut">
              <a:rPr lang="sl-SI"/>
              <a:pPr>
                <a:defRPr/>
              </a:pPr>
              <a:t>3. 06. 2019</a:t>
            </a:fld>
            <a:endParaRPr lang="sl-SI"/>
          </a:p>
        </p:txBody>
      </p:sp>
      <p:sp>
        <p:nvSpPr>
          <p:cNvPr id="3" name="Slide Number Placeholder 7">
            <a:extLst>
              <a:ext uri="{FF2B5EF4-FFF2-40B4-BE49-F238E27FC236}">
                <a16:creationId xmlns:a16="http://schemas.microsoft.com/office/drawing/2014/main" id="{F34E006D-22FA-4B06-9D7F-2D72BAA9E029}"/>
              </a:ext>
            </a:extLst>
          </p:cNvPr>
          <p:cNvSpPr>
            <a:spLocks noGrp="1"/>
          </p:cNvSpPr>
          <p:nvPr>
            <p:ph type="sldNum" sz="quarter" idx="11"/>
          </p:nvPr>
        </p:nvSpPr>
        <p:spPr/>
        <p:txBody>
          <a:bodyPr/>
          <a:lstStyle>
            <a:lvl1pPr>
              <a:defRPr/>
            </a:lvl1pPr>
          </a:lstStyle>
          <a:p>
            <a:fld id="{63E11BA6-633B-4323-84B7-8310727B1C4F}" type="slidenum">
              <a:rPr lang="sl-SI" altLang="sl-SI"/>
              <a:pPr/>
              <a:t>‹#›</a:t>
            </a:fld>
            <a:endParaRPr lang="sl-SI" altLang="sl-SI"/>
          </a:p>
        </p:txBody>
      </p:sp>
      <p:sp>
        <p:nvSpPr>
          <p:cNvPr id="4" name="Footer Placeholder 8">
            <a:extLst>
              <a:ext uri="{FF2B5EF4-FFF2-40B4-BE49-F238E27FC236}">
                <a16:creationId xmlns:a16="http://schemas.microsoft.com/office/drawing/2014/main" id="{04D2676D-5DF4-4175-8057-EF30D493B1EC}"/>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103315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6CE4A775-07FA-4E3E-8C93-BB2F7B0C3CDF}"/>
              </a:ext>
            </a:extLst>
          </p:cNvPr>
          <p:cNvSpPr>
            <a:spLocks noGrp="1"/>
          </p:cNvSpPr>
          <p:nvPr>
            <p:ph type="dt" sz="half" idx="15"/>
          </p:nvPr>
        </p:nvSpPr>
        <p:spPr/>
        <p:txBody>
          <a:bodyPr/>
          <a:lstStyle>
            <a:lvl1pPr>
              <a:defRPr/>
            </a:lvl1pPr>
          </a:lstStyle>
          <a:p>
            <a:pPr>
              <a:defRPr/>
            </a:pPr>
            <a:fld id="{955FE4AB-6D53-4DDB-81A6-B03E8EB6C9DB}" type="datetimeFigureOut">
              <a:rPr lang="sl-SI"/>
              <a:pPr>
                <a:defRPr/>
              </a:pPr>
              <a:t>3. 06. 2019</a:t>
            </a:fld>
            <a:endParaRPr lang="sl-SI"/>
          </a:p>
        </p:txBody>
      </p:sp>
      <p:sp>
        <p:nvSpPr>
          <p:cNvPr id="6" name="Footer Placeholder 4">
            <a:extLst>
              <a:ext uri="{FF2B5EF4-FFF2-40B4-BE49-F238E27FC236}">
                <a16:creationId xmlns:a16="http://schemas.microsoft.com/office/drawing/2014/main" id="{BE8403C9-6BC7-4C72-BD58-985ACA9F4ADF}"/>
              </a:ext>
            </a:extLst>
          </p:cNvPr>
          <p:cNvSpPr>
            <a:spLocks noGrp="1"/>
          </p:cNvSpPr>
          <p:nvPr>
            <p:ph type="ftr" sz="quarter" idx="16"/>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435AE576-AF80-4AFF-B9B3-8AF103553B9B}"/>
              </a:ext>
            </a:extLst>
          </p:cNvPr>
          <p:cNvSpPr>
            <a:spLocks noGrp="1"/>
          </p:cNvSpPr>
          <p:nvPr>
            <p:ph type="sldNum" sz="quarter" idx="17"/>
          </p:nvPr>
        </p:nvSpPr>
        <p:spPr>
          <a:ln/>
        </p:spPr>
        <p:txBody>
          <a:bodyPr/>
          <a:lstStyle>
            <a:lvl1pPr>
              <a:defRPr/>
            </a:lvl1pPr>
          </a:lstStyle>
          <a:p>
            <a:fld id="{5C5E5D94-1512-4E7E-B184-437B2ADCBD29}" type="slidenum">
              <a:rPr lang="sl-SI" altLang="sl-SI"/>
              <a:pPr/>
              <a:t>‹#›</a:t>
            </a:fld>
            <a:endParaRPr lang="sl-SI" altLang="sl-SI"/>
          </a:p>
        </p:txBody>
      </p:sp>
    </p:spTree>
    <p:extLst>
      <p:ext uri="{BB962C8B-B14F-4D97-AF65-F5344CB8AC3E}">
        <p14:creationId xmlns:p14="http://schemas.microsoft.com/office/powerpoint/2010/main" val="8616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5" name="Date Placeholder 3">
            <a:extLst>
              <a:ext uri="{FF2B5EF4-FFF2-40B4-BE49-F238E27FC236}">
                <a16:creationId xmlns:a16="http://schemas.microsoft.com/office/drawing/2014/main" id="{A93D40F8-3581-4F63-B51A-8887766E99FE}"/>
              </a:ext>
            </a:extLst>
          </p:cNvPr>
          <p:cNvSpPr>
            <a:spLocks noGrp="1"/>
          </p:cNvSpPr>
          <p:nvPr>
            <p:ph type="dt" sz="half" idx="14"/>
          </p:nvPr>
        </p:nvSpPr>
        <p:spPr/>
        <p:txBody>
          <a:bodyPr/>
          <a:lstStyle>
            <a:lvl1pPr>
              <a:defRPr/>
            </a:lvl1pPr>
          </a:lstStyle>
          <a:p>
            <a:pPr>
              <a:defRPr/>
            </a:pPr>
            <a:fld id="{35BC0596-7F2F-4C99-B0DB-BDD1FAC9D147}" type="datetimeFigureOut">
              <a:rPr lang="sl-SI"/>
              <a:pPr>
                <a:defRPr/>
              </a:pPr>
              <a:t>3. 06. 2019</a:t>
            </a:fld>
            <a:endParaRPr lang="sl-SI"/>
          </a:p>
        </p:txBody>
      </p:sp>
      <p:sp>
        <p:nvSpPr>
          <p:cNvPr id="6" name="Footer Placeholder 4">
            <a:extLst>
              <a:ext uri="{FF2B5EF4-FFF2-40B4-BE49-F238E27FC236}">
                <a16:creationId xmlns:a16="http://schemas.microsoft.com/office/drawing/2014/main" id="{4EE18374-0452-4854-ABBE-B0D0E07E553F}"/>
              </a:ext>
            </a:extLst>
          </p:cNvPr>
          <p:cNvSpPr>
            <a:spLocks noGrp="1"/>
          </p:cNvSpPr>
          <p:nvPr>
            <p:ph type="ftr" sz="quarter" idx="15"/>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35317411-D57E-4CBB-83F5-D8527E674E35}"/>
              </a:ext>
            </a:extLst>
          </p:cNvPr>
          <p:cNvSpPr>
            <a:spLocks noGrp="1"/>
          </p:cNvSpPr>
          <p:nvPr>
            <p:ph type="sldNum" sz="quarter" idx="16"/>
          </p:nvPr>
        </p:nvSpPr>
        <p:spPr>
          <a:ln/>
        </p:spPr>
        <p:txBody>
          <a:bodyPr/>
          <a:lstStyle>
            <a:lvl1pPr>
              <a:defRPr/>
            </a:lvl1pPr>
          </a:lstStyle>
          <a:p>
            <a:fld id="{B0704567-6B10-48EA-83E9-4C95B6B7C021}" type="slidenum">
              <a:rPr lang="sl-SI" altLang="sl-SI"/>
              <a:pPr/>
              <a:t>‹#›</a:t>
            </a:fld>
            <a:endParaRPr lang="sl-SI" altLang="sl-SI"/>
          </a:p>
        </p:txBody>
      </p:sp>
    </p:spTree>
    <p:extLst>
      <p:ext uri="{BB962C8B-B14F-4D97-AF65-F5344CB8AC3E}">
        <p14:creationId xmlns:p14="http://schemas.microsoft.com/office/powerpoint/2010/main" val="1567489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E98BD5-5FCA-49E2-A7BB-9758F3445F9A}"/>
              </a:ext>
            </a:extLst>
          </p:cNvPr>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a:extLst>
              <a:ext uri="{FF2B5EF4-FFF2-40B4-BE49-F238E27FC236}">
                <a16:creationId xmlns:a16="http://schemas.microsoft.com/office/drawing/2014/main" id="{94322A1A-F044-4CE8-BD8F-3B178E89EA92}"/>
              </a:ext>
            </a:extLst>
          </p:cNvPr>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73CA7FA-BAF1-45A4-8CB8-0B536B048AAF}"/>
              </a:ext>
            </a:extLst>
          </p:cNvPr>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fontAlgn="auto">
              <a:spcBef>
                <a:spcPts val="0"/>
              </a:spcBef>
              <a:spcAft>
                <a:spcPts val="0"/>
              </a:spcAft>
              <a:defRPr sz="1200" b="0" cap="all" spc="300" baseline="0" smtClean="0">
                <a:solidFill>
                  <a:schemeClr val="tx1"/>
                </a:solidFill>
                <a:latin typeface="+mn-lt"/>
                <a:cs typeface="+mn-cs"/>
              </a:defRPr>
            </a:lvl1pPr>
          </a:lstStyle>
          <a:p>
            <a:pPr>
              <a:defRPr/>
            </a:pPr>
            <a:fld id="{28554A07-BF4B-4424-B035-3018E616120C}" type="datetimeFigureOut">
              <a:rPr lang="sl-SI"/>
              <a:pPr>
                <a:defRPr/>
              </a:pPr>
              <a:t>3. 06. 2019</a:t>
            </a:fld>
            <a:endParaRPr lang="sl-SI"/>
          </a:p>
        </p:txBody>
      </p:sp>
      <p:sp>
        <p:nvSpPr>
          <p:cNvPr id="5" name="Footer Placeholder 4">
            <a:extLst>
              <a:ext uri="{FF2B5EF4-FFF2-40B4-BE49-F238E27FC236}">
                <a16:creationId xmlns:a16="http://schemas.microsoft.com/office/drawing/2014/main" id="{5342F6ED-51A3-4A04-9A52-38F5388494E9}"/>
              </a:ext>
            </a:extLst>
          </p:cNvPr>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fontAlgn="auto">
              <a:spcBef>
                <a:spcPts val="0"/>
              </a:spcBef>
              <a:spcAft>
                <a:spcPts val="0"/>
              </a:spcAft>
              <a:defRPr sz="1100" b="0" cap="all" spc="300" baseline="0">
                <a:solidFill>
                  <a:schemeClr val="tx1"/>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63DC0E8B-9CAD-4992-BC66-15806CB3C53F}"/>
              </a:ext>
            </a:extLst>
          </p:cNvPr>
          <p:cNvSpPr>
            <a:spLocks noGrp="1"/>
          </p:cNvSpPr>
          <p:nvPr>
            <p:ph type="sldNum" sz="quarter" idx="4"/>
          </p:nvPr>
        </p:nvSpPr>
        <p:spPr>
          <a:xfrm>
            <a:off x="4038600" y="6172200"/>
            <a:ext cx="1066800" cy="304800"/>
          </a:xfrm>
          <a:prstGeom prst="rect">
            <a:avLst/>
          </a:prstGeom>
          <a:ln>
            <a:noFill/>
          </a:ln>
        </p:spPr>
        <p:txBody>
          <a:bodyPr vert="horz" wrap="square" lIns="0" tIns="0" rIns="0" bIns="0" numCol="1" anchor="ctr" anchorCtr="0" compatLnSpc="1">
            <a:prstTxWarp prst="textNoShape">
              <a:avLst/>
            </a:prstTxWarp>
            <a:normAutofit/>
          </a:bodyPr>
          <a:lstStyle>
            <a:lvl1pPr algn="ctr">
              <a:defRPr sz="1200" b="1"/>
            </a:lvl1pPr>
          </a:lstStyle>
          <a:p>
            <a:fld id="{F79C3A9A-A5E3-4F62-99D7-37CCBB74ED4F}" type="slidenum">
              <a:rPr lang="sl-SI" altLang="sl-SI"/>
              <a:pPr/>
              <a:t>‹#›</a:t>
            </a:fld>
            <a:endParaRPr lang="sl-SI" altLang="sl-SI"/>
          </a:p>
        </p:txBody>
      </p:sp>
      <p:cxnSp>
        <p:nvCxnSpPr>
          <p:cNvPr id="10" name="Straight Connector 9">
            <a:extLst>
              <a:ext uri="{FF2B5EF4-FFF2-40B4-BE49-F238E27FC236}">
                <a16:creationId xmlns:a16="http://schemas.microsoft.com/office/drawing/2014/main" id="{21D9652F-8B96-4ABE-8570-3BFFF6F30605}"/>
              </a:ext>
            </a:extLst>
          </p:cNvPr>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5C3DBE26-66B5-4D53-B5D7-96319B823D4A}"/>
              </a:ext>
            </a:extLst>
          </p:cNvPr>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19" r:id="rId1"/>
    <p:sldLayoutId id="2147483712" r:id="rId2"/>
    <p:sldLayoutId id="2147483720" r:id="rId3"/>
    <p:sldLayoutId id="2147483713" r:id="rId4"/>
    <p:sldLayoutId id="2147483714" r:id="rId5"/>
    <p:sldLayoutId id="2147483715" r:id="rId6"/>
    <p:sldLayoutId id="2147483721" r:id="rId7"/>
    <p:sldLayoutId id="2147483716" r:id="rId8"/>
    <p:sldLayoutId id="2147483717" r:id="rId9"/>
    <p:sldLayoutId id="2147483718" r:id="rId10"/>
    <p:sldLayoutId id="2147483722" r:id="rId11"/>
  </p:sldLayoutIdLst>
  <p:txStyles>
    <p:titleStyle>
      <a:lvl1pPr algn="ctr" rtl="0" fontAlgn="base">
        <a:spcBef>
          <a:spcPts val="400"/>
        </a:spcBef>
        <a:spcAft>
          <a:spcPct val="0"/>
        </a:spcAft>
        <a:defRPr b="1" kern="1200" cap="all">
          <a:solidFill>
            <a:srgbClr val="404040"/>
          </a:solidFill>
          <a:latin typeface="+mj-lt"/>
          <a:ea typeface="+mj-ea"/>
          <a:cs typeface="Tunga" pitchFamily="2"/>
        </a:defRPr>
      </a:lvl1pPr>
      <a:lvl2pPr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2pPr>
      <a:lvl3pPr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3pPr>
      <a:lvl4pPr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4pPr>
      <a:lvl5pPr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5pPr>
      <a:lvl6pPr marL="457200"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6pPr>
      <a:lvl7pPr marL="914400"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7pPr>
      <a:lvl8pPr marL="1371600"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8pPr>
      <a:lvl9pPr marL="1828800"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9pPr>
    </p:titleStyle>
    <p:bodyStyle>
      <a:lvl1pPr algn="ctr" rtl="0" fontAlgn="base">
        <a:spcBef>
          <a:spcPts val="600"/>
        </a:spcBef>
        <a:spcAft>
          <a:spcPct val="0"/>
        </a:spcAft>
        <a:buClr>
          <a:schemeClr val="accent1"/>
        </a:buClr>
        <a:defRPr sz="2000" kern="1200" spc="30">
          <a:solidFill>
            <a:schemeClr val="tx1"/>
          </a:solidFill>
          <a:latin typeface="+mn-lt"/>
          <a:ea typeface="+mn-ea"/>
          <a:cs typeface="Tahoma" pitchFamily="34" charset="0"/>
        </a:defRPr>
      </a:lvl1pPr>
      <a:lvl2pPr algn="ctr" rtl="0" fontAlgn="base">
        <a:spcBef>
          <a:spcPts val="1200"/>
        </a:spcBef>
        <a:spcAft>
          <a:spcPct val="0"/>
        </a:spcAft>
        <a:buClr>
          <a:schemeClr val="accent1"/>
        </a:buClr>
        <a:defRPr kern="1200">
          <a:solidFill>
            <a:schemeClr val="tx2"/>
          </a:solidFill>
          <a:latin typeface="+mn-lt"/>
          <a:ea typeface="+mn-ea"/>
          <a:cs typeface="Tahoma" pitchFamily="34" charset="0"/>
        </a:defRPr>
      </a:lvl2pPr>
      <a:lvl3pPr algn="ctr" rtl="0" fontAlgn="base">
        <a:spcBef>
          <a:spcPts val="1200"/>
        </a:spcBef>
        <a:spcAft>
          <a:spcPct val="0"/>
        </a:spcAft>
        <a:buClr>
          <a:schemeClr val="accent1"/>
        </a:buClr>
        <a:defRPr sz="1600" kern="1200">
          <a:solidFill>
            <a:schemeClr val="tx1"/>
          </a:solidFill>
          <a:latin typeface="+mn-lt"/>
          <a:ea typeface="+mn-ea"/>
          <a:cs typeface="Tahoma" pitchFamily="34" charset="0"/>
        </a:defRPr>
      </a:lvl3pPr>
      <a:lvl4pPr algn="ctr" rtl="0" fontAlgn="base">
        <a:spcBef>
          <a:spcPts val="1200"/>
        </a:spcBef>
        <a:spcAft>
          <a:spcPct val="0"/>
        </a:spcAft>
        <a:buClr>
          <a:schemeClr val="accent1"/>
        </a:buClr>
        <a:defRPr sz="1400" kern="1200">
          <a:solidFill>
            <a:schemeClr val="tx2"/>
          </a:solidFill>
          <a:latin typeface="+mn-lt"/>
          <a:ea typeface="+mn-ea"/>
          <a:cs typeface="Tahoma" pitchFamily="34" charset="0"/>
        </a:defRPr>
      </a:lvl4pPr>
      <a:lvl5pPr algn="ctr" rtl="0" fontAlgn="base">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4BFAAD-7C0C-4E3E-86B6-652988FC0291}"/>
              </a:ext>
            </a:extLst>
          </p:cNvPr>
          <p:cNvSpPr>
            <a:spLocks noGrp="1"/>
          </p:cNvSpPr>
          <p:nvPr>
            <p:ph type="subTitle" idx="1"/>
          </p:nvPr>
        </p:nvSpPr>
        <p:spPr>
          <a:xfrm>
            <a:off x="2555875" y="2420938"/>
            <a:ext cx="4013200" cy="428625"/>
          </a:xfrm>
        </p:spPr>
        <p:txBody>
          <a:bodyPr/>
          <a:lstStyle/>
          <a:p>
            <a:pPr fontAlgn="auto">
              <a:spcAft>
                <a:spcPts val="0"/>
              </a:spcAft>
              <a:defRPr/>
            </a:pPr>
            <a:endParaRPr lang="sl-SI"/>
          </a:p>
        </p:txBody>
      </p:sp>
      <p:sp>
        <p:nvSpPr>
          <p:cNvPr id="2" name="Title 1">
            <a:extLst>
              <a:ext uri="{FF2B5EF4-FFF2-40B4-BE49-F238E27FC236}">
                <a16:creationId xmlns:a16="http://schemas.microsoft.com/office/drawing/2014/main" id="{D834FA72-3198-4277-8728-34196895944B}"/>
              </a:ext>
            </a:extLst>
          </p:cNvPr>
          <p:cNvSpPr>
            <a:spLocks noGrp="1"/>
          </p:cNvSpPr>
          <p:nvPr>
            <p:ph type="title"/>
          </p:nvPr>
        </p:nvSpPr>
        <p:spPr>
          <a:xfrm>
            <a:off x="2555875" y="2852738"/>
            <a:ext cx="4013200" cy="600075"/>
          </a:xfrm>
        </p:spPr>
        <p:txBody>
          <a:bodyPr/>
          <a:lstStyle/>
          <a:p>
            <a:pPr fontAlgn="auto">
              <a:spcAft>
                <a:spcPts val="0"/>
              </a:spcAft>
              <a:defRPr/>
            </a:pPr>
            <a:endParaRPr lang="sl-SI">
              <a:solidFill>
                <a:schemeClr val="bg1">
                  <a:lumMod val="75000"/>
                  <a:lumOff val="25000"/>
                </a:schemeClr>
              </a:solidFill>
            </a:endParaRPr>
          </a:p>
        </p:txBody>
      </p:sp>
      <p:pic>
        <p:nvPicPr>
          <p:cNvPr id="6148" name="Picture 3">
            <a:extLst>
              <a:ext uri="{FF2B5EF4-FFF2-40B4-BE49-F238E27FC236}">
                <a16:creationId xmlns:a16="http://schemas.microsoft.com/office/drawing/2014/main" id="{A15B44B8-2B3D-44E7-A3FE-AC7E2806E7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88" y="476250"/>
            <a:ext cx="8459787"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C:\Users\Sara\AppData\Local\Microsoft\Windows\Temporary Internet Files\Content.IE5\10HGQGNB\MC900151041[1].wmf">
            <a:extLst>
              <a:ext uri="{FF2B5EF4-FFF2-40B4-BE49-F238E27FC236}">
                <a16:creationId xmlns:a16="http://schemas.microsoft.com/office/drawing/2014/main" id="{FB1B6969-884F-493C-B6DE-EED898F79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4237038"/>
            <a:ext cx="18208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3" descr="C:\Users\Sara\AppData\Local\Microsoft\Windows\Temporary Internet Files\Content.IE5\10HGQGNB\MC900059533[1].wmf">
            <a:extLst>
              <a:ext uri="{FF2B5EF4-FFF2-40B4-BE49-F238E27FC236}">
                <a16:creationId xmlns:a16="http://schemas.microsoft.com/office/drawing/2014/main" id="{2DDD20C9-AE64-499A-A61B-100C85D2F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400550"/>
            <a:ext cx="21209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4" descr="C:\Users\Sara\AppData\Local\Microsoft\Windows\Temporary Internet Files\Content.IE5\R2XTGQUC\MC900059541[1].wmf">
            <a:extLst>
              <a:ext uri="{FF2B5EF4-FFF2-40B4-BE49-F238E27FC236}">
                <a16:creationId xmlns:a16="http://schemas.microsoft.com/office/drawing/2014/main" id="{D3A1113B-3384-4088-A8F1-837BB863A5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4237038"/>
            <a:ext cx="13128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905139-6CF9-4E0D-B631-B82F79BBA0E1}"/>
              </a:ext>
            </a:extLst>
          </p:cNvPr>
          <p:cNvSpPr>
            <a:spLocks noGrp="1"/>
          </p:cNvSpPr>
          <p:nvPr>
            <p:ph sz="quarter" idx="13"/>
          </p:nvPr>
        </p:nvSpPr>
        <p:spPr>
          <a:xfrm>
            <a:off x="0" y="1341438"/>
            <a:ext cx="9144000" cy="5400675"/>
          </a:xfrm>
        </p:spPr>
        <p:txBody>
          <a:bodyPr/>
          <a:lstStyle/>
          <a:p>
            <a:pPr marL="342900" indent="-342900" algn="l" fontAlgn="auto">
              <a:spcAft>
                <a:spcPts val="0"/>
              </a:spcAft>
              <a:buFont typeface="Arial" pitchFamily="34" charset="0"/>
              <a:buChar char="•"/>
              <a:defRPr/>
            </a:pPr>
            <a:r>
              <a:rPr lang="sl-SI" sz="2400" b="1" dirty="0">
                <a:solidFill>
                  <a:schemeClr val="tx1">
                    <a:lumMod val="65000"/>
                  </a:schemeClr>
                </a:solidFill>
                <a:latin typeface="Bookman Old Style" pitchFamily="18" charset="0"/>
              </a:rPr>
              <a:t>Čas je želel porabiti za razvoj nove znamke nižjega cenovnega razreda za množice. Pomembne modne hiše, za katere je Lagerfeld delal ali še dela:</a:t>
            </a:r>
          </a:p>
          <a:p>
            <a:pPr algn="l" fontAlgn="auto">
              <a:spcAft>
                <a:spcPts val="0"/>
              </a:spcAft>
              <a:defRPr/>
            </a:pPr>
            <a:endParaRPr lang="sl-SI" b="1" dirty="0">
              <a:latin typeface="Bookman Old Style" pitchFamily="18" charset="0"/>
            </a:endParaRPr>
          </a:p>
          <a:p>
            <a:pPr lvl="3" algn="l" fontAlgn="auto">
              <a:spcAft>
                <a:spcPts val="0"/>
              </a:spcAft>
              <a:defRPr/>
            </a:pPr>
            <a:r>
              <a:rPr lang="sl-SI" b="1" dirty="0">
                <a:latin typeface="Bookman Old Style" pitchFamily="18" charset="0"/>
              </a:rPr>
              <a:t>	</a:t>
            </a:r>
            <a:r>
              <a:rPr lang="sl-SI" sz="2000" b="1" dirty="0">
                <a:latin typeface="Bookman Old Style" pitchFamily="18" charset="0"/>
              </a:rPr>
              <a:t>	- 1955-1958: Pierre Balmain</a:t>
            </a:r>
          </a:p>
          <a:p>
            <a:pPr lvl="3" algn="l" fontAlgn="auto">
              <a:spcAft>
                <a:spcPts val="0"/>
              </a:spcAft>
              <a:defRPr/>
            </a:pPr>
            <a:r>
              <a:rPr lang="sl-SI" sz="2000" b="1" dirty="0">
                <a:latin typeface="Bookman Old Style" pitchFamily="18" charset="0"/>
              </a:rPr>
              <a:t>		- 1958-1963: Jean Patou</a:t>
            </a:r>
          </a:p>
          <a:p>
            <a:pPr lvl="3" algn="l" fontAlgn="auto">
              <a:spcAft>
                <a:spcPts val="0"/>
              </a:spcAft>
              <a:defRPr/>
            </a:pPr>
            <a:r>
              <a:rPr lang="sl-SI" sz="2000" b="1" dirty="0">
                <a:latin typeface="Bookman Old Style" pitchFamily="18" charset="0"/>
              </a:rPr>
              <a:t>		- 1963-1978, 1992-1997: Chloe</a:t>
            </a:r>
          </a:p>
          <a:p>
            <a:pPr lvl="3" algn="l" fontAlgn="auto">
              <a:spcAft>
                <a:spcPts val="0"/>
              </a:spcAft>
              <a:defRPr/>
            </a:pPr>
            <a:r>
              <a:rPr lang="sl-SI" sz="2000" b="1" dirty="0">
                <a:latin typeface="Bookman Old Style" pitchFamily="18" charset="0"/>
              </a:rPr>
              <a:t>		- 1965-danes: Fendi</a:t>
            </a:r>
          </a:p>
          <a:p>
            <a:pPr lvl="3" algn="l" fontAlgn="auto">
              <a:spcAft>
                <a:spcPts val="0"/>
              </a:spcAft>
              <a:defRPr/>
            </a:pPr>
            <a:r>
              <a:rPr lang="sl-SI" sz="2000" b="1" dirty="0">
                <a:latin typeface="Bookman Old Style" pitchFamily="18" charset="0"/>
              </a:rPr>
              <a:t>		- 1974-danes: Karl Lagerfeld</a:t>
            </a:r>
          </a:p>
          <a:p>
            <a:pPr lvl="3" algn="l" fontAlgn="auto">
              <a:spcAft>
                <a:spcPts val="0"/>
              </a:spcAft>
              <a:defRPr/>
            </a:pPr>
            <a:r>
              <a:rPr lang="sl-SI" sz="2000" b="1" dirty="0">
                <a:latin typeface="Bookman Old Style" pitchFamily="18" charset="0"/>
              </a:rPr>
              <a:t>		- 1983-danes: Chanel</a:t>
            </a:r>
          </a:p>
          <a:p>
            <a:pPr lvl="3" algn="l" fontAlgn="auto">
              <a:spcAft>
                <a:spcPts val="0"/>
              </a:spcAft>
              <a:defRPr/>
            </a:pPr>
            <a:r>
              <a:rPr lang="sl-SI" sz="2000" b="1" dirty="0">
                <a:latin typeface="Bookman Old Style" pitchFamily="18" charset="0"/>
              </a:rPr>
              <a:t>		- 2004: Hennes &amp; Mauritz (H&amp;M)</a:t>
            </a:r>
            <a:endParaRPr lang="sl-SI" b="1" dirty="0">
              <a:latin typeface="Bookman Old Style" pitchFamily="18" charset="0"/>
            </a:endParaRPr>
          </a:p>
        </p:txBody>
      </p:sp>
      <p:sp>
        <p:nvSpPr>
          <p:cNvPr id="3" name="Title 2">
            <a:extLst>
              <a:ext uri="{FF2B5EF4-FFF2-40B4-BE49-F238E27FC236}">
                <a16:creationId xmlns:a16="http://schemas.microsoft.com/office/drawing/2014/main" id="{125603FD-5968-4F2C-9483-0E308269F3C4}"/>
              </a:ext>
            </a:extLst>
          </p:cNvPr>
          <p:cNvSpPr>
            <a:spLocks noGrp="1"/>
          </p:cNvSpPr>
          <p:nvPr>
            <p:ph type="title"/>
          </p:nvPr>
        </p:nvSpPr>
        <p:spPr>
          <a:xfrm>
            <a:off x="179512" y="332656"/>
            <a:ext cx="1080120" cy="701040"/>
          </a:xfrm>
          <a:solidFill>
            <a:schemeClr val="tx1">
              <a:lumMod val="85000"/>
            </a:schemeClr>
          </a:solidFill>
        </p:spPr>
        <p:txBody>
          <a:bodyPr/>
          <a:lstStyle/>
          <a:p>
            <a:pPr algn="l"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939572-17E5-4BD5-A545-DBF0420AD7A1}"/>
              </a:ext>
            </a:extLst>
          </p:cNvPr>
          <p:cNvSpPr>
            <a:spLocks noGrp="1"/>
          </p:cNvSpPr>
          <p:nvPr>
            <p:ph sz="quarter" idx="13"/>
          </p:nvPr>
        </p:nvSpPr>
        <p:spPr>
          <a:xfrm>
            <a:off x="0" y="1341438"/>
            <a:ext cx="9144000" cy="5516562"/>
          </a:xfrm>
        </p:spPr>
        <p:txBody>
          <a:bodyPr/>
          <a:lstStyle/>
          <a:p>
            <a:pPr marL="342900" indent="-342900" algn="just" fontAlgn="auto">
              <a:spcAft>
                <a:spcPts val="0"/>
              </a:spcAft>
              <a:buFont typeface="Arial" pitchFamily="34" charset="0"/>
              <a:buChar char="•"/>
              <a:defRPr/>
            </a:pPr>
            <a:r>
              <a:rPr lang="sl-SI" b="1" dirty="0">
                <a:latin typeface="Bookman Old Style" pitchFamily="18" charset="0"/>
              </a:rPr>
              <a:t>Leta 2008 je oblikoval medvedka Steiff v značilni Lagerfeldovi opravi, ki se je v Ameriki prodal za 1500 dolarjev</a:t>
            </a:r>
          </a:p>
          <a:p>
            <a:pPr marL="342900" indent="-342900" algn="just" fontAlgn="auto">
              <a:spcAft>
                <a:spcPts val="0"/>
              </a:spcAft>
              <a:buFont typeface="Arial" pitchFamily="34" charset="0"/>
              <a:buChar char="•"/>
              <a:defRPr/>
            </a:pPr>
            <a:endParaRPr lang="sl-SI" b="1" dirty="0">
              <a:latin typeface="Bookman Old Style" pitchFamily="18" charset="0"/>
            </a:endParaRPr>
          </a:p>
          <a:p>
            <a:pPr marL="342900" indent="-342900" algn="just" fontAlgn="auto">
              <a:spcAft>
                <a:spcPts val="0"/>
              </a:spcAft>
              <a:buFont typeface="Arial" pitchFamily="34" charset="0"/>
              <a:buChar char="•"/>
              <a:defRPr/>
            </a:pPr>
            <a:r>
              <a:rPr lang="sl-SI" b="1" dirty="0">
                <a:latin typeface="Bookman Old Style" pitchFamily="18" charset="0"/>
              </a:rPr>
              <a:t>Konec leta 2009 je italijansko-ameriški proizvajalec igrač tokidoki izdelal 1000 primerkov 25cm visoke figure podobne Lagerfeldu, ki se je prodajala za 129€</a:t>
            </a:r>
          </a:p>
          <a:p>
            <a:pPr algn="just" fontAlgn="auto">
              <a:spcAft>
                <a:spcPts val="0"/>
              </a:spcAft>
              <a:defRPr/>
            </a:pPr>
            <a:endParaRPr lang="sl-SI" b="1" dirty="0">
              <a:latin typeface="Bookman Old Style" pitchFamily="18" charset="0"/>
            </a:endParaRPr>
          </a:p>
          <a:p>
            <a:pPr marL="342900" indent="-342900" algn="just" fontAlgn="auto">
              <a:spcAft>
                <a:spcPts val="0"/>
              </a:spcAft>
              <a:buFont typeface="Arial" pitchFamily="34" charset="0"/>
              <a:buChar char="•"/>
              <a:defRPr/>
            </a:pPr>
            <a:endParaRPr lang="sl-SI" b="1" dirty="0">
              <a:latin typeface="Bookman Old Style" pitchFamily="18" charset="0"/>
            </a:endParaRPr>
          </a:p>
          <a:p>
            <a:pPr algn="just" fontAlgn="auto">
              <a:spcAft>
                <a:spcPts val="0"/>
              </a:spcAft>
              <a:defRPr/>
            </a:pPr>
            <a:endParaRPr lang="sl-SI" b="1" dirty="0">
              <a:latin typeface="Bookman Old Style" pitchFamily="18" charset="0"/>
            </a:endParaRPr>
          </a:p>
          <a:p>
            <a:pPr algn="just" fontAlgn="auto">
              <a:spcAft>
                <a:spcPts val="0"/>
              </a:spcAft>
              <a:defRPr/>
            </a:pPr>
            <a:endParaRPr lang="sl-SI" b="1" dirty="0">
              <a:latin typeface="Bookman Old Style" pitchFamily="18" charset="0"/>
            </a:endParaRPr>
          </a:p>
        </p:txBody>
      </p:sp>
      <p:sp>
        <p:nvSpPr>
          <p:cNvPr id="3" name="Title 2">
            <a:extLst>
              <a:ext uri="{FF2B5EF4-FFF2-40B4-BE49-F238E27FC236}">
                <a16:creationId xmlns:a16="http://schemas.microsoft.com/office/drawing/2014/main" id="{71556C4B-1C42-40D6-9926-4182BEBCEC13}"/>
              </a:ext>
            </a:extLst>
          </p:cNvPr>
          <p:cNvSpPr>
            <a:spLocks noGrp="1"/>
          </p:cNvSpPr>
          <p:nvPr>
            <p:ph type="title"/>
          </p:nvPr>
        </p:nvSpPr>
        <p:spPr>
          <a:xfrm>
            <a:off x="1187624" y="332656"/>
            <a:ext cx="6624736" cy="701040"/>
          </a:xfrm>
          <a:solidFill>
            <a:schemeClr val="tx1">
              <a:lumMod val="85000"/>
            </a:schemeClr>
          </a:solidFill>
        </p:spPr>
        <p:txBody>
          <a:bodyPr>
            <a:normAutofit fontScale="90000"/>
          </a:bodyPr>
          <a:lstStyle/>
          <a:p>
            <a:pPr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SODELOVANJE IN PROJEKTI</a:t>
            </a:r>
          </a:p>
        </p:txBody>
      </p:sp>
      <p:pic>
        <p:nvPicPr>
          <p:cNvPr id="16388" name="Picture 3">
            <a:extLst>
              <a:ext uri="{FF2B5EF4-FFF2-40B4-BE49-F238E27FC236}">
                <a16:creationId xmlns:a16="http://schemas.microsoft.com/office/drawing/2014/main" id="{499407B2-C23E-4251-9FAC-78724C6B49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3573463"/>
            <a:ext cx="2935288"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a:extLst>
              <a:ext uri="{FF2B5EF4-FFF2-40B4-BE49-F238E27FC236}">
                <a16:creationId xmlns:a16="http://schemas.microsoft.com/office/drawing/2014/main" id="{CE34BF09-E4B6-42CE-8429-E8897B63E5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573463"/>
            <a:ext cx="449262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565D15-952D-4E40-9CD3-366FC16C524E}"/>
              </a:ext>
            </a:extLst>
          </p:cNvPr>
          <p:cNvSpPr>
            <a:spLocks noGrp="1"/>
          </p:cNvSpPr>
          <p:nvPr>
            <p:ph sz="quarter" idx="13"/>
          </p:nvPr>
        </p:nvSpPr>
        <p:spPr>
          <a:xfrm>
            <a:off x="-17463" y="1341438"/>
            <a:ext cx="9161463" cy="5516562"/>
          </a:xfrm>
        </p:spPr>
        <p:txBody>
          <a:bodyPr/>
          <a:lstStyle/>
          <a:p>
            <a:pPr marL="342900" indent="-342900" algn="just" fontAlgn="auto">
              <a:spcAft>
                <a:spcPts val="0"/>
              </a:spcAft>
              <a:buFont typeface="Arial" pitchFamily="34" charset="0"/>
              <a:buChar char="•"/>
              <a:defRPr/>
            </a:pPr>
            <a:r>
              <a:rPr lang="sl-SI" b="1" dirty="0">
                <a:latin typeface="Bookman Old Style" pitchFamily="18" charset="0"/>
              </a:rPr>
              <a:t>Leta 2008 je sodeloval pri dizajnu otoka, imenovanega Isla Moda na obali Dubaja</a:t>
            </a:r>
          </a:p>
          <a:p>
            <a:pPr marL="342900" indent="-342900" algn="just" fontAlgn="auto">
              <a:spcAft>
                <a:spcPts val="0"/>
              </a:spcAft>
              <a:buFont typeface="Arial" pitchFamily="34" charset="0"/>
              <a:buChar char="•"/>
              <a:defRPr/>
            </a:pPr>
            <a:endParaRPr lang="sl-SI" b="1" dirty="0">
              <a:latin typeface="Bookman Old Style" pitchFamily="18" charset="0"/>
            </a:endParaRPr>
          </a:p>
          <a:p>
            <a:pPr marL="342900" indent="-342900" algn="just" fontAlgn="auto">
              <a:spcAft>
                <a:spcPts val="0"/>
              </a:spcAft>
              <a:buFont typeface="Arial" pitchFamily="34" charset="0"/>
              <a:buChar char="•"/>
              <a:defRPr/>
            </a:pPr>
            <a:r>
              <a:rPr lang="sl-SI" b="1" dirty="0">
                <a:latin typeface="Bookman Old Style" pitchFamily="18" charset="0"/>
              </a:rPr>
              <a:t>V začetku leta 2010 je za proizvajalca brezalkoholnih pijač Coca-Cola zasnoval steklenico za pijačo Coca-Cola Light</a:t>
            </a:r>
          </a:p>
        </p:txBody>
      </p:sp>
      <p:sp>
        <p:nvSpPr>
          <p:cNvPr id="3" name="Title 2">
            <a:extLst>
              <a:ext uri="{FF2B5EF4-FFF2-40B4-BE49-F238E27FC236}">
                <a16:creationId xmlns:a16="http://schemas.microsoft.com/office/drawing/2014/main" id="{94FCAFEC-7857-4FE2-B7C5-C6C164CE6A16}"/>
              </a:ext>
            </a:extLst>
          </p:cNvPr>
          <p:cNvSpPr>
            <a:spLocks noGrp="1"/>
          </p:cNvSpPr>
          <p:nvPr>
            <p:ph type="title"/>
          </p:nvPr>
        </p:nvSpPr>
        <p:spPr>
          <a:xfrm>
            <a:off x="251520" y="332656"/>
            <a:ext cx="936104" cy="701040"/>
          </a:xfrm>
          <a:solidFill>
            <a:schemeClr val="tx1">
              <a:lumMod val="85000"/>
            </a:schemeClr>
          </a:solidFill>
        </p:spPr>
        <p:txBody>
          <a:bodyPr/>
          <a:lstStyle/>
          <a:p>
            <a:pPr algn="l"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a:t>
            </a:r>
          </a:p>
        </p:txBody>
      </p:sp>
      <p:pic>
        <p:nvPicPr>
          <p:cNvPr id="4" name="Picture 3">
            <a:extLst>
              <a:ext uri="{FF2B5EF4-FFF2-40B4-BE49-F238E27FC236}">
                <a16:creationId xmlns:a16="http://schemas.microsoft.com/office/drawing/2014/main" id="{EFBD319D-4F36-4AB8-BA09-EFE88F499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31" y="3297024"/>
            <a:ext cx="3090060" cy="3360374"/>
          </a:xfrm>
          <a:prstGeom prst="rect">
            <a:avLst/>
          </a:prstGeom>
          <a:ln>
            <a:noFill/>
          </a:ln>
          <a:effectLst>
            <a:softEdge rad="112500"/>
          </a:effectLst>
        </p:spPr>
      </p:pic>
      <p:pic>
        <p:nvPicPr>
          <p:cNvPr id="5" name="Picture 4">
            <a:extLst>
              <a:ext uri="{FF2B5EF4-FFF2-40B4-BE49-F238E27FC236}">
                <a16:creationId xmlns:a16="http://schemas.microsoft.com/office/drawing/2014/main" id="{0D274E90-D129-4484-941E-B363A5A5A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5" y="3297024"/>
            <a:ext cx="4536504" cy="3360373"/>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C6E409-712C-4ACE-B84D-7A4415F19996}"/>
              </a:ext>
            </a:extLst>
          </p:cNvPr>
          <p:cNvSpPr>
            <a:spLocks noGrp="1"/>
          </p:cNvSpPr>
          <p:nvPr>
            <p:ph sz="quarter" idx="13"/>
          </p:nvPr>
        </p:nvSpPr>
        <p:spPr>
          <a:xfrm>
            <a:off x="-25400" y="1341438"/>
            <a:ext cx="9169400" cy="5516562"/>
          </a:xfrm>
        </p:spPr>
        <p:txBody>
          <a:bodyPr/>
          <a:lstStyle/>
          <a:p>
            <a:pPr marL="342900" indent="-342900" algn="just" fontAlgn="auto">
              <a:spcAft>
                <a:spcPts val="0"/>
              </a:spcAft>
              <a:buFont typeface="Arial" pitchFamily="34" charset="0"/>
              <a:buChar char="•"/>
              <a:defRPr/>
            </a:pPr>
            <a:r>
              <a:rPr lang="sl-SI" b="1" dirty="0">
                <a:latin typeface="Bookman Old Style" pitchFamily="18" charset="0"/>
              </a:rPr>
              <a:t>Leta 2010 je v sezoni jesen/zima sodeloval pri proizvodnji nakita za znamko Swarovski</a:t>
            </a:r>
          </a:p>
          <a:p>
            <a:pPr marL="342900" indent="-342900" algn="just" fontAlgn="auto">
              <a:spcAft>
                <a:spcPts val="0"/>
              </a:spcAft>
              <a:buFont typeface="Arial" pitchFamily="34" charset="0"/>
              <a:buChar char="•"/>
              <a:defRPr/>
            </a:pPr>
            <a:r>
              <a:rPr lang="sl-SI" b="1" dirty="0">
                <a:latin typeface="Bookman Old Style" pitchFamily="18" charset="0"/>
              </a:rPr>
              <a:t>V avgustu 2011 je sodeloval z ameriško verigo veleblagovnic Macy's, kjer je oblikoval kolekcijo nižje cenovnega razreda za ženske</a:t>
            </a:r>
          </a:p>
          <a:p>
            <a:pPr marL="342900" indent="-342900" algn="just" fontAlgn="auto">
              <a:spcAft>
                <a:spcPts val="0"/>
              </a:spcAft>
              <a:buFont typeface="Arial" pitchFamily="34" charset="0"/>
              <a:buChar char="•"/>
              <a:defRPr/>
            </a:pPr>
            <a:r>
              <a:rPr lang="sl-SI" b="1" dirty="0">
                <a:latin typeface="Bookman Old Style" pitchFamily="18" charset="0"/>
              </a:rPr>
              <a:t>Karl Lagerfeld je sodeloval tudi z nekaterimi slavnimi pevkami, kot sta Madonna in Kylie Minougue. Za njiju je oblikoval odrske kostume za njune turneje</a:t>
            </a:r>
          </a:p>
        </p:txBody>
      </p:sp>
      <p:sp>
        <p:nvSpPr>
          <p:cNvPr id="3" name="Title 2">
            <a:extLst>
              <a:ext uri="{FF2B5EF4-FFF2-40B4-BE49-F238E27FC236}">
                <a16:creationId xmlns:a16="http://schemas.microsoft.com/office/drawing/2014/main" id="{CCF8B863-FE94-4688-B588-CBC17EF5C3BF}"/>
              </a:ext>
            </a:extLst>
          </p:cNvPr>
          <p:cNvSpPr>
            <a:spLocks noGrp="1"/>
          </p:cNvSpPr>
          <p:nvPr>
            <p:ph type="title"/>
          </p:nvPr>
        </p:nvSpPr>
        <p:spPr>
          <a:xfrm>
            <a:off x="251520" y="260648"/>
            <a:ext cx="4114800" cy="701040"/>
          </a:xfrm>
          <a:solidFill>
            <a:schemeClr val="tx1">
              <a:lumMod val="85000"/>
            </a:schemeClr>
          </a:solidFill>
        </p:spPr>
        <p:txBody>
          <a:bodyPr/>
          <a:lstStyle/>
          <a:p>
            <a:pPr algn="l"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a:t>
            </a:r>
          </a:p>
        </p:txBody>
      </p:sp>
      <p:pic>
        <p:nvPicPr>
          <p:cNvPr id="4" name="Picture 3">
            <a:extLst>
              <a:ext uri="{FF2B5EF4-FFF2-40B4-BE49-F238E27FC236}">
                <a16:creationId xmlns:a16="http://schemas.microsoft.com/office/drawing/2014/main" id="{6F207A6A-B3A0-44A5-AF04-099DC55237AF}"/>
              </a:ext>
            </a:extLst>
          </p:cNvPr>
          <p:cNvPicPr>
            <a:picLocks noChangeAspect="1"/>
          </p:cNvPicPr>
          <p:nvPr/>
        </p:nvPicPr>
        <p:blipFill>
          <a:blip r:embed="rId2"/>
          <a:stretch>
            <a:fillRect/>
          </a:stretch>
        </p:blipFill>
        <p:spPr>
          <a:xfrm>
            <a:off x="323850" y="4221163"/>
            <a:ext cx="4535488" cy="231775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0B06027-0096-459B-AF80-29A44EF21CC5}"/>
              </a:ext>
            </a:extLst>
          </p:cNvPr>
          <p:cNvPicPr>
            <a:picLocks noChangeAspect="1"/>
          </p:cNvPicPr>
          <p:nvPr/>
        </p:nvPicPr>
        <p:blipFill>
          <a:blip r:embed="rId3"/>
          <a:stretch>
            <a:fillRect/>
          </a:stretch>
        </p:blipFill>
        <p:spPr>
          <a:xfrm>
            <a:off x="6011863" y="3860800"/>
            <a:ext cx="2160587" cy="27749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9DE41-59D8-4298-BB98-585F0E1A75CF}"/>
              </a:ext>
            </a:extLst>
          </p:cNvPr>
          <p:cNvSpPr>
            <a:spLocks noGrp="1"/>
          </p:cNvSpPr>
          <p:nvPr>
            <p:ph sz="quarter" idx="13"/>
          </p:nvPr>
        </p:nvSpPr>
        <p:spPr>
          <a:xfrm>
            <a:off x="0" y="1341438"/>
            <a:ext cx="9144000" cy="5516562"/>
          </a:xfrm>
        </p:spPr>
        <p:txBody>
          <a:bodyPr/>
          <a:lstStyle/>
          <a:p>
            <a:pPr marL="342900" indent="-342900" algn="just" fontAlgn="auto">
              <a:spcAft>
                <a:spcPts val="0"/>
              </a:spcAft>
              <a:buFont typeface="Arial" pitchFamily="34" charset="0"/>
              <a:buChar char="•"/>
              <a:defRPr/>
            </a:pPr>
            <a:r>
              <a:rPr lang="sl-SI" b="1" dirty="0">
                <a:latin typeface="Bookman Old Style" pitchFamily="18" charset="0"/>
              </a:rPr>
              <a:t>Lagerfeld je večkrat delal kot kostumograf v gledališču in operi</a:t>
            </a:r>
          </a:p>
          <a:p>
            <a:pPr algn="just" fontAlgn="auto">
              <a:spcAft>
                <a:spcPts val="0"/>
              </a:spcAft>
              <a:defRPr/>
            </a:pPr>
            <a:endParaRPr lang="sl-SI" b="1" dirty="0">
              <a:latin typeface="Bookman Old Style" pitchFamily="18" charset="0"/>
            </a:endParaRPr>
          </a:p>
        </p:txBody>
      </p:sp>
      <p:sp>
        <p:nvSpPr>
          <p:cNvPr id="3" name="Title 2">
            <a:extLst>
              <a:ext uri="{FF2B5EF4-FFF2-40B4-BE49-F238E27FC236}">
                <a16:creationId xmlns:a16="http://schemas.microsoft.com/office/drawing/2014/main" id="{AB3BA97D-7CB1-4A6A-A376-3ABCEA9D41B7}"/>
              </a:ext>
            </a:extLst>
          </p:cNvPr>
          <p:cNvSpPr>
            <a:spLocks noGrp="1"/>
          </p:cNvSpPr>
          <p:nvPr>
            <p:ph type="title"/>
          </p:nvPr>
        </p:nvSpPr>
        <p:spPr>
          <a:xfrm>
            <a:off x="1979712" y="332656"/>
            <a:ext cx="5112568" cy="701040"/>
          </a:xfrm>
          <a:solidFill>
            <a:schemeClr val="tx1">
              <a:lumMod val="85000"/>
            </a:schemeClr>
          </a:solidFill>
        </p:spPr>
        <p:txBody>
          <a:bodyPr>
            <a:noAutofit/>
          </a:bodyPr>
          <a:lstStyle/>
          <a:p>
            <a:pPr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KUSTOMOGRAFIJA</a:t>
            </a:r>
          </a:p>
        </p:txBody>
      </p:sp>
      <p:pic>
        <p:nvPicPr>
          <p:cNvPr id="19460" name="Picture 3">
            <a:extLst>
              <a:ext uri="{FF2B5EF4-FFF2-40B4-BE49-F238E27FC236}">
                <a16:creationId xmlns:a16="http://schemas.microsoft.com/office/drawing/2014/main" id="{73C4D6AC-2239-460A-85F7-A9A2E8D7FC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2005013"/>
            <a:ext cx="561657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E40627-59E0-4693-9699-3D4BB31A8C0F}"/>
              </a:ext>
            </a:extLst>
          </p:cNvPr>
          <p:cNvSpPr>
            <a:spLocks noGrp="1"/>
          </p:cNvSpPr>
          <p:nvPr>
            <p:ph sz="quarter" idx="13"/>
          </p:nvPr>
        </p:nvSpPr>
        <p:spPr>
          <a:xfrm>
            <a:off x="0" y="1341438"/>
            <a:ext cx="9144000" cy="5516562"/>
          </a:xfrm>
        </p:spPr>
        <p:txBody>
          <a:bodyPr/>
          <a:lstStyle/>
          <a:p>
            <a:pPr marL="342900" indent="-342900" algn="just" fontAlgn="auto">
              <a:spcAft>
                <a:spcPts val="0"/>
              </a:spcAft>
              <a:buFont typeface="Arial" pitchFamily="34" charset="0"/>
              <a:buChar char="•"/>
              <a:defRPr/>
            </a:pPr>
            <a:r>
              <a:rPr lang="sl-SI" b="1" dirty="0">
                <a:latin typeface="Bookman Old Style" pitchFamily="18" charset="0"/>
              </a:rPr>
              <a:t>Poleg mode in kostumografije je Lagerfeld leta 1987 odkril fotografijo kot svoje novo področje</a:t>
            </a:r>
          </a:p>
          <a:p>
            <a:pPr algn="just" fontAlgn="auto">
              <a:spcAft>
                <a:spcPts val="0"/>
              </a:spcAft>
              <a:defRPr/>
            </a:pPr>
            <a:endParaRPr lang="sl-SI" b="1" dirty="0">
              <a:latin typeface="Bookman Old Style" pitchFamily="18" charset="0"/>
            </a:endParaRPr>
          </a:p>
          <a:p>
            <a:pPr marL="342900" indent="-342900" algn="just" fontAlgn="auto">
              <a:spcAft>
                <a:spcPts val="0"/>
              </a:spcAft>
              <a:buFont typeface="Arial" pitchFamily="34" charset="0"/>
              <a:buChar char="•"/>
              <a:defRPr/>
            </a:pPr>
            <a:r>
              <a:rPr lang="sl-SI" b="1" dirty="0">
                <a:latin typeface="Bookman Old Style" pitchFamily="18" charset="0"/>
              </a:rPr>
              <a:t>V berlinski galeriji C/O Berlin so razstavili 350 Lagerfeldovih fotografij in multimedijskih namestitev</a:t>
            </a:r>
          </a:p>
          <a:p>
            <a:pPr marL="342900" indent="-342900" algn="just" fontAlgn="auto">
              <a:spcAft>
                <a:spcPts val="0"/>
              </a:spcAft>
              <a:buFont typeface="Arial" pitchFamily="34" charset="0"/>
              <a:buChar char="•"/>
              <a:defRPr/>
            </a:pPr>
            <a:endParaRPr lang="sl-SI" b="1" dirty="0">
              <a:latin typeface="Bookman Old Style" pitchFamily="18" charset="0"/>
            </a:endParaRPr>
          </a:p>
        </p:txBody>
      </p:sp>
      <p:sp>
        <p:nvSpPr>
          <p:cNvPr id="3" name="Title 2">
            <a:extLst>
              <a:ext uri="{FF2B5EF4-FFF2-40B4-BE49-F238E27FC236}">
                <a16:creationId xmlns:a16="http://schemas.microsoft.com/office/drawing/2014/main" id="{89099F03-4AA2-4B83-9C14-CAF1F9632EFB}"/>
              </a:ext>
            </a:extLst>
          </p:cNvPr>
          <p:cNvSpPr>
            <a:spLocks noGrp="1"/>
          </p:cNvSpPr>
          <p:nvPr>
            <p:ph type="title"/>
          </p:nvPr>
        </p:nvSpPr>
        <p:spPr>
          <a:xfrm>
            <a:off x="2483768" y="404664"/>
            <a:ext cx="4114800" cy="701040"/>
          </a:xfrm>
          <a:solidFill>
            <a:schemeClr val="tx1">
              <a:lumMod val="85000"/>
            </a:schemeClr>
          </a:solidFill>
        </p:spPr>
        <p:txBody>
          <a:bodyPr/>
          <a:lstStyle/>
          <a:p>
            <a:pPr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FOTOGRAFIJA</a:t>
            </a:r>
          </a:p>
        </p:txBody>
      </p:sp>
      <p:pic>
        <p:nvPicPr>
          <p:cNvPr id="20484" name="Picture 3">
            <a:extLst>
              <a:ext uri="{FF2B5EF4-FFF2-40B4-BE49-F238E27FC236}">
                <a16:creationId xmlns:a16="http://schemas.microsoft.com/office/drawing/2014/main" id="{D18434FB-AE22-40B0-A0CB-96E4DD6BE5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141663"/>
            <a:ext cx="344963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5C7FF9F4-7C92-4A9A-92E9-889BFE1634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141663"/>
            <a:ext cx="239395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a:extLst>
              <a:ext uri="{FF2B5EF4-FFF2-40B4-BE49-F238E27FC236}">
                <a16:creationId xmlns:a16="http://schemas.microsoft.com/office/drawing/2014/main" id="{F28444DA-85EB-4BE4-8BBF-217BF7C388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5000625"/>
            <a:ext cx="2605088"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a:extLst>
              <a:ext uri="{FF2B5EF4-FFF2-40B4-BE49-F238E27FC236}">
                <a16:creationId xmlns:a16="http://schemas.microsoft.com/office/drawing/2014/main" id="{833BB6B2-5AF7-48B9-B053-A8E6828BB1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3213100"/>
            <a:ext cx="224472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9894CE-2A7B-4227-84B5-2BEFE34647EF}"/>
              </a:ext>
            </a:extLst>
          </p:cNvPr>
          <p:cNvSpPr>
            <a:spLocks noGrp="1"/>
          </p:cNvSpPr>
          <p:nvPr>
            <p:ph sz="quarter" idx="13"/>
          </p:nvPr>
        </p:nvSpPr>
        <p:spPr>
          <a:xfrm>
            <a:off x="0" y="1341438"/>
            <a:ext cx="9144000" cy="5516562"/>
          </a:xfrm>
        </p:spPr>
        <p:txBody>
          <a:bodyPr/>
          <a:lstStyle/>
          <a:p>
            <a:pPr marL="342900" indent="-342900" algn="just" fontAlgn="auto">
              <a:spcAft>
                <a:spcPts val="0"/>
              </a:spcAft>
              <a:buFont typeface="Arial" pitchFamily="34" charset="0"/>
              <a:buChar char="•"/>
              <a:defRPr/>
            </a:pPr>
            <a:r>
              <a:rPr lang="sl-SI" b="1" dirty="0">
                <a:latin typeface="Bookman Old Style" pitchFamily="18" charset="0"/>
              </a:rPr>
              <a:t>Lagerfeld vedno naleti na kritiko, ker favorizira in za svoje kolekcije angažira suhe modele</a:t>
            </a:r>
          </a:p>
          <a:p>
            <a:pPr algn="just" fontAlgn="auto">
              <a:spcAft>
                <a:spcPts val="0"/>
              </a:spcAft>
              <a:defRPr/>
            </a:pPr>
            <a:endParaRPr lang="sl-SI" b="1" dirty="0">
              <a:latin typeface="Bookman Old Style" pitchFamily="18" charset="0"/>
            </a:endParaRPr>
          </a:p>
          <a:p>
            <a:pPr marL="342900" indent="-342900" algn="just" fontAlgn="auto">
              <a:spcAft>
                <a:spcPts val="0"/>
              </a:spcAft>
              <a:buFont typeface="Arial" pitchFamily="34" charset="0"/>
              <a:buChar char="•"/>
              <a:defRPr/>
            </a:pPr>
            <a:r>
              <a:rPr lang="sl-SI" b="1" dirty="0">
                <a:latin typeface="Bookman Old Style" pitchFamily="18" charset="0"/>
              </a:rPr>
              <a:t>Ne podpira prepovedi udeležbe presuhih modelov na modnih revijah</a:t>
            </a:r>
          </a:p>
          <a:p>
            <a:pPr algn="just" fontAlgn="auto">
              <a:spcAft>
                <a:spcPts val="0"/>
              </a:spcAft>
              <a:defRPr/>
            </a:pPr>
            <a:endParaRPr lang="sl-SI" b="1" dirty="0">
              <a:latin typeface="Bookman Old Style" pitchFamily="18" charset="0"/>
            </a:endParaRPr>
          </a:p>
        </p:txBody>
      </p:sp>
      <p:sp>
        <p:nvSpPr>
          <p:cNvPr id="3" name="Title 2">
            <a:extLst>
              <a:ext uri="{FF2B5EF4-FFF2-40B4-BE49-F238E27FC236}">
                <a16:creationId xmlns:a16="http://schemas.microsoft.com/office/drawing/2014/main" id="{DDB224DA-7E2E-4823-A7C6-5F6B00D6F2FF}"/>
              </a:ext>
            </a:extLst>
          </p:cNvPr>
          <p:cNvSpPr>
            <a:spLocks noGrp="1"/>
          </p:cNvSpPr>
          <p:nvPr>
            <p:ph type="title"/>
          </p:nvPr>
        </p:nvSpPr>
        <p:spPr>
          <a:xfrm>
            <a:off x="2627784" y="332656"/>
            <a:ext cx="4114800" cy="701040"/>
          </a:xfrm>
          <a:solidFill>
            <a:schemeClr val="tx1">
              <a:lumMod val="85000"/>
            </a:schemeClr>
          </a:solidFill>
        </p:spPr>
        <p:txBody>
          <a:bodyPr/>
          <a:lstStyle/>
          <a:p>
            <a:pPr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KRITIKE</a:t>
            </a:r>
          </a:p>
        </p:txBody>
      </p:sp>
      <p:pic>
        <p:nvPicPr>
          <p:cNvPr id="21508" name="Picture 3">
            <a:extLst>
              <a:ext uri="{FF2B5EF4-FFF2-40B4-BE49-F238E27FC236}">
                <a16:creationId xmlns:a16="http://schemas.microsoft.com/office/drawing/2014/main" id="{992C3460-8695-4037-B44A-C475492BFA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2924175"/>
            <a:ext cx="2262187"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a:extLst>
              <a:ext uri="{FF2B5EF4-FFF2-40B4-BE49-F238E27FC236}">
                <a16:creationId xmlns:a16="http://schemas.microsoft.com/office/drawing/2014/main" id="{935A2DF3-B1A1-4303-A792-039B00D8F9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924175"/>
            <a:ext cx="2371725"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B49B80-FBA8-4639-AE5A-709E557618DE}"/>
              </a:ext>
            </a:extLst>
          </p:cNvPr>
          <p:cNvSpPr>
            <a:spLocks noGrp="1"/>
          </p:cNvSpPr>
          <p:nvPr>
            <p:ph sz="quarter" idx="13"/>
          </p:nvPr>
        </p:nvSpPr>
        <p:spPr>
          <a:xfrm>
            <a:off x="0" y="1341438"/>
            <a:ext cx="9144000" cy="5516562"/>
          </a:xfrm>
        </p:spPr>
        <p:txBody>
          <a:bodyPr/>
          <a:lstStyle/>
          <a:p>
            <a:pPr algn="just" fontAlgn="auto">
              <a:lnSpc>
                <a:spcPct val="200000"/>
              </a:lnSpc>
              <a:spcAft>
                <a:spcPts val="0"/>
              </a:spcAft>
              <a:defRPr/>
            </a:pPr>
            <a:r>
              <a:rPr lang="sl-SI" b="1" dirty="0">
                <a:latin typeface="Bookman Old Style" pitchFamily="18" charset="0"/>
              </a:rPr>
              <a:t>•1989: Bambi</a:t>
            </a:r>
          </a:p>
          <a:p>
            <a:pPr algn="just" fontAlgn="auto">
              <a:lnSpc>
                <a:spcPct val="200000"/>
              </a:lnSpc>
              <a:spcAft>
                <a:spcPts val="0"/>
              </a:spcAft>
              <a:defRPr/>
            </a:pPr>
            <a:r>
              <a:rPr lang="sl-SI" b="1" dirty="0">
                <a:latin typeface="Bookman Old Style" pitchFamily="18" charset="0"/>
              </a:rPr>
              <a:t> •1993: »Lucky Strike Designer« nagrada Raymond-Loevwy sklada </a:t>
            </a:r>
          </a:p>
          <a:p>
            <a:pPr algn="just" fontAlgn="auto">
              <a:lnSpc>
                <a:spcPct val="200000"/>
              </a:lnSpc>
              <a:spcAft>
                <a:spcPts val="0"/>
              </a:spcAft>
              <a:defRPr/>
            </a:pPr>
            <a:r>
              <a:rPr lang="sl-SI" b="1" dirty="0">
                <a:latin typeface="Bookman Old Style" pitchFamily="18" charset="0"/>
              </a:rPr>
              <a:t>•1996: kulturna nagrada nemške družbe za fotografijo</a:t>
            </a:r>
          </a:p>
          <a:p>
            <a:pPr algn="just" fontAlgn="auto">
              <a:lnSpc>
                <a:spcPct val="200000"/>
              </a:lnSpc>
              <a:spcAft>
                <a:spcPts val="0"/>
              </a:spcAft>
              <a:defRPr/>
            </a:pPr>
            <a:r>
              <a:rPr lang="sl-SI" b="1" dirty="0">
                <a:latin typeface="Bookman Old Style" pitchFamily="18" charset="0"/>
              </a:rPr>
              <a:t> •2005: Bambi</a:t>
            </a:r>
          </a:p>
          <a:p>
            <a:pPr algn="just" fontAlgn="auto">
              <a:lnSpc>
                <a:spcPct val="200000"/>
              </a:lnSpc>
              <a:spcAft>
                <a:spcPts val="0"/>
              </a:spcAft>
              <a:defRPr/>
            </a:pPr>
            <a:r>
              <a:rPr lang="sl-SI" b="1" dirty="0">
                <a:latin typeface="Bookman Old Style" pitchFamily="18" charset="0"/>
              </a:rPr>
              <a:t> •2008: »Elle Fashion Star« nagrada - kategorija Platinum za njegovo življenjsko delo</a:t>
            </a:r>
          </a:p>
          <a:p>
            <a:pPr algn="just" fontAlgn="auto">
              <a:spcAft>
                <a:spcPts val="0"/>
              </a:spcAft>
              <a:defRPr/>
            </a:pPr>
            <a:endParaRPr lang="sl-SI" b="1" dirty="0">
              <a:latin typeface="Bookman Old Style" pitchFamily="18" charset="0"/>
            </a:endParaRPr>
          </a:p>
        </p:txBody>
      </p:sp>
      <p:sp>
        <p:nvSpPr>
          <p:cNvPr id="3" name="Title 2">
            <a:extLst>
              <a:ext uri="{FF2B5EF4-FFF2-40B4-BE49-F238E27FC236}">
                <a16:creationId xmlns:a16="http://schemas.microsoft.com/office/drawing/2014/main" id="{D14EB634-DC31-4275-9BAE-0831E03D4563}"/>
              </a:ext>
            </a:extLst>
          </p:cNvPr>
          <p:cNvSpPr>
            <a:spLocks noGrp="1"/>
          </p:cNvSpPr>
          <p:nvPr>
            <p:ph type="title"/>
          </p:nvPr>
        </p:nvSpPr>
        <p:spPr>
          <a:xfrm>
            <a:off x="2627784" y="332656"/>
            <a:ext cx="4114800" cy="701040"/>
          </a:xfrm>
          <a:solidFill>
            <a:schemeClr val="tx1">
              <a:lumMod val="85000"/>
            </a:schemeClr>
          </a:solidFill>
        </p:spPr>
        <p:txBody>
          <a:bodyPr/>
          <a:lstStyle/>
          <a:p>
            <a:pPr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NAGRADE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a:extLst>
              <a:ext uri="{FF2B5EF4-FFF2-40B4-BE49-F238E27FC236}">
                <a16:creationId xmlns:a16="http://schemas.microsoft.com/office/drawing/2014/main" id="{60593198-C5C2-48F6-8F04-AB9D6976D99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916238" y="1484313"/>
            <a:ext cx="2252662" cy="3097212"/>
          </a:xfrm>
        </p:spPr>
      </p:pic>
      <p:sp>
        <p:nvSpPr>
          <p:cNvPr id="3" name="Title 2">
            <a:extLst>
              <a:ext uri="{FF2B5EF4-FFF2-40B4-BE49-F238E27FC236}">
                <a16:creationId xmlns:a16="http://schemas.microsoft.com/office/drawing/2014/main" id="{1D84D559-2961-4BF6-B167-2767A3C0EDD9}"/>
              </a:ext>
            </a:extLst>
          </p:cNvPr>
          <p:cNvSpPr>
            <a:spLocks noGrp="1"/>
          </p:cNvSpPr>
          <p:nvPr>
            <p:ph type="title"/>
          </p:nvPr>
        </p:nvSpPr>
        <p:spPr>
          <a:xfrm>
            <a:off x="2555776" y="332656"/>
            <a:ext cx="4114800" cy="701040"/>
          </a:xfrm>
          <a:solidFill>
            <a:schemeClr val="tx1">
              <a:lumMod val="85000"/>
            </a:schemeClr>
          </a:solidFill>
        </p:spPr>
        <p:txBody>
          <a:bodyPr/>
          <a:lstStyle/>
          <a:p>
            <a:pPr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ZANIMIVOSTI</a:t>
            </a:r>
          </a:p>
        </p:txBody>
      </p:sp>
      <p:pic>
        <p:nvPicPr>
          <p:cNvPr id="23556" name="Picture 4">
            <a:extLst>
              <a:ext uri="{FF2B5EF4-FFF2-40B4-BE49-F238E27FC236}">
                <a16:creationId xmlns:a16="http://schemas.microsoft.com/office/drawing/2014/main" id="{C8EFEC3A-A847-4A46-9329-5106C65284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30413"/>
            <a:ext cx="2001838"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id="{CF40BD4E-3576-4DE3-8A09-41DD02AAA4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030413"/>
            <a:ext cx="3429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6F96C0-EDD8-4D37-AC3F-D72BD6A74A3C}"/>
              </a:ext>
            </a:extLst>
          </p:cNvPr>
          <p:cNvSpPr>
            <a:spLocks noGrp="1"/>
          </p:cNvSpPr>
          <p:nvPr>
            <p:ph sz="quarter" idx="13"/>
          </p:nvPr>
        </p:nvSpPr>
        <p:spPr>
          <a:xfrm>
            <a:off x="468313" y="1484313"/>
            <a:ext cx="8229600" cy="4075112"/>
          </a:xfrm>
        </p:spPr>
        <p:txBody>
          <a:bodyPr/>
          <a:lstStyle/>
          <a:p>
            <a:pPr algn="just" fontAlgn="auto">
              <a:spcAft>
                <a:spcPts val="0"/>
              </a:spcAft>
              <a:defRPr/>
            </a:pPr>
            <a:r>
              <a:rPr lang="sl-SI" sz="2400" b="1" dirty="0">
                <a:latin typeface="Bookman Old Style" pitchFamily="18" charset="0"/>
              </a:rPr>
              <a:t>Karl Otto Lagerfeld, nemški modni kreator, dizajner, fotograf in kostumograf * 10. september 1933, Hamburg, Nemčija.</a:t>
            </a:r>
          </a:p>
        </p:txBody>
      </p:sp>
      <p:sp>
        <p:nvSpPr>
          <p:cNvPr id="3" name="Title 2">
            <a:extLst>
              <a:ext uri="{FF2B5EF4-FFF2-40B4-BE49-F238E27FC236}">
                <a16:creationId xmlns:a16="http://schemas.microsoft.com/office/drawing/2014/main" id="{AE9DF015-F972-43BE-81B5-73BD3A31B2D8}"/>
              </a:ext>
            </a:extLst>
          </p:cNvPr>
          <p:cNvSpPr>
            <a:spLocks noGrp="1"/>
          </p:cNvSpPr>
          <p:nvPr>
            <p:ph type="title"/>
          </p:nvPr>
        </p:nvSpPr>
        <p:spPr>
          <a:xfrm>
            <a:off x="1907704" y="332656"/>
            <a:ext cx="5112568" cy="701040"/>
          </a:xfrm>
          <a:solidFill>
            <a:schemeClr val="tx1">
              <a:lumMod val="85000"/>
            </a:schemeClr>
          </a:solidFill>
        </p:spPr>
        <p:style>
          <a:lnRef idx="2">
            <a:schemeClr val="accent1"/>
          </a:lnRef>
          <a:fillRef idx="1">
            <a:schemeClr val="lt1"/>
          </a:fillRef>
          <a:effectRef idx="0">
            <a:schemeClr val="accent1"/>
          </a:effectRef>
          <a:fontRef idx="minor">
            <a:schemeClr val="dk1"/>
          </a:fontRef>
        </p:style>
        <p:txBody>
          <a:bodyPr>
            <a:noAutofit/>
          </a:bodyPr>
          <a:lstStyle/>
          <a:p>
            <a:pPr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KARL  LAGERFELD</a:t>
            </a:r>
          </a:p>
        </p:txBody>
      </p:sp>
      <p:pic>
        <p:nvPicPr>
          <p:cNvPr id="7172" name="Picture 3">
            <a:extLst>
              <a:ext uri="{FF2B5EF4-FFF2-40B4-BE49-F238E27FC236}">
                <a16:creationId xmlns:a16="http://schemas.microsoft.com/office/drawing/2014/main" id="{EDB8CAD0-2E08-4555-9BBA-625C4238F0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997200"/>
            <a:ext cx="28860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FDEA2-DF9A-4094-B354-5C09A0D01181}"/>
              </a:ext>
            </a:extLst>
          </p:cNvPr>
          <p:cNvSpPr>
            <a:spLocks noGrp="1"/>
          </p:cNvSpPr>
          <p:nvPr>
            <p:ph sz="quarter" idx="13"/>
          </p:nvPr>
        </p:nvSpPr>
        <p:spPr>
          <a:xfrm>
            <a:off x="0" y="1412875"/>
            <a:ext cx="9144000" cy="4075113"/>
          </a:xfrm>
        </p:spPr>
        <p:txBody>
          <a:bodyPr/>
          <a:lstStyle/>
          <a:p>
            <a:pPr marL="342900" indent="-342900" algn="just" fontAlgn="auto">
              <a:spcAft>
                <a:spcPts val="0"/>
              </a:spcAft>
              <a:buFont typeface="Arial" pitchFamily="34" charset="0"/>
              <a:buChar char="•"/>
              <a:defRPr/>
            </a:pPr>
            <a:r>
              <a:rPr lang="sl-SI" b="1" dirty="0">
                <a:latin typeface="Bookman Old Style" pitchFamily="18" charset="0"/>
              </a:rPr>
              <a:t>Odraščal kot sin premožnega hamburškega lastnika tovarne za kondenzirano mleko Otta Lagerfelda in žene Elisabeth</a:t>
            </a:r>
          </a:p>
          <a:p>
            <a:pPr algn="just" fontAlgn="auto">
              <a:spcAft>
                <a:spcPts val="0"/>
              </a:spcAft>
              <a:defRPr/>
            </a:pPr>
            <a:endParaRPr lang="sl-SI" b="1" dirty="0">
              <a:latin typeface="Bookman Old Style" pitchFamily="18" charset="0"/>
            </a:endParaRPr>
          </a:p>
          <a:p>
            <a:pPr marL="342900" indent="-342900" algn="just" fontAlgn="auto">
              <a:spcAft>
                <a:spcPts val="0"/>
              </a:spcAft>
              <a:buFont typeface="Arial" pitchFamily="34" charset="0"/>
              <a:buChar char="•"/>
              <a:defRPr/>
            </a:pPr>
            <a:r>
              <a:rPr lang="pt-BR" b="1" dirty="0">
                <a:latin typeface="Bookman Old Style" pitchFamily="18" charset="0"/>
              </a:rPr>
              <a:t>njegovo razmerje z materjo vse življenje distancirano</a:t>
            </a:r>
            <a:r>
              <a:rPr lang="sl-SI" b="1" dirty="0">
                <a:latin typeface="Bookman Old Style" pitchFamily="18" charset="0"/>
              </a:rPr>
              <a:t> (</a:t>
            </a:r>
            <a:r>
              <a:rPr lang="pl-PL" b="1" dirty="0">
                <a:latin typeface="Bookman Old Style" pitchFamily="18" charset="0"/>
              </a:rPr>
              <a:t>po drugi strani pa je bil odnos – za razliko od ohlapnega z očetom - poln občudujočega spoštovanja)</a:t>
            </a:r>
            <a:endParaRPr lang="sl-SI" b="1" dirty="0">
              <a:latin typeface="Bookman Old Style" pitchFamily="18" charset="0"/>
            </a:endParaRPr>
          </a:p>
          <a:p>
            <a:pPr marL="342900" indent="-342900" algn="just" fontAlgn="auto">
              <a:spcAft>
                <a:spcPts val="0"/>
              </a:spcAft>
              <a:buFont typeface="Arial" pitchFamily="34" charset="0"/>
              <a:buChar char="•"/>
              <a:defRPr/>
            </a:pPr>
            <a:endParaRPr lang="sl-SI" sz="2400" b="1" dirty="0">
              <a:latin typeface="Bookman Old Style" pitchFamily="18" charset="0"/>
            </a:endParaRPr>
          </a:p>
        </p:txBody>
      </p:sp>
      <p:sp>
        <p:nvSpPr>
          <p:cNvPr id="3" name="Title 2">
            <a:extLst>
              <a:ext uri="{FF2B5EF4-FFF2-40B4-BE49-F238E27FC236}">
                <a16:creationId xmlns:a16="http://schemas.microsoft.com/office/drawing/2014/main" id="{06F37EE1-9761-4F09-9BA8-A0CFFCFBA019}"/>
              </a:ext>
            </a:extLst>
          </p:cNvPr>
          <p:cNvSpPr>
            <a:spLocks noGrp="1"/>
          </p:cNvSpPr>
          <p:nvPr>
            <p:ph type="title"/>
          </p:nvPr>
        </p:nvSpPr>
        <p:spPr>
          <a:xfrm>
            <a:off x="2555776" y="332656"/>
            <a:ext cx="4114800" cy="701040"/>
          </a:xfrm>
          <a:solidFill>
            <a:schemeClr val="tx1">
              <a:lumMod val="85000"/>
            </a:schemeClr>
          </a:solidFill>
        </p:spPr>
        <p:style>
          <a:lnRef idx="2">
            <a:schemeClr val="accent1"/>
          </a:lnRef>
          <a:fillRef idx="1">
            <a:schemeClr val="lt1"/>
          </a:fillRef>
          <a:effectRef idx="0">
            <a:schemeClr val="accent1"/>
          </a:effectRef>
          <a:fontRef idx="minor">
            <a:schemeClr val="dk1"/>
          </a:fontRef>
        </p:style>
        <p:txBody>
          <a:bodyPr/>
          <a:lstStyle/>
          <a:p>
            <a:pPr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ŽIVLJENJE</a:t>
            </a:r>
          </a:p>
        </p:txBody>
      </p:sp>
      <p:pic>
        <p:nvPicPr>
          <p:cNvPr id="8196" name="Picture 3">
            <a:extLst>
              <a:ext uri="{FF2B5EF4-FFF2-40B4-BE49-F238E27FC236}">
                <a16:creationId xmlns:a16="http://schemas.microsoft.com/office/drawing/2014/main" id="{25930B83-C9B0-42FE-8BCB-C6F0F8A6F9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776663"/>
            <a:ext cx="2952750"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C52B2B-7AE6-4AD8-9EB5-A2FF717FAF09}"/>
              </a:ext>
            </a:extLst>
          </p:cNvPr>
          <p:cNvSpPr>
            <a:spLocks noGrp="1"/>
          </p:cNvSpPr>
          <p:nvPr>
            <p:ph sz="quarter" idx="13"/>
          </p:nvPr>
        </p:nvSpPr>
        <p:spPr>
          <a:xfrm>
            <a:off x="0" y="1341438"/>
            <a:ext cx="9144000" cy="2663825"/>
          </a:xfrm>
        </p:spPr>
        <p:txBody>
          <a:bodyPr/>
          <a:lstStyle/>
          <a:p>
            <a:pPr marL="342900" indent="-342900" algn="just" fontAlgn="auto">
              <a:spcAft>
                <a:spcPts val="0"/>
              </a:spcAft>
              <a:buFont typeface="Arial" pitchFamily="34" charset="0"/>
              <a:buChar char="•"/>
              <a:defRPr/>
            </a:pPr>
            <a:r>
              <a:rPr lang="sl-SI" sz="2400" b="1" dirty="0">
                <a:latin typeface="Bookman Old Style" pitchFamily="18" charset="0"/>
              </a:rPr>
              <a:t>letnico rojstva je Lagerfeld javno navedel leto 1938, pred časom pa kot leto 1935, 7. julija 2013 je nemški časopis Welt am Sonntag sporočil pravi rojstni datum oblikovalca, in sicer 10. september 1933 (informacija se opira na knjigo hobi-zgodovinarjev Maike in Ronalda Hostla iz hamburške mestne četrti Blankense)</a:t>
            </a:r>
          </a:p>
          <a:p>
            <a:pPr marL="342900" indent="-342900" algn="just" fontAlgn="auto">
              <a:spcAft>
                <a:spcPts val="0"/>
              </a:spcAft>
              <a:buFont typeface="Arial" pitchFamily="34" charset="0"/>
              <a:buChar char="•"/>
              <a:defRPr/>
            </a:pPr>
            <a:endParaRPr lang="sl-SI" sz="2400" b="1" dirty="0">
              <a:latin typeface="Bookman Old Style" pitchFamily="18" charset="0"/>
            </a:endParaRPr>
          </a:p>
        </p:txBody>
      </p:sp>
      <p:sp>
        <p:nvSpPr>
          <p:cNvPr id="3" name="Title 2">
            <a:extLst>
              <a:ext uri="{FF2B5EF4-FFF2-40B4-BE49-F238E27FC236}">
                <a16:creationId xmlns:a16="http://schemas.microsoft.com/office/drawing/2014/main" id="{5818377A-27CC-461C-ACEC-F8060DA8EF74}"/>
              </a:ext>
            </a:extLst>
          </p:cNvPr>
          <p:cNvSpPr>
            <a:spLocks noGrp="1"/>
          </p:cNvSpPr>
          <p:nvPr>
            <p:ph type="title"/>
          </p:nvPr>
        </p:nvSpPr>
        <p:spPr>
          <a:xfrm>
            <a:off x="1691680" y="332656"/>
            <a:ext cx="5760640" cy="701040"/>
          </a:xfrm>
          <a:solidFill>
            <a:schemeClr val="tx1">
              <a:lumMod val="85000"/>
            </a:schemeClr>
          </a:solidFill>
        </p:spPr>
        <p:txBody>
          <a:bodyPr>
            <a:noAutofit/>
          </a:bodyPr>
          <a:lstStyle/>
          <a:p>
            <a:pPr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LETNICA ROJSTVA...</a:t>
            </a:r>
          </a:p>
        </p:txBody>
      </p:sp>
      <p:pic>
        <p:nvPicPr>
          <p:cNvPr id="9220" name="Picture 2">
            <a:extLst>
              <a:ext uri="{FF2B5EF4-FFF2-40B4-BE49-F238E27FC236}">
                <a16:creationId xmlns:a16="http://schemas.microsoft.com/office/drawing/2014/main" id="{96D436AF-C4B5-4C34-AC70-69EBD89AA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050" y="3603625"/>
            <a:ext cx="222567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A13BEE-15DC-4E40-862D-0BA5242A46B0}"/>
              </a:ext>
            </a:extLst>
          </p:cNvPr>
          <p:cNvSpPr>
            <a:spLocks noGrp="1"/>
          </p:cNvSpPr>
          <p:nvPr>
            <p:ph type="title"/>
          </p:nvPr>
        </p:nvSpPr>
        <p:spPr>
          <a:xfrm>
            <a:off x="2555776" y="332656"/>
            <a:ext cx="4114800" cy="701040"/>
          </a:xfrm>
          <a:solidFill>
            <a:schemeClr val="tx1">
              <a:lumMod val="85000"/>
            </a:schemeClr>
          </a:solidFill>
        </p:spPr>
        <p:txBody>
          <a:bodyPr/>
          <a:lstStyle/>
          <a:p>
            <a:pPr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KARIERA</a:t>
            </a:r>
          </a:p>
        </p:txBody>
      </p:sp>
      <p:sp>
        <p:nvSpPr>
          <p:cNvPr id="5" name="Content Placeholder 4">
            <a:extLst>
              <a:ext uri="{FF2B5EF4-FFF2-40B4-BE49-F238E27FC236}">
                <a16:creationId xmlns:a16="http://schemas.microsoft.com/office/drawing/2014/main" id="{CF2EB598-1AF0-4ED9-A1AD-BCA77E73D54C}"/>
              </a:ext>
            </a:extLst>
          </p:cNvPr>
          <p:cNvSpPr>
            <a:spLocks noGrp="1"/>
          </p:cNvSpPr>
          <p:nvPr>
            <p:ph sz="quarter" idx="13"/>
          </p:nvPr>
        </p:nvSpPr>
        <p:spPr>
          <a:xfrm>
            <a:off x="-12700" y="1316038"/>
            <a:ext cx="9156700" cy="5541962"/>
          </a:xfrm>
        </p:spPr>
        <p:txBody>
          <a:bodyPr/>
          <a:lstStyle/>
          <a:p>
            <a:pPr marL="342900" indent="-342900" algn="just" fontAlgn="auto">
              <a:spcAft>
                <a:spcPts val="0"/>
              </a:spcAft>
              <a:buFont typeface="Arial" pitchFamily="34" charset="0"/>
              <a:buChar char="•"/>
              <a:defRPr/>
            </a:pPr>
            <a:r>
              <a:rPr lang="sl-SI" sz="2400" b="1" dirty="0">
                <a:latin typeface="Bookman Old Style" pitchFamily="18" charset="0"/>
              </a:rPr>
              <a:t>Njegova dejanska kariera modnega oblikovalca se je začela leta 1955 pri Pierru Balmainu</a:t>
            </a:r>
          </a:p>
          <a:p>
            <a:pPr marL="342900" indent="-342900" algn="just" fontAlgn="auto">
              <a:spcAft>
                <a:spcPts val="0"/>
              </a:spcAft>
              <a:buFont typeface="Arial" pitchFamily="34" charset="0"/>
              <a:buChar char="•"/>
              <a:defRPr/>
            </a:pPr>
            <a:r>
              <a:rPr lang="sl-SI" sz="2400" b="1" dirty="0">
                <a:latin typeface="Bookman Old Style" pitchFamily="18" charset="0"/>
              </a:rPr>
              <a:t>...</a:t>
            </a:r>
          </a:p>
          <a:p>
            <a:pPr algn="just" fontAlgn="auto">
              <a:spcAft>
                <a:spcPts val="0"/>
              </a:spcAft>
              <a:defRPr/>
            </a:pPr>
            <a:endParaRPr lang="sl-SI" sz="2400" b="1" dirty="0">
              <a:latin typeface="Bookman Old Style" pitchFamily="18" charset="0"/>
            </a:endParaRPr>
          </a:p>
          <a:p>
            <a:pPr marL="342900" indent="-342900" algn="just" fontAlgn="auto">
              <a:spcAft>
                <a:spcPts val="0"/>
              </a:spcAft>
              <a:buFont typeface="Arial" pitchFamily="34" charset="0"/>
              <a:buChar char="•"/>
              <a:defRPr/>
            </a:pPr>
            <a:r>
              <a:rPr lang="it-IT" sz="2400" b="1" dirty="0">
                <a:latin typeface="Bookman Old Style" pitchFamily="18" charset="0"/>
              </a:rPr>
              <a:t>Trenutno Lagerfeld živi in dela v Parizu</a:t>
            </a:r>
            <a:endParaRPr lang="sl-SI" sz="2400" b="1" dirty="0">
              <a:latin typeface="Bookman Old Style" pitchFamily="18" charset="0"/>
            </a:endParaRPr>
          </a:p>
          <a:p>
            <a:pPr algn="just" fontAlgn="auto">
              <a:spcAft>
                <a:spcPts val="0"/>
              </a:spcAft>
              <a:defRPr/>
            </a:pPr>
            <a:endParaRPr lang="sl-SI" sz="2400" b="1" dirty="0">
              <a:latin typeface="Bookman Old Style" pitchFamily="18" charset="0"/>
            </a:endParaRPr>
          </a:p>
          <a:p>
            <a:pPr marL="342900" indent="-342900" algn="just" fontAlgn="auto">
              <a:spcAft>
                <a:spcPts val="0"/>
              </a:spcAft>
              <a:buFont typeface="Arial" pitchFamily="34" charset="0"/>
              <a:buChar char="•"/>
              <a:defRPr/>
            </a:pPr>
            <a:r>
              <a:rPr lang="sl-SI" sz="2400" b="1" dirty="0">
                <a:latin typeface="Bookman Old Style" pitchFamily="18" charset="0"/>
              </a:rPr>
              <a:t>Poleg tega vzdržuje stanovanja v Monte Carlu, Rimu in New Yorku</a:t>
            </a:r>
          </a:p>
          <a:p>
            <a:pPr algn="just" fontAlgn="auto">
              <a:spcAft>
                <a:spcPts val="0"/>
              </a:spcAft>
              <a:defRPr/>
            </a:pPr>
            <a:endParaRPr lang="sl-SI" sz="2400" b="1" dirty="0">
              <a:latin typeface="Bookman Old Style" pitchFamily="18" charset="0"/>
            </a:endParaRPr>
          </a:p>
          <a:p>
            <a:pPr marL="342900" indent="-342900" algn="just" fontAlgn="auto">
              <a:spcAft>
                <a:spcPts val="0"/>
              </a:spcAft>
              <a:buFont typeface="Arial" pitchFamily="34" charset="0"/>
              <a:buChar char="•"/>
              <a:defRPr/>
            </a:pPr>
            <a:r>
              <a:rPr lang="sl-SI" sz="2400" b="1" dirty="0">
                <a:latin typeface="Bookman Old Style" pitchFamily="18" charset="0"/>
              </a:rPr>
              <a:t>Svojo vilo v hamburški mestni četrti Blankenese je prodal, prav tako tudi grad v francoski provinci Bretanija</a:t>
            </a:r>
          </a:p>
          <a:p>
            <a:pPr marL="342900" indent="-342900" algn="just" fontAlgn="auto">
              <a:spcAft>
                <a:spcPts val="0"/>
              </a:spcAft>
              <a:buFont typeface="Arial" pitchFamily="34" charset="0"/>
              <a:buChar char="•"/>
              <a:defRPr/>
            </a:pPr>
            <a:endParaRPr lang="sl-SI" sz="2400" b="1" dirty="0">
              <a:latin typeface="Bookman Old Style" pitchFamily="18" charset="0"/>
            </a:endParaRPr>
          </a:p>
          <a:p>
            <a:pPr algn="just" fontAlgn="auto">
              <a:spcAft>
                <a:spcPts val="0"/>
              </a:spcAft>
              <a:defRPr/>
            </a:pPr>
            <a:endParaRPr lang="sl-SI" sz="2400" b="1" dirty="0">
              <a:latin typeface="Bookman Old Style" pitchFamily="18" charset="0"/>
            </a:endParaRPr>
          </a:p>
          <a:p>
            <a:pPr marL="342900" indent="-342900" algn="just" fontAlgn="auto">
              <a:spcAft>
                <a:spcPts val="0"/>
              </a:spcAft>
              <a:buFont typeface="Arial" pitchFamily="34" charset="0"/>
              <a:buChar char="•"/>
              <a:defRPr/>
            </a:pPr>
            <a:endParaRPr lang="sl-SI" sz="2400" b="1" dirty="0">
              <a:latin typeface="Bookman Old Style" pitchFamily="18" charset="0"/>
            </a:endParaRPr>
          </a:p>
        </p:txBody>
      </p:sp>
      <p:pic>
        <p:nvPicPr>
          <p:cNvPr id="10244" name="Picture 3" descr="C:\Users\Sara\AppData\Local\Microsoft\Windows\Temporary Internet Files\Content.IE5\R2XTGQUC\MC900292468[1].wmf">
            <a:extLst>
              <a:ext uri="{FF2B5EF4-FFF2-40B4-BE49-F238E27FC236}">
                <a16:creationId xmlns:a16="http://schemas.microsoft.com/office/drawing/2014/main" id="{978C83E6-6E6C-46A7-95CD-573A624B4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1844675"/>
            <a:ext cx="178435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86EF9-9862-4701-BC96-B4D475B2063D}"/>
              </a:ext>
            </a:extLst>
          </p:cNvPr>
          <p:cNvSpPr>
            <a:spLocks noGrp="1"/>
          </p:cNvSpPr>
          <p:nvPr>
            <p:ph sz="quarter" idx="13"/>
          </p:nvPr>
        </p:nvSpPr>
        <p:spPr>
          <a:xfrm>
            <a:off x="0" y="1276350"/>
            <a:ext cx="9209088" cy="5454650"/>
          </a:xfrm>
        </p:spPr>
        <p:txBody>
          <a:bodyPr/>
          <a:lstStyle/>
          <a:p>
            <a:pPr marL="342900" indent="-342900" algn="just" fontAlgn="auto">
              <a:spcAft>
                <a:spcPts val="0"/>
              </a:spcAft>
              <a:buFont typeface="Arial" pitchFamily="34" charset="0"/>
              <a:buChar char="•"/>
              <a:defRPr/>
            </a:pPr>
            <a:r>
              <a:rPr lang="sl-SI" b="1" dirty="0">
                <a:latin typeface="Bookman Old Style" pitchFamily="18" charset="0"/>
              </a:rPr>
              <a:t>Po smrti partnerja Jacquesa de Bascherja, ki je leta 1989 umrl za posledicami virusa HIV</a:t>
            </a:r>
          </a:p>
          <a:p>
            <a:pPr algn="just" fontAlgn="auto">
              <a:spcAft>
                <a:spcPts val="0"/>
              </a:spcAft>
              <a:defRPr/>
            </a:pPr>
            <a:endParaRPr lang="sl-SI" b="1" dirty="0">
              <a:latin typeface="Bookman Old Style" pitchFamily="18" charset="0"/>
            </a:endParaRPr>
          </a:p>
          <a:p>
            <a:pPr marL="342900" indent="-342900" algn="just" fontAlgn="auto">
              <a:spcAft>
                <a:spcPts val="0"/>
              </a:spcAft>
              <a:buFont typeface="Arial" pitchFamily="34" charset="0"/>
              <a:buChar char="•"/>
              <a:defRPr/>
            </a:pPr>
            <a:r>
              <a:rPr lang="sl-SI" b="1" dirty="0">
                <a:latin typeface="Bookman Old Style" pitchFamily="18" charset="0"/>
              </a:rPr>
              <a:t>Za njega ves čas skrbijo sobarica, dva voznika in kuhar</a:t>
            </a:r>
          </a:p>
          <a:p>
            <a:pPr marL="342900" indent="-342900" algn="just" fontAlgn="auto">
              <a:spcAft>
                <a:spcPts val="0"/>
              </a:spcAft>
              <a:buFont typeface="Arial" pitchFamily="34" charset="0"/>
              <a:buChar char="•"/>
              <a:defRPr/>
            </a:pPr>
            <a:endParaRPr lang="sl-SI" b="1" dirty="0">
              <a:latin typeface="Bookman Old Style" pitchFamily="18" charset="0"/>
            </a:endParaRPr>
          </a:p>
          <a:p>
            <a:pPr marL="342900" indent="-342900" algn="just" fontAlgn="auto">
              <a:spcAft>
                <a:spcPts val="0"/>
              </a:spcAft>
              <a:buFont typeface="Arial" pitchFamily="34" charset="0"/>
              <a:buChar char="•"/>
              <a:defRPr/>
            </a:pPr>
            <a:r>
              <a:rPr lang="sl-SI" b="1" dirty="0">
                <a:latin typeface="Bookman Old Style" pitchFamily="18" charset="0"/>
              </a:rPr>
              <a:t>Lagerfeld velja za zelo </a:t>
            </a:r>
          </a:p>
          <a:p>
            <a:pPr algn="just" fontAlgn="auto">
              <a:spcAft>
                <a:spcPts val="0"/>
              </a:spcAft>
              <a:defRPr/>
            </a:pPr>
            <a:r>
              <a:rPr lang="sl-SI" b="1" dirty="0">
                <a:latin typeface="Bookman Old Style" pitchFamily="18" charset="0"/>
              </a:rPr>
              <a:t>   discipliniranega</a:t>
            </a:r>
          </a:p>
          <a:p>
            <a:pPr algn="just" fontAlgn="auto">
              <a:spcAft>
                <a:spcPts val="0"/>
              </a:spcAft>
              <a:defRPr/>
            </a:pPr>
            <a:r>
              <a:rPr lang="sl-SI" b="1" dirty="0">
                <a:latin typeface="Bookman Old Style" pitchFamily="18" charset="0"/>
              </a:rPr>
              <a:t>   deloholika z zelo široko</a:t>
            </a:r>
          </a:p>
          <a:p>
            <a:pPr algn="just" fontAlgn="auto">
              <a:spcAft>
                <a:spcPts val="0"/>
              </a:spcAft>
              <a:defRPr/>
            </a:pPr>
            <a:r>
              <a:rPr lang="sl-SI" b="1" dirty="0">
                <a:latin typeface="Bookman Old Style" pitchFamily="18" charset="0"/>
              </a:rPr>
              <a:t>   splošno izobrazbo</a:t>
            </a:r>
          </a:p>
          <a:p>
            <a:pPr algn="just" fontAlgn="auto">
              <a:spcAft>
                <a:spcPts val="0"/>
              </a:spcAft>
              <a:defRPr/>
            </a:pPr>
            <a:endParaRPr lang="sl-SI" b="1" dirty="0">
              <a:latin typeface="Bookman Old Style" pitchFamily="18" charset="0"/>
            </a:endParaRPr>
          </a:p>
          <a:p>
            <a:pPr marL="342900" indent="-342900" algn="just" fontAlgn="auto">
              <a:spcAft>
                <a:spcPts val="0"/>
              </a:spcAft>
              <a:buFont typeface="Arial" pitchFamily="34" charset="0"/>
              <a:buChar char="•"/>
              <a:defRPr/>
            </a:pPr>
            <a:r>
              <a:rPr lang="sl-SI" b="1" dirty="0">
                <a:latin typeface="Bookman Old Style" pitchFamily="18" charset="0"/>
              </a:rPr>
              <a:t>Njegova privatna</a:t>
            </a:r>
          </a:p>
          <a:p>
            <a:pPr algn="just" fontAlgn="auto">
              <a:spcAft>
                <a:spcPts val="0"/>
              </a:spcAft>
              <a:defRPr/>
            </a:pPr>
            <a:r>
              <a:rPr lang="sl-SI" b="1" dirty="0">
                <a:latin typeface="Bookman Old Style" pitchFamily="18" charset="0"/>
              </a:rPr>
              <a:t>   knjižnica obsega ca. </a:t>
            </a:r>
          </a:p>
          <a:p>
            <a:pPr algn="just" fontAlgn="auto">
              <a:spcAft>
                <a:spcPts val="0"/>
              </a:spcAft>
              <a:defRPr/>
            </a:pPr>
            <a:r>
              <a:rPr lang="sl-SI" b="1" dirty="0">
                <a:latin typeface="Bookman Old Style" pitchFamily="18" charset="0"/>
              </a:rPr>
              <a:t>   300. 000 knjig</a:t>
            </a:r>
          </a:p>
        </p:txBody>
      </p:sp>
      <p:sp>
        <p:nvSpPr>
          <p:cNvPr id="3" name="Title 2">
            <a:extLst>
              <a:ext uri="{FF2B5EF4-FFF2-40B4-BE49-F238E27FC236}">
                <a16:creationId xmlns:a16="http://schemas.microsoft.com/office/drawing/2014/main" id="{1971C6C2-33EB-4612-A23A-3283D55E4750}"/>
              </a:ext>
            </a:extLst>
          </p:cNvPr>
          <p:cNvSpPr>
            <a:spLocks noGrp="1"/>
          </p:cNvSpPr>
          <p:nvPr>
            <p:ph type="title"/>
          </p:nvPr>
        </p:nvSpPr>
        <p:spPr>
          <a:xfrm>
            <a:off x="1979712" y="404664"/>
            <a:ext cx="5328592" cy="701040"/>
          </a:xfrm>
          <a:solidFill>
            <a:schemeClr val="tx1">
              <a:lumMod val="85000"/>
            </a:schemeClr>
          </a:solidFill>
        </p:spPr>
        <p:txBody>
          <a:bodyPr>
            <a:noAutofit/>
          </a:bodyPr>
          <a:lstStyle/>
          <a:p>
            <a:pPr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ZASEBNO ŽIVLJENJE</a:t>
            </a:r>
          </a:p>
        </p:txBody>
      </p:sp>
      <p:pic>
        <p:nvPicPr>
          <p:cNvPr id="4" name="Picture 3">
            <a:extLst>
              <a:ext uri="{FF2B5EF4-FFF2-40B4-BE49-F238E27FC236}">
                <a16:creationId xmlns:a16="http://schemas.microsoft.com/office/drawing/2014/main" id="{47C7754F-7C00-4A68-8CCD-BC0343F7C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8947" y="2737471"/>
            <a:ext cx="2385416" cy="3689940"/>
          </a:xfrm>
          <a:prstGeom prst="rect">
            <a:avLst/>
          </a:prstGeom>
          <a:ln>
            <a:noFill/>
          </a:ln>
          <a:effectLst>
            <a:softEdge rad="112500"/>
          </a:effectLst>
        </p:spPr>
      </p:pic>
      <p:pic>
        <p:nvPicPr>
          <p:cNvPr id="5" name="Picture 4">
            <a:extLst>
              <a:ext uri="{FF2B5EF4-FFF2-40B4-BE49-F238E27FC236}">
                <a16:creationId xmlns:a16="http://schemas.microsoft.com/office/drawing/2014/main" id="{08075A36-95C4-464B-84AA-31D24F475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684" y="2737471"/>
            <a:ext cx="2487247" cy="3689940"/>
          </a:xfrm>
          <a:prstGeom prst="rect">
            <a:avLst/>
          </a:prstGeom>
          <a:ln>
            <a:noFill/>
          </a:ln>
          <a:effectLst>
            <a:softEdge rad="112500"/>
          </a:effectLst>
        </p:spPr>
      </p:pic>
      <p:sp>
        <p:nvSpPr>
          <p:cNvPr id="11270" name="TextBox 5">
            <a:extLst>
              <a:ext uri="{FF2B5EF4-FFF2-40B4-BE49-F238E27FC236}">
                <a16:creationId xmlns:a16="http://schemas.microsoft.com/office/drawing/2014/main" id="{4054A15A-213D-4B0F-9E53-6B59021F596E}"/>
              </a:ext>
            </a:extLst>
          </p:cNvPr>
          <p:cNvSpPr txBox="1">
            <a:spLocks noChangeArrowheads="1"/>
          </p:cNvSpPr>
          <p:nvPr/>
        </p:nvSpPr>
        <p:spPr bwMode="auto">
          <a:xfrm>
            <a:off x="4572000" y="6424613"/>
            <a:ext cx="5003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r>
              <a:rPr lang="sl-SI" altLang="sl-SI" sz="1400" b="1">
                <a:latin typeface="Bookman Old Style" panose="02050604050505020204" pitchFamily="18" charset="0"/>
              </a:rPr>
              <a:t>Njegov zdajšnji partner  Baptiste Giabiconi.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51FFBE-4369-47CD-82F0-661ACBD3BBCD}"/>
              </a:ext>
            </a:extLst>
          </p:cNvPr>
          <p:cNvSpPr>
            <a:spLocks noGrp="1"/>
          </p:cNvSpPr>
          <p:nvPr>
            <p:ph sz="quarter" idx="13"/>
          </p:nvPr>
        </p:nvSpPr>
        <p:spPr>
          <a:xfrm>
            <a:off x="0" y="1341438"/>
            <a:ext cx="9144000" cy="5516562"/>
          </a:xfrm>
        </p:spPr>
        <p:txBody>
          <a:bodyPr/>
          <a:lstStyle/>
          <a:p>
            <a:pPr marL="342900" indent="-342900" algn="just" fontAlgn="auto">
              <a:spcAft>
                <a:spcPts val="0"/>
              </a:spcAft>
              <a:buFont typeface="Arial" pitchFamily="34" charset="0"/>
              <a:buChar char="•"/>
              <a:defRPr/>
            </a:pPr>
            <a:r>
              <a:rPr lang="sl-SI" b="1" dirty="0">
                <a:latin typeface="Bookman Old Style" pitchFamily="18" charset="0"/>
              </a:rPr>
              <a:t>Njegov zaščitni znak so, poleg belega konjskega repa, ki ga nosi od leta 1976, tudi temna sončna očala</a:t>
            </a:r>
          </a:p>
          <a:p>
            <a:pPr algn="just" fontAlgn="auto">
              <a:spcAft>
                <a:spcPts val="0"/>
              </a:spcAft>
              <a:defRPr/>
            </a:pPr>
            <a:endParaRPr lang="sl-SI" b="1" dirty="0">
              <a:latin typeface="Bookman Old Style" pitchFamily="18" charset="0"/>
            </a:endParaRPr>
          </a:p>
          <a:p>
            <a:pPr marL="342900" indent="-342900" algn="just" fontAlgn="auto">
              <a:spcAft>
                <a:spcPts val="0"/>
              </a:spcAft>
              <a:buFont typeface="Arial" pitchFamily="34" charset="0"/>
              <a:buChar char="•"/>
              <a:defRPr/>
            </a:pPr>
            <a:r>
              <a:rPr lang="sl-SI" b="1" dirty="0">
                <a:latin typeface="Bookman Old Style" pitchFamily="18" charset="0"/>
              </a:rPr>
              <a:t>od začetka novega tisočletja se rad pokaže v na pol odprtih motociklističnih rokavicah, ozkih visokih ovratnikih, srebrnem nakitu znamke Chrome Hearts in ozkih hlačah ali kavbojkah</a:t>
            </a:r>
          </a:p>
        </p:txBody>
      </p:sp>
      <p:sp>
        <p:nvSpPr>
          <p:cNvPr id="3" name="Title 2">
            <a:extLst>
              <a:ext uri="{FF2B5EF4-FFF2-40B4-BE49-F238E27FC236}">
                <a16:creationId xmlns:a16="http://schemas.microsoft.com/office/drawing/2014/main" id="{94B83D23-AD25-45CB-A7C0-948B72474037}"/>
              </a:ext>
            </a:extLst>
          </p:cNvPr>
          <p:cNvSpPr>
            <a:spLocks noGrp="1"/>
          </p:cNvSpPr>
          <p:nvPr>
            <p:ph type="title"/>
          </p:nvPr>
        </p:nvSpPr>
        <p:spPr>
          <a:xfrm>
            <a:off x="2483768" y="332656"/>
            <a:ext cx="4114800" cy="701040"/>
          </a:xfrm>
          <a:solidFill>
            <a:schemeClr val="tx1">
              <a:lumMod val="85000"/>
            </a:schemeClr>
          </a:solidFill>
        </p:spPr>
        <p:txBody>
          <a:bodyPr>
            <a:normAutofit fontScale="90000"/>
          </a:bodyPr>
          <a:lstStyle/>
          <a:p>
            <a:pPr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ZAŠČITNI ZNAKI</a:t>
            </a:r>
          </a:p>
        </p:txBody>
      </p:sp>
      <p:pic>
        <p:nvPicPr>
          <p:cNvPr id="12292" name="Picture 3">
            <a:extLst>
              <a:ext uri="{FF2B5EF4-FFF2-40B4-BE49-F238E27FC236}">
                <a16:creationId xmlns:a16="http://schemas.microsoft.com/office/drawing/2014/main" id="{822579AE-4332-4EFD-9952-F181A3835F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3659188"/>
            <a:ext cx="1800225"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a:extLst>
              <a:ext uri="{FF2B5EF4-FFF2-40B4-BE49-F238E27FC236}">
                <a16:creationId xmlns:a16="http://schemas.microsoft.com/office/drawing/2014/main" id="{326E2842-F364-4D84-9BE5-1775E92E4C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3350" y="4033838"/>
            <a:ext cx="211455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47E3F6-FBF7-4A21-B061-FBC773D5AC55}"/>
              </a:ext>
            </a:extLst>
          </p:cNvPr>
          <p:cNvSpPr>
            <a:spLocks noGrp="1"/>
          </p:cNvSpPr>
          <p:nvPr>
            <p:ph sz="quarter" idx="13"/>
          </p:nvPr>
        </p:nvSpPr>
        <p:spPr>
          <a:xfrm>
            <a:off x="0" y="1341438"/>
            <a:ext cx="9144000" cy="5516562"/>
          </a:xfrm>
        </p:spPr>
        <p:txBody>
          <a:bodyPr/>
          <a:lstStyle/>
          <a:p>
            <a:pPr marL="342900" indent="-342900" algn="just" fontAlgn="auto">
              <a:spcAft>
                <a:spcPts val="0"/>
              </a:spcAft>
              <a:buFont typeface="Arial" pitchFamily="34" charset="0"/>
              <a:buChar char="•"/>
              <a:defRPr/>
            </a:pPr>
            <a:r>
              <a:rPr lang="pl-PL" b="1" dirty="0">
                <a:latin typeface="Bookman Old Style" pitchFamily="18" charset="0"/>
              </a:rPr>
              <a:t>Z volnenim plaščem je Lagerfeld leta 1955 prejel nagrado na natečaju »Mednarodnega sekretariata za volno« (IWS)</a:t>
            </a:r>
          </a:p>
          <a:p>
            <a:pPr marL="342900" indent="-342900" algn="just" fontAlgn="auto">
              <a:spcAft>
                <a:spcPts val="0"/>
              </a:spcAft>
              <a:buFont typeface="Arial" pitchFamily="34" charset="0"/>
              <a:buChar char="•"/>
              <a:defRPr/>
            </a:pPr>
            <a:endParaRPr lang="pl-PL" b="1" dirty="0">
              <a:latin typeface="Bookman Old Style" pitchFamily="18" charset="0"/>
            </a:endParaRPr>
          </a:p>
          <a:p>
            <a:pPr marL="342900" indent="-342900" algn="just" fontAlgn="auto">
              <a:spcAft>
                <a:spcPts val="0"/>
              </a:spcAft>
              <a:buFont typeface="Arial" pitchFamily="34" charset="0"/>
              <a:buChar char="•"/>
              <a:defRPr/>
            </a:pPr>
            <a:r>
              <a:rPr lang="sl-SI" b="1" dirty="0">
                <a:latin typeface="Bookman Old Style" pitchFamily="18" charset="0"/>
              </a:rPr>
              <a:t>Leta 1974 je Lagerfeld V Nemčiji pod imenom Karl Lagerfeld Impression ustanovil svoje prvo podjetje.</a:t>
            </a:r>
          </a:p>
          <a:p>
            <a:pPr marL="342900" indent="-342900" algn="just" fontAlgn="auto">
              <a:spcAft>
                <a:spcPts val="0"/>
              </a:spcAft>
              <a:buFont typeface="Arial" pitchFamily="34" charset="0"/>
              <a:buChar char="•"/>
              <a:defRPr/>
            </a:pPr>
            <a:endParaRPr lang="sl-SI" b="1" dirty="0">
              <a:latin typeface="Bookman Old Style" pitchFamily="18" charset="0"/>
            </a:endParaRPr>
          </a:p>
          <a:p>
            <a:pPr marL="342900" indent="-342900" algn="just" fontAlgn="auto">
              <a:spcAft>
                <a:spcPts val="0"/>
              </a:spcAft>
              <a:buFont typeface="Arial" pitchFamily="34" charset="0"/>
              <a:buChar char="•"/>
              <a:defRPr/>
            </a:pPr>
            <a:r>
              <a:rPr lang="sl-SI" b="1" dirty="0">
                <a:latin typeface="Bookman Old Style" pitchFamily="18" charset="0"/>
              </a:rPr>
              <a:t>1983 je delal kot umetniški vodja na Chanel</a:t>
            </a:r>
          </a:p>
        </p:txBody>
      </p:sp>
      <p:sp>
        <p:nvSpPr>
          <p:cNvPr id="3" name="Title 2">
            <a:extLst>
              <a:ext uri="{FF2B5EF4-FFF2-40B4-BE49-F238E27FC236}">
                <a16:creationId xmlns:a16="http://schemas.microsoft.com/office/drawing/2014/main" id="{5BE5FDC8-DEDC-4D62-B290-7286B3E32C61}"/>
              </a:ext>
            </a:extLst>
          </p:cNvPr>
          <p:cNvSpPr>
            <a:spLocks noGrp="1"/>
          </p:cNvSpPr>
          <p:nvPr>
            <p:ph type="title"/>
          </p:nvPr>
        </p:nvSpPr>
        <p:spPr>
          <a:xfrm>
            <a:off x="2483768" y="332656"/>
            <a:ext cx="4114800" cy="701040"/>
          </a:xfrm>
          <a:solidFill>
            <a:schemeClr val="tx1">
              <a:lumMod val="85000"/>
            </a:schemeClr>
          </a:solidFill>
        </p:spPr>
        <p:txBody>
          <a:bodyPr/>
          <a:lstStyle/>
          <a:p>
            <a:pPr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MODA</a:t>
            </a:r>
          </a:p>
        </p:txBody>
      </p:sp>
      <p:pic>
        <p:nvPicPr>
          <p:cNvPr id="13316" name="Picture 3">
            <a:extLst>
              <a:ext uri="{FF2B5EF4-FFF2-40B4-BE49-F238E27FC236}">
                <a16:creationId xmlns:a16="http://schemas.microsoft.com/office/drawing/2014/main" id="{FF9FB6DB-0834-4DE6-A154-B9BD536C15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871913"/>
            <a:ext cx="6048375"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796771-6261-472C-9A20-2205C6DB3F51}"/>
              </a:ext>
            </a:extLst>
          </p:cNvPr>
          <p:cNvSpPr>
            <a:spLocks noGrp="1"/>
          </p:cNvSpPr>
          <p:nvPr>
            <p:ph sz="quarter" idx="13"/>
          </p:nvPr>
        </p:nvSpPr>
        <p:spPr>
          <a:xfrm>
            <a:off x="-12700" y="1316038"/>
            <a:ext cx="9156700" cy="5541962"/>
          </a:xfrm>
        </p:spPr>
        <p:txBody>
          <a:bodyPr/>
          <a:lstStyle/>
          <a:p>
            <a:pPr marL="342900" indent="-342900" algn="just" fontAlgn="auto">
              <a:spcAft>
                <a:spcPts val="0"/>
              </a:spcAft>
              <a:buFont typeface="Arial" pitchFamily="34" charset="0"/>
              <a:buChar char="•"/>
              <a:defRPr/>
            </a:pPr>
            <a:r>
              <a:rPr lang="sl-SI" b="1" dirty="0">
                <a:latin typeface="Bookman Old Style" pitchFamily="18" charset="0"/>
              </a:rPr>
              <a:t>V novembru 2004 je Lagerfeld s svojim sodelovanjem s švedsko Discount modno znamko Hennes &amp; Mauritz (H&amp;M) poskrbel za senzacijo</a:t>
            </a:r>
          </a:p>
          <a:p>
            <a:pPr marL="342900" indent="-342900" algn="just" fontAlgn="auto">
              <a:spcAft>
                <a:spcPts val="0"/>
              </a:spcAft>
              <a:buFont typeface="Arial" pitchFamily="34" charset="0"/>
              <a:buChar char="•"/>
              <a:defRPr/>
            </a:pPr>
            <a:r>
              <a:rPr lang="sl-SI" b="1" dirty="0">
                <a:latin typeface="Bookman Old Style" pitchFamily="18" charset="0"/>
              </a:rPr>
              <a:t>Leta 2005 je ameriški modni koncern Tommy Hilfiger kupil znamko Lagerfeld skupaj z vsemi licencami za 27,8 milijonov dolarjev</a:t>
            </a:r>
          </a:p>
          <a:p>
            <a:pPr marL="342900" indent="-342900" algn="just" fontAlgn="auto">
              <a:spcAft>
                <a:spcPts val="0"/>
              </a:spcAft>
              <a:buFont typeface="Arial" pitchFamily="34" charset="0"/>
              <a:buChar char="•"/>
              <a:defRPr/>
            </a:pPr>
            <a:r>
              <a:rPr lang="sl-SI" b="1" dirty="0">
                <a:latin typeface="Bookman Old Style" pitchFamily="18" charset="0"/>
              </a:rPr>
              <a:t>Septembra leta 2010 je Lagerfeld odpovedal za 3. oktober načrtovano modno revijo svoje znamke na pariškem tednu mode. Tako je bila modna revija v marcu 2010 v Parizu zadnja za njegovo znamko</a:t>
            </a:r>
          </a:p>
        </p:txBody>
      </p:sp>
      <p:sp>
        <p:nvSpPr>
          <p:cNvPr id="3" name="Title 2">
            <a:extLst>
              <a:ext uri="{FF2B5EF4-FFF2-40B4-BE49-F238E27FC236}">
                <a16:creationId xmlns:a16="http://schemas.microsoft.com/office/drawing/2014/main" id="{A6BD9B97-8D12-4672-BF18-4B08B1504C17}"/>
              </a:ext>
            </a:extLst>
          </p:cNvPr>
          <p:cNvSpPr>
            <a:spLocks noGrp="1"/>
          </p:cNvSpPr>
          <p:nvPr>
            <p:ph type="title"/>
          </p:nvPr>
        </p:nvSpPr>
        <p:spPr>
          <a:xfrm>
            <a:off x="179512" y="332656"/>
            <a:ext cx="1296144" cy="720080"/>
          </a:xfrm>
          <a:solidFill>
            <a:schemeClr val="tx1">
              <a:lumMod val="85000"/>
            </a:schemeClr>
          </a:solidFill>
        </p:spPr>
        <p:txBody>
          <a:bodyPr/>
          <a:lstStyle/>
          <a:p>
            <a:pPr algn="l" fontAlgn="auto">
              <a:spcAft>
                <a:spcPts val="0"/>
              </a:spcAft>
              <a:defRPr/>
            </a:pPr>
            <a:r>
              <a:rPr lang="sl-SI" sz="3600" cap="none" dirty="0">
                <a:ln w="12700">
                  <a:solidFill>
                    <a:schemeClr val="tx2">
                      <a:satMod val="155000"/>
                    </a:schemeClr>
                  </a:solidFill>
                  <a:prstDash val="solid"/>
                </a:ln>
                <a:solidFill>
                  <a:schemeClr val="bg1">
                    <a:lumMod val="75000"/>
                    <a:lumOff val="25000"/>
                  </a:schemeClr>
                </a:solidFill>
                <a:effectLst>
                  <a:outerShdw blurRad="41275" dist="20320" dir="1800000" algn="tl" rotWithShape="0">
                    <a:srgbClr val="000000">
                      <a:alpha val="40000"/>
                    </a:srgbClr>
                  </a:outerShdw>
                </a:effectLst>
                <a:latin typeface="Bookman Old Style" pitchFamily="18" charset="0"/>
              </a:rPr>
              <a:t>...</a:t>
            </a:r>
          </a:p>
        </p:txBody>
      </p:sp>
      <p:pic>
        <p:nvPicPr>
          <p:cNvPr id="14340" name="Picture 3">
            <a:extLst>
              <a:ext uri="{FF2B5EF4-FFF2-40B4-BE49-F238E27FC236}">
                <a16:creationId xmlns:a16="http://schemas.microsoft.com/office/drawing/2014/main" id="{970D66C9-857F-4E4B-B227-C81724257D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4298950"/>
            <a:ext cx="316865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emplate>Black Tie</Template>
  <TotalTime>0</TotalTime>
  <Words>657</Words>
  <Application>Microsoft Office PowerPoint</Application>
  <PresentationFormat>On-screen Show (4:3)</PresentationFormat>
  <Paragraphs>87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Bookman Old Style</vt:lpstr>
      <vt:lpstr>Garamond</vt:lpstr>
      <vt:lpstr>BlackTie</vt:lpstr>
      <vt:lpstr>PowerPoint Presentation</vt:lpstr>
      <vt:lpstr>KARL  LAGERFELD</vt:lpstr>
      <vt:lpstr>ŽIVLJENJE</vt:lpstr>
      <vt:lpstr>LETNICA ROJSTVA...</vt:lpstr>
      <vt:lpstr>KARIERA</vt:lpstr>
      <vt:lpstr>ZASEBNO ŽIVLJENJE</vt:lpstr>
      <vt:lpstr>ZAŠČITNI ZNAKI</vt:lpstr>
      <vt:lpstr>MODA</vt:lpstr>
      <vt:lpstr>...</vt:lpstr>
      <vt:lpstr>...</vt:lpstr>
      <vt:lpstr>SODELOVANJE IN PROJEKTI</vt:lpstr>
      <vt:lpstr>...</vt:lpstr>
      <vt:lpstr>...</vt:lpstr>
      <vt:lpstr>KUSTOMOGRAFIJA</vt:lpstr>
      <vt:lpstr>FOTOGRAFIJA</vt:lpstr>
      <vt:lpstr>KRITIKE</vt:lpstr>
      <vt:lpstr>NAGRADE</vt:lpstr>
      <vt:lpstr>ZANIMIVOSTI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2019-06-03T09:05:57Z</dcterms:created>
  <dcterms:modified xsi:type="dcterms:W3CDTF">2019-06-03T09:05:57Z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