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573F237-1BC1-4A60-A5FA-5D2016D1D5B8}"/>
              </a:ext>
            </a:extLst>
          </p:cNvPr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FD0CEA3-7C39-47CC-AF23-1668B0070E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>
                <a:extLst>
                  <a:ext uri="{FF2B5EF4-FFF2-40B4-BE49-F238E27FC236}">
                    <a16:creationId xmlns:a16="http://schemas.microsoft.com/office/drawing/2014/main" id="{5BC9375E-909D-4603-9D95-E048B48D50F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>
                  <a:extLst>
                    <a:ext uri="{FF2B5EF4-FFF2-40B4-BE49-F238E27FC236}">
                      <a16:creationId xmlns:a16="http://schemas.microsoft.com/office/drawing/2014/main" id="{849E0A62-D2D4-4310-80A0-76E424A37A0D}"/>
                    </a:ext>
                  </a:extLst>
                </p:cNvPr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grpSp>
              <p:nvGrpSpPr>
                <p:cNvPr id="34" name="Group 6">
                  <a:extLst>
                    <a:ext uri="{FF2B5EF4-FFF2-40B4-BE49-F238E27FC236}">
                      <a16:creationId xmlns:a16="http://schemas.microsoft.com/office/drawing/2014/main" id="{95834771-288F-41B0-A95B-774E225D3448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>
                    <a:extLst>
                      <a:ext uri="{FF2B5EF4-FFF2-40B4-BE49-F238E27FC236}">
                        <a16:creationId xmlns:a16="http://schemas.microsoft.com/office/drawing/2014/main" id="{729CE11F-F96A-4D93-B495-367DFC2957A2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36" name="Freeform 8">
                    <a:extLst>
                      <a:ext uri="{FF2B5EF4-FFF2-40B4-BE49-F238E27FC236}">
                        <a16:creationId xmlns:a16="http://schemas.microsoft.com/office/drawing/2014/main" id="{D7506BA4-A92A-46C6-9D25-9D1A02EAAF6D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37" name="Freeform 9">
                    <a:extLst>
                      <a:ext uri="{FF2B5EF4-FFF2-40B4-BE49-F238E27FC236}">
                        <a16:creationId xmlns:a16="http://schemas.microsoft.com/office/drawing/2014/main" id="{D8B071BA-AFAF-4835-B918-F756A406E7FF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grpSp>
                <p:nvGrpSpPr>
                  <p:cNvPr id="38" name="Group 10">
                    <a:extLst>
                      <a:ext uri="{FF2B5EF4-FFF2-40B4-BE49-F238E27FC236}">
                        <a16:creationId xmlns:a16="http://schemas.microsoft.com/office/drawing/2014/main" id="{67C934F4-B7E1-4DEE-B7F6-AD9FBF28BAFC}"/>
                      </a:ext>
                    </a:extLst>
                  </p:cNvPr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>
                      <a:extLst>
                        <a:ext uri="{FF2B5EF4-FFF2-40B4-BE49-F238E27FC236}">
                          <a16:creationId xmlns:a16="http://schemas.microsoft.com/office/drawing/2014/main" id="{FF67CC95-5EA7-43D2-98A8-200B9C238BFB}"/>
                        </a:ext>
                      </a:extLst>
                    </p:cNvPr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sl-SI"/>
                    </a:p>
                  </p:txBody>
                </p:sp>
                <p:grpSp>
                  <p:nvGrpSpPr>
                    <p:cNvPr id="40" name="Group 12">
                      <a:extLst>
                        <a:ext uri="{FF2B5EF4-FFF2-40B4-BE49-F238E27FC236}">
                          <a16:creationId xmlns:a16="http://schemas.microsoft.com/office/drawing/2014/main" id="{3C11BCC4-3B4F-4299-9409-4EA215CD7F0E}"/>
                        </a:ext>
                      </a:extLst>
                    </p:cNvPr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>
                        <a:extLst>
                          <a:ext uri="{FF2B5EF4-FFF2-40B4-BE49-F238E27FC236}">
                            <a16:creationId xmlns:a16="http://schemas.microsoft.com/office/drawing/2014/main" id="{CCB7230D-2D6E-4042-B6EA-C6CB610F9CD6}"/>
                          </a:ext>
                        </a:extLst>
                      </p:cNvPr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sl-SI"/>
                      </a:p>
                    </p:txBody>
                  </p:sp>
                  <p:grpSp>
                    <p:nvGrpSpPr>
                      <p:cNvPr id="42" name="Group 14">
                        <a:extLst>
                          <a:ext uri="{FF2B5EF4-FFF2-40B4-BE49-F238E27FC236}">
                            <a16:creationId xmlns:a16="http://schemas.microsoft.com/office/drawing/2014/main" id="{92616842-8C8D-4447-A1E7-B77BADCD2F77}"/>
                          </a:ext>
                        </a:extLst>
                      </p:cNvPr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>
                          <a:extLst>
                            <a:ext uri="{FF2B5EF4-FFF2-40B4-BE49-F238E27FC236}">
                              <a16:creationId xmlns:a16="http://schemas.microsoft.com/office/drawing/2014/main" id="{19EEFA26-338E-42FB-8A79-5F93587E9B8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44" name="Line 16">
                          <a:extLst>
                            <a:ext uri="{FF2B5EF4-FFF2-40B4-BE49-F238E27FC236}">
                              <a16:creationId xmlns:a16="http://schemas.microsoft.com/office/drawing/2014/main" id="{19E239C0-E041-41AE-AE4D-46F73EC75AA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45" name="Line 17">
                          <a:extLst>
                            <a:ext uri="{FF2B5EF4-FFF2-40B4-BE49-F238E27FC236}">
                              <a16:creationId xmlns:a16="http://schemas.microsoft.com/office/drawing/2014/main" id="{1E4A1397-E6BF-439C-A070-3AC4575482B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46" name="Line 18">
                          <a:extLst>
                            <a:ext uri="{FF2B5EF4-FFF2-40B4-BE49-F238E27FC236}">
                              <a16:creationId xmlns:a16="http://schemas.microsoft.com/office/drawing/2014/main" id="{76830236-A1FA-4B2F-A0D2-63C32B59A51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47" name="Line 19">
                          <a:extLst>
                            <a:ext uri="{FF2B5EF4-FFF2-40B4-BE49-F238E27FC236}">
                              <a16:creationId xmlns:a16="http://schemas.microsoft.com/office/drawing/2014/main" id="{579E4553-94AC-40B3-A4BD-D03B34D8331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48" name="Line 20">
                          <a:extLst>
                            <a:ext uri="{FF2B5EF4-FFF2-40B4-BE49-F238E27FC236}">
                              <a16:creationId xmlns:a16="http://schemas.microsoft.com/office/drawing/2014/main" id="{65023725-001F-4AC4-B5AB-2F8D3E4749E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49" name="Line 21">
                          <a:extLst>
                            <a:ext uri="{FF2B5EF4-FFF2-40B4-BE49-F238E27FC236}">
                              <a16:creationId xmlns:a16="http://schemas.microsoft.com/office/drawing/2014/main" id="{33B98314-E76A-45D6-AD5F-E4DCD4F7248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0" name="Line 22">
                          <a:extLst>
                            <a:ext uri="{FF2B5EF4-FFF2-40B4-BE49-F238E27FC236}">
                              <a16:creationId xmlns:a16="http://schemas.microsoft.com/office/drawing/2014/main" id="{9A23804A-3020-4B20-99AD-186B579DE58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1" name="Line 23">
                          <a:extLst>
                            <a:ext uri="{FF2B5EF4-FFF2-40B4-BE49-F238E27FC236}">
                              <a16:creationId xmlns:a16="http://schemas.microsoft.com/office/drawing/2014/main" id="{6A59284C-367D-42AF-82E4-691E932721E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2" name="Line 24">
                          <a:extLst>
                            <a:ext uri="{FF2B5EF4-FFF2-40B4-BE49-F238E27FC236}">
                              <a16:creationId xmlns:a16="http://schemas.microsoft.com/office/drawing/2014/main" id="{4961F735-85A9-48B2-9024-9AA67D4E9B2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3" name="Line 25">
                          <a:extLst>
                            <a:ext uri="{FF2B5EF4-FFF2-40B4-BE49-F238E27FC236}">
                              <a16:creationId xmlns:a16="http://schemas.microsoft.com/office/drawing/2014/main" id="{0A130AD0-30B8-4DA9-B625-1139CD6303B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4" name="Line 26">
                          <a:extLst>
                            <a:ext uri="{FF2B5EF4-FFF2-40B4-BE49-F238E27FC236}">
                              <a16:creationId xmlns:a16="http://schemas.microsoft.com/office/drawing/2014/main" id="{3491948D-EE44-4F09-A9D7-2B8991400F8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5" name="Line 27">
                          <a:extLst>
                            <a:ext uri="{FF2B5EF4-FFF2-40B4-BE49-F238E27FC236}">
                              <a16:creationId xmlns:a16="http://schemas.microsoft.com/office/drawing/2014/main" id="{4D0B060F-16AA-4380-AD0B-3758B557E43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6" name="Line 28">
                          <a:extLst>
                            <a:ext uri="{FF2B5EF4-FFF2-40B4-BE49-F238E27FC236}">
                              <a16:creationId xmlns:a16="http://schemas.microsoft.com/office/drawing/2014/main" id="{781B51A4-7B2C-4797-B50F-6D169DA7F44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7" name="Line 29">
                          <a:extLst>
                            <a:ext uri="{FF2B5EF4-FFF2-40B4-BE49-F238E27FC236}">
                              <a16:creationId xmlns:a16="http://schemas.microsoft.com/office/drawing/2014/main" id="{19959EE2-F064-4032-937E-DA84AF3F644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8" name="Line 30">
                          <a:extLst>
                            <a:ext uri="{FF2B5EF4-FFF2-40B4-BE49-F238E27FC236}">
                              <a16:creationId xmlns:a16="http://schemas.microsoft.com/office/drawing/2014/main" id="{5D32706B-3E44-4600-B2E3-1A671203AC0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59" name="Line 31">
                          <a:extLst>
                            <a:ext uri="{FF2B5EF4-FFF2-40B4-BE49-F238E27FC236}">
                              <a16:creationId xmlns:a16="http://schemas.microsoft.com/office/drawing/2014/main" id="{15A1A735-BF6D-4AB4-B28E-A0C7493BFBC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0" name="Line 32">
                          <a:extLst>
                            <a:ext uri="{FF2B5EF4-FFF2-40B4-BE49-F238E27FC236}">
                              <a16:creationId xmlns:a16="http://schemas.microsoft.com/office/drawing/2014/main" id="{A6813CD8-5BA5-406E-8DFC-28D15D4F113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1" name="Line 33">
                          <a:extLst>
                            <a:ext uri="{FF2B5EF4-FFF2-40B4-BE49-F238E27FC236}">
                              <a16:creationId xmlns:a16="http://schemas.microsoft.com/office/drawing/2014/main" id="{D31CE321-DBC1-4068-B484-27DFE59653F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2" name="Line 34">
                          <a:extLst>
                            <a:ext uri="{FF2B5EF4-FFF2-40B4-BE49-F238E27FC236}">
                              <a16:creationId xmlns:a16="http://schemas.microsoft.com/office/drawing/2014/main" id="{9E8D6354-E4B3-44B3-BABA-0F91B5401E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3" name="Line 35">
                          <a:extLst>
                            <a:ext uri="{FF2B5EF4-FFF2-40B4-BE49-F238E27FC236}">
                              <a16:creationId xmlns:a16="http://schemas.microsoft.com/office/drawing/2014/main" id="{E1B37636-FAF2-4C42-BDFB-7571DC69A98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4" name="Line 36">
                          <a:extLst>
                            <a:ext uri="{FF2B5EF4-FFF2-40B4-BE49-F238E27FC236}">
                              <a16:creationId xmlns:a16="http://schemas.microsoft.com/office/drawing/2014/main" id="{19199774-9289-4D98-834D-D062C40C32C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5" name="Line 37">
                          <a:extLst>
                            <a:ext uri="{FF2B5EF4-FFF2-40B4-BE49-F238E27FC236}">
                              <a16:creationId xmlns:a16="http://schemas.microsoft.com/office/drawing/2014/main" id="{847D2475-338C-42FD-B820-54D428ACA17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6" name="Line 38">
                          <a:extLst>
                            <a:ext uri="{FF2B5EF4-FFF2-40B4-BE49-F238E27FC236}">
                              <a16:creationId xmlns:a16="http://schemas.microsoft.com/office/drawing/2014/main" id="{BCD018EF-C58C-4E2C-BDDC-63C34943EC7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7" name="Line 39">
                          <a:extLst>
                            <a:ext uri="{FF2B5EF4-FFF2-40B4-BE49-F238E27FC236}">
                              <a16:creationId xmlns:a16="http://schemas.microsoft.com/office/drawing/2014/main" id="{0AEA5C8A-C486-4E08-A767-D7A04A34035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8" name="Line 40">
                          <a:extLst>
                            <a:ext uri="{FF2B5EF4-FFF2-40B4-BE49-F238E27FC236}">
                              <a16:creationId xmlns:a16="http://schemas.microsoft.com/office/drawing/2014/main" id="{5657BB23-C5FC-45F5-9334-ECE3B889890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69" name="Line 41">
                          <a:extLst>
                            <a:ext uri="{FF2B5EF4-FFF2-40B4-BE49-F238E27FC236}">
                              <a16:creationId xmlns:a16="http://schemas.microsoft.com/office/drawing/2014/main" id="{40D43EFB-C61B-4069-8D71-A1B62638095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0" name="Line 42">
                          <a:extLst>
                            <a:ext uri="{FF2B5EF4-FFF2-40B4-BE49-F238E27FC236}">
                              <a16:creationId xmlns:a16="http://schemas.microsoft.com/office/drawing/2014/main" id="{623E7E85-9CAB-455C-8B07-8E9DD4F8E8D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1" name="Line 43">
                          <a:extLst>
                            <a:ext uri="{FF2B5EF4-FFF2-40B4-BE49-F238E27FC236}">
                              <a16:creationId xmlns:a16="http://schemas.microsoft.com/office/drawing/2014/main" id="{9BC13E45-72AC-4FB9-8E87-60BE975F61F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2" name="Line 44">
                          <a:extLst>
                            <a:ext uri="{FF2B5EF4-FFF2-40B4-BE49-F238E27FC236}">
                              <a16:creationId xmlns:a16="http://schemas.microsoft.com/office/drawing/2014/main" id="{3BE88C37-C235-4FDD-BD1D-BCA1F324A48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3" name="Line 45">
                          <a:extLst>
                            <a:ext uri="{FF2B5EF4-FFF2-40B4-BE49-F238E27FC236}">
                              <a16:creationId xmlns:a16="http://schemas.microsoft.com/office/drawing/2014/main" id="{D57FAD3A-8EFE-4D51-8B89-437DCD12CA7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4" name="Line 46">
                          <a:extLst>
                            <a:ext uri="{FF2B5EF4-FFF2-40B4-BE49-F238E27FC236}">
                              <a16:creationId xmlns:a16="http://schemas.microsoft.com/office/drawing/2014/main" id="{4ED21C78-3A1A-4589-8C3C-46B6E35CFE8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5" name="Line 47">
                          <a:extLst>
                            <a:ext uri="{FF2B5EF4-FFF2-40B4-BE49-F238E27FC236}">
                              <a16:creationId xmlns:a16="http://schemas.microsoft.com/office/drawing/2014/main" id="{7D275F02-49DE-4376-B87A-EE330515A45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6" name="Line 48">
                          <a:extLst>
                            <a:ext uri="{FF2B5EF4-FFF2-40B4-BE49-F238E27FC236}">
                              <a16:creationId xmlns:a16="http://schemas.microsoft.com/office/drawing/2014/main" id="{63AAA9F7-BD1B-49D5-85B7-AE943B20D9A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7" name="Line 49">
                          <a:extLst>
                            <a:ext uri="{FF2B5EF4-FFF2-40B4-BE49-F238E27FC236}">
                              <a16:creationId xmlns:a16="http://schemas.microsoft.com/office/drawing/2014/main" id="{6E1F06F6-F3B2-4238-ADD8-53C8B35DFE9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78" name="Freeform 50">
                          <a:extLst>
                            <a:ext uri="{FF2B5EF4-FFF2-40B4-BE49-F238E27FC236}">
                              <a16:creationId xmlns:a16="http://schemas.microsoft.com/office/drawing/2014/main" id="{48AD7B48-828C-42A0-A8D1-A8AEE71986AC}"/>
                            </a:ext>
                          </a:extLst>
                        </p:cNvPr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grpSp>
                      <p:nvGrpSpPr>
                        <p:cNvPr id="79" name="Group 51">
                          <a:extLst>
                            <a:ext uri="{FF2B5EF4-FFF2-40B4-BE49-F238E27FC236}">
                              <a16:creationId xmlns:a16="http://schemas.microsoft.com/office/drawing/2014/main" id="{BB4789D9-C235-4D39-959A-F05FD91CFC66}"/>
                            </a:ext>
                          </a:extLst>
                        </p:cNvPr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>
                            <a:extLst>
                              <a:ext uri="{FF2B5EF4-FFF2-40B4-BE49-F238E27FC236}">
                                <a16:creationId xmlns:a16="http://schemas.microsoft.com/office/drawing/2014/main" id="{10A43541-CCFC-4543-A104-55AFC449427B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7" name="Oval 53">
                            <a:extLst>
                              <a:ext uri="{FF2B5EF4-FFF2-40B4-BE49-F238E27FC236}">
                                <a16:creationId xmlns:a16="http://schemas.microsoft.com/office/drawing/2014/main" id="{36A17582-5302-4909-AD41-846D9F8CE130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8" name="Oval 54">
                            <a:extLst>
                              <a:ext uri="{FF2B5EF4-FFF2-40B4-BE49-F238E27FC236}">
                                <a16:creationId xmlns:a16="http://schemas.microsoft.com/office/drawing/2014/main" id="{AE42D909-7522-4491-86E2-985558A2440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9" name="Oval 55">
                            <a:extLst>
                              <a:ext uri="{FF2B5EF4-FFF2-40B4-BE49-F238E27FC236}">
                                <a16:creationId xmlns:a16="http://schemas.microsoft.com/office/drawing/2014/main" id="{C97AC48B-BCD1-49C9-94BD-47AA10C05B13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20" name="Oval 56">
                            <a:extLst>
                              <a:ext uri="{FF2B5EF4-FFF2-40B4-BE49-F238E27FC236}">
                                <a16:creationId xmlns:a16="http://schemas.microsoft.com/office/drawing/2014/main" id="{2E7CE3CE-5C7D-441A-A865-D6CBFC4C5A7A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21" name="Oval 57">
                            <a:extLst>
                              <a:ext uri="{FF2B5EF4-FFF2-40B4-BE49-F238E27FC236}">
                                <a16:creationId xmlns:a16="http://schemas.microsoft.com/office/drawing/2014/main" id="{CF353347-FB17-417D-B8B2-36189192FE0D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22" name="Oval 58">
                            <a:extLst>
                              <a:ext uri="{FF2B5EF4-FFF2-40B4-BE49-F238E27FC236}">
                                <a16:creationId xmlns:a16="http://schemas.microsoft.com/office/drawing/2014/main" id="{0C134CB4-4192-440A-95F9-29DB61A5436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23" name="Oval 59">
                            <a:extLst>
                              <a:ext uri="{FF2B5EF4-FFF2-40B4-BE49-F238E27FC236}">
                                <a16:creationId xmlns:a16="http://schemas.microsoft.com/office/drawing/2014/main" id="{E96C00F9-D00F-455F-92F4-3139E81EC03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24" name="Oval 60">
                            <a:extLst>
                              <a:ext uri="{FF2B5EF4-FFF2-40B4-BE49-F238E27FC236}">
                                <a16:creationId xmlns:a16="http://schemas.microsoft.com/office/drawing/2014/main" id="{5ED18901-0D68-4CE3-B6E0-36E87B174EEA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25" name="Oval 61">
                            <a:extLst>
                              <a:ext uri="{FF2B5EF4-FFF2-40B4-BE49-F238E27FC236}">
                                <a16:creationId xmlns:a16="http://schemas.microsoft.com/office/drawing/2014/main" id="{07C69BBF-3574-4351-B0A9-AAF63D298EE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26" name="Oval 62">
                            <a:extLst>
                              <a:ext uri="{FF2B5EF4-FFF2-40B4-BE49-F238E27FC236}">
                                <a16:creationId xmlns:a16="http://schemas.microsoft.com/office/drawing/2014/main" id="{73F1D1F3-2DB1-4EED-A61F-9BA6BDD8B63C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27" name="Oval 63">
                            <a:extLst>
                              <a:ext uri="{FF2B5EF4-FFF2-40B4-BE49-F238E27FC236}">
                                <a16:creationId xmlns:a16="http://schemas.microsoft.com/office/drawing/2014/main" id="{11E6B80A-A09E-45C0-BD1A-40622C0279A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</p:grpSp>
                    <p:sp>
                      <p:nvSpPr>
                        <p:cNvPr id="80" name="Line 64">
                          <a:extLst>
                            <a:ext uri="{FF2B5EF4-FFF2-40B4-BE49-F238E27FC236}">
                              <a16:creationId xmlns:a16="http://schemas.microsoft.com/office/drawing/2014/main" id="{384A3919-35CE-469F-8FBC-446C181F070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1" name="Line 65">
                          <a:extLst>
                            <a:ext uri="{FF2B5EF4-FFF2-40B4-BE49-F238E27FC236}">
                              <a16:creationId xmlns:a16="http://schemas.microsoft.com/office/drawing/2014/main" id="{DBDE291C-1235-47FF-ADA1-42B8DAA7F9F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2" name="Line 66">
                          <a:extLst>
                            <a:ext uri="{FF2B5EF4-FFF2-40B4-BE49-F238E27FC236}">
                              <a16:creationId xmlns:a16="http://schemas.microsoft.com/office/drawing/2014/main" id="{245BEB35-38C5-45F4-BF2A-4B2DCB6EAD4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3" name="Line 67">
                          <a:extLst>
                            <a:ext uri="{FF2B5EF4-FFF2-40B4-BE49-F238E27FC236}">
                              <a16:creationId xmlns:a16="http://schemas.microsoft.com/office/drawing/2014/main" id="{432E7DF3-C326-4B19-838B-D48DEE22594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4" name="Line 68">
                          <a:extLst>
                            <a:ext uri="{FF2B5EF4-FFF2-40B4-BE49-F238E27FC236}">
                              <a16:creationId xmlns:a16="http://schemas.microsoft.com/office/drawing/2014/main" id="{9FF1CC61-6FCD-4CAB-8385-A50EAA8765E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5" name="Line 69">
                          <a:extLst>
                            <a:ext uri="{FF2B5EF4-FFF2-40B4-BE49-F238E27FC236}">
                              <a16:creationId xmlns:a16="http://schemas.microsoft.com/office/drawing/2014/main" id="{4BF2219D-1D52-4C57-B2A5-4C0EC640B08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6" name="Line 70">
                          <a:extLst>
                            <a:ext uri="{FF2B5EF4-FFF2-40B4-BE49-F238E27FC236}">
                              <a16:creationId xmlns:a16="http://schemas.microsoft.com/office/drawing/2014/main" id="{24384DE5-F14C-4CC1-B84B-8E263E6B122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7" name="Line 71">
                          <a:extLst>
                            <a:ext uri="{FF2B5EF4-FFF2-40B4-BE49-F238E27FC236}">
                              <a16:creationId xmlns:a16="http://schemas.microsoft.com/office/drawing/2014/main" id="{A5E1250B-B39F-40E4-B214-656471150A3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8" name="Line 72">
                          <a:extLst>
                            <a:ext uri="{FF2B5EF4-FFF2-40B4-BE49-F238E27FC236}">
                              <a16:creationId xmlns:a16="http://schemas.microsoft.com/office/drawing/2014/main" id="{0DA2E0AC-70F3-4F9F-96AC-7264FDFDF7C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89" name="Line 73">
                          <a:extLst>
                            <a:ext uri="{FF2B5EF4-FFF2-40B4-BE49-F238E27FC236}">
                              <a16:creationId xmlns:a16="http://schemas.microsoft.com/office/drawing/2014/main" id="{133F79F9-4C0F-4233-8AA4-D8697C355BC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0" name="Line 74">
                          <a:extLst>
                            <a:ext uri="{FF2B5EF4-FFF2-40B4-BE49-F238E27FC236}">
                              <a16:creationId xmlns:a16="http://schemas.microsoft.com/office/drawing/2014/main" id="{FB85A358-B4C8-43C7-9E45-E3AD492D178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1" name="Line 75">
                          <a:extLst>
                            <a:ext uri="{FF2B5EF4-FFF2-40B4-BE49-F238E27FC236}">
                              <a16:creationId xmlns:a16="http://schemas.microsoft.com/office/drawing/2014/main" id="{C520FA3D-C6AB-4FCE-8875-92F097ACD51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2" name="Line 76">
                          <a:extLst>
                            <a:ext uri="{FF2B5EF4-FFF2-40B4-BE49-F238E27FC236}">
                              <a16:creationId xmlns:a16="http://schemas.microsoft.com/office/drawing/2014/main" id="{608B8DAD-F670-48BD-BF8E-B22EDAB5BBD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3" name="Line 77">
                          <a:extLst>
                            <a:ext uri="{FF2B5EF4-FFF2-40B4-BE49-F238E27FC236}">
                              <a16:creationId xmlns:a16="http://schemas.microsoft.com/office/drawing/2014/main" id="{FF486215-9D9F-45DD-8DDD-F41410F751E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4" name="Line 78">
                          <a:extLst>
                            <a:ext uri="{FF2B5EF4-FFF2-40B4-BE49-F238E27FC236}">
                              <a16:creationId xmlns:a16="http://schemas.microsoft.com/office/drawing/2014/main" id="{0D363277-D5FE-4C0B-A2BF-5C3A9874E91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5" name="Line 79">
                          <a:extLst>
                            <a:ext uri="{FF2B5EF4-FFF2-40B4-BE49-F238E27FC236}">
                              <a16:creationId xmlns:a16="http://schemas.microsoft.com/office/drawing/2014/main" id="{ED475E7E-DD21-418F-A648-6B089413F7B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6" name="Line 80">
                          <a:extLst>
                            <a:ext uri="{FF2B5EF4-FFF2-40B4-BE49-F238E27FC236}">
                              <a16:creationId xmlns:a16="http://schemas.microsoft.com/office/drawing/2014/main" id="{6236C637-343A-45F6-93E9-7E7883ABC80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7" name="Line 81">
                          <a:extLst>
                            <a:ext uri="{FF2B5EF4-FFF2-40B4-BE49-F238E27FC236}">
                              <a16:creationId xmlns:a16="http://schemas.microsoft.com/office/drawing/2014/main" id="{C9C5B620-BA0F-4B82-A8D0-D316826AB5E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8" name="Line 82">
                          <a:extLst>
                            <a:ext uri="{FF2B5EF4-FFF2-40B4-BE49-F238E27FC236}">
                              <a16:creationId xmlns:a16="http://schemas.microsoft.com/office/drawing/2014/main" id="{EBD83A00-E753-4014-94C8-570E857B2E1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99" name="Line 83">
                          <a:extLst>
                            <a:ext uri="{FF2B5EF4-FFF2-40B4-BE49-F238E27FC236}">
                              <a16:creationId xmlns:a16="http://schemas.microsoft.com/office/drawing/2014/main" id="{1A64FE9A-15E0-457E-8E6B-AF96F4607EC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0" name="Line 84">
                          <a:extLst>
                            <a:ext uri="{FF2B5EF4-FFF2-40B4-BE49-F238E27FC236}">
                              <a16:creationId xmlns:a16="http://schemas.microsoft.com/office/drawing/2014/main" id="{70B2BDB1-06D5-49F4-8602-C757355C65C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1" name="Line 85">
                          <a:extLst>
                            <a:ext uri="{FF2B5EF4-FFF2-40B4-BE49-F238E27FC236}">
                              <a16:creationId xmlns:a16="http://schemas.microsoft.com/office/drawing/2014/main" id="{7674BA82-7D49-4EED-B9BE-E5AA9772D8C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2" name="Line 86">
                          <a:extLst>
                            <a:ext uri="{FF2B5EF4-FFF2-40B4-BE49-F238E27FC236}">
                              <a16:creationId xmlns:a16="http://schemas.microsoft.com/office/drawing/2014/main" id="{8958B4FE-F3FB-4558-B8C4-63A9A7028C3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3" name="Line 87">
                          <a:extLst>
                            <a:ext uri="{FF2B5EF4-FFF2-40B4-BE49-F238E27FC236}">
                              <a16:creationId xmlns:a16="http://schemas.microsoft.com/office/drawing/2014/main" id="{9C154FD6-4443-4F6F-B2D9-03367903E27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4" name="Line 88">
                          <a:extLst>
                            <a:ext uri="{FF2B5EF4-FFF2-40B4-BE49-F238E27FC236}">
                              <a16:creationId xmlns:a16="http://schemas.microsoft.com/office/drawing/2014/main" id="{DD4BEFFD-9200-4885-90D0-90F14912953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5" name="Line 89">
                          <a:extLst>
                            <a:ext uri="{FF2B5EF4-FFF2-40B4-BE49-F238E27FC236}">
                              <a16:creationId xmlns:a16="http://schemas.microsoft.com/office/drawing/2014/main" id="{99D616A1-AB58-4AA5-AE70-FED1B6FF133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6" name="Line 90">
                          <a:extLst>
                            <a:ext uri="{FF2B5EF4-FFF2-40B4-BE49-F238E27FC236}">
                              <a16:creationId xmlns:a16="http://schemas.microsoft.com/office/drawing/2014/main" id="{D0ABF1C2-3B90-46D8-8A7A-DBA0CF211F1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" name="Line 91">
                          <a:extLst>
                            <a:ext uri="{FF2B5EF4-FFF2-40B4-BE49-F238E27FC236}">
                              <a16:creationId xmlns:a16="http://schemas.microsoft.com/office/drawing/2014/main" id="{706A4883-58DC-439C-B829-4D5393B0890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" name="Line 92">
                          <a:extLst>
                            <a:ext uri="{FF2B5EF4-FFF2-40B4-BE49-F238E27FC236}">
                              <a16:creationId xmlns:a16="http://schemas.microsoft.com/office/drawing/2014/main" id="{A0DF0407-84CA-49AC-B470-7FB2FE101CD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" name="Line 93">
                          <a:extLst>
                            <a:ext uri="{FF2B5EF4-FFF2-40B4-BE49-F238E27FC236}">
                              <a16:creationId xmlns:a16="http://schemas.microsoft.com/office/drawing/2014/main" id="{B0C03098-AD11-4108-9A39-381CD1424FE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" name="Line 94">
                          <a:extLst>
                            <a:ext uri="{FF2B5EF4-FFF2-40B4-BE49-F238E27FC236}">
                              <a16:creationId xmlns:a16="http://schemas.microsoft.com/office/drawing/2014/main" id="{550E7297-CBE5-4D0A-9C5E-BFA09B1A855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" name="Line 95">
                          <a:extLst>
                            <a:ext uri="{FF2B5EF4-FFF2-40B4-BE49-F238E27FC236}">
                              <a16:creationId xmlns:a16="http://schemas.microsoft.com/office/drawing/2014/main" id="{AC3BFF50-637B-44AB-BEB6-9E8D709B3D8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" name="Line 96">
                          <a:extLst>
                            <a:ext uri="{FF2B5EF4-FFF2-40B4-BE49-F238E27FC236}">
                              <a16:creationId xmlns:a16="http://schemas.microsoft.com/office/drawing/2014/main" id="{4569AF46-FEED-4E2A-A721-0ABFCF90C13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" name="Line 97">
                          <a:extLst>
                            <a:ext uri="{FF2B5EF4-FFF2-40B4-BE49-F238E27FC236}">
                              <a16:creationId xmlns:a16="http://schemas.microsoft.com/office/drawing/2014/main" id="{0F196974-88A4-446B-A144-B654DD5251E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4" name="Line 98">
                          <a:extLst>
                            <a:ext uri="{FF2B5EF4-FFF2-40B4-BE49-F238E27FC236}">
                              <a16:creationId xmlns:a16="http://schemas.microsoft.com/office/drawing/2014/main" id="{8164655D-E3C2-4CDB-93FA-89ECB6C0E60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5" name="Line 99">
                          <a:extLst>
                            <a:ext uri="{FF2B5EF4-FFF2-40B4-BE49-F238E27FC236}">
                              <a16:creationId xmlns:a16="http://schemas.microsoft.com/office/drawing/2014/main" id="{A1108820-A525-4AFC-A914-B25B2EFEC91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>
                <a:extLst>
                  <a:ext uri="{FF2B5EF4-FFF2-40B4-BE49-F238E27FC236}">
                    <a16:creationId xmlns:a16="http://schemas.microsoft.com/office/drawing/2014/main" id="{91AA0ED6-BB95-455D-8A3B-07B76F62DF8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>
                  <a:extLst>
                    <a:ext uri="{FF2B5EF4-FFF2-40B4-BE49-F238E27FC236}">
                      <a16:creationId xmlns:a16="http://schemas.microsoft.com/office/drawing/2014/main" id="{CFD4A4D2-684C-4530-AE09-78170B065F8F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22" name="Line 102">
                  <a:extLst>
                    <a:ext uri="{FF2B5EF4-FFF2-40B4-BE49-F238E27FC236}">
                      <a16:creationId xmlns:a16="http://schemas.microsoft.com/office/drawing/2014/main" id="{0947F61A-54FE-4843-BC77-6702E8A1C68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grpSp>
              <p:nvGrpSpPr>
                <p:cNvPr id="23" name="Group 103">
                  <a:extLst>
                    <a:ext uri="{FF2B5EF4-FFF2-40B4-BE49-F238E27FC236}">
                      <a16:creationId xmlns:a16="http://schemas.microsoft.com/office/drawing/2014/main" id="{92CB6AA9-9B45-46DD-8360-B7C36B7D877B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>
                    <a:extLst>
                      <a:ext uri="{FF2B5EF4-FFF2-40B4-BE49-F238E27FC236}">
                        <a16:creationId xmlns:a16="http://schemas.microsoft.com/office/drawing/2014/main" id="{2923213A-88BB-4377-96D0-F50F19E3D2F9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25" name="Freeform 105">
                    <a:extLst>
                      <a:ext uri="{FF2B5EF4-FFF2-40B4-BE49-F238E27FC236}">
                        <a16:creationId xmlns:a16="http://schemas.microsoft.com/office/drawing/2014/main" id="{4488CA8B-3737-4353-98DD-0DEB6959972C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26" name="Line 106">
                    <a:extLst>
                      <a:ext uri="{FF2B5EF4-FFF2-40B4-BE49-F238E27FC236}">
                        <a16:creationId xmlns:a16="http://schemas.microsoft.com/office/drawing/2014/main" id="{D7063E6D-56B5-4135-A269-1889B42E0339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27" name="Line 107">
                    <a:extLst>
                      <a:ext uri="{FF2B5EF4-FFF2-40B4-BE49-F238E27FC236}">
                        <a16:creationId xmlns:a16="http://schemas.microsoft.com/office/drawing/2014/main" id="{E461A7A3-7796-4DA6-B098-D83B30E72440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28" name="Line 108">
                    <a:extLst>
                      <a:ext uri="{FF2B5EF4-FFF2-40B4-BE49-F238E27FC236}">
                        <a16:creationId xmlns:a16="http://schemas.microsoft.com/office/drawing/2014/main" id="{B838735F-1255-4957-87F7-09DD5A06FA74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29" name="Line 109">
                    <a:extLst>
                      <a:ext uri="{FF2B5EF4-FFF2-40B4-BE49-F238E27FC236}">
                        <a16:creationId xmlns:a16="http://schemas.microsoft.com/office/drawing/2014/main" id="{42FF949C-F477-466A-9B0E-364FF5AB1794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30" name="Line 110">
                    <a:extLst>
                      <a:ext uri="{FF2B5EF4-FFF2-40B4-BE49-F238E27FC236}">
                        <a16:creationId xmlns:a16="http://schemas.microsoft.com/office/drawing/2014/main" id="{FC950D61-0142-4974-BDF0-DF5F2394146B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31" name="Line 111">
                    <a:extLst>
                      <a:ext uri="{FF2B5EF4-FFF2-40B4-BE49-F238E27FC236}">
                        <a16:creationId xmlns:a16="http://schemas.microsoft.com/office/drawing/2014/main" id="{F8F6FB4C-CD16-403A-B91E-4AF927407E8B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32" name="Line 112">
                    <a:extLst>
                      <a:ext uri="{FF2B5EF4-FFF2-40B4-BE49-F238E27FC236}">
                        <a16:creationId xmlns:a16="http://schemas.microsoft.com/office/drawing/2014/main" id="{CC2909BF-2A50-45F9-8EAB-A989339C6E08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</p:grpSp>
          </p:grpSp>
        </p:grpSp>
        <p:grpSp>
          <p:nvGrpSpPr>
            <p:cNvPr id="6" name="Group 113">
              <a:extLst>
                <a:ext uri="{FF2B5EF4-FFF2-40B4-BE49-F238E27FC236}">
                  <a16:creationId xmlns:a16="http://schemas.microsoft.com/office/drawing/2014/main" id="{1CBCB0CD-735F-4A35-A428-CD6193A6D6F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>
                <a:extLst>
                  <a:ext uri="{FF2B5EF4-FFF2-40B4-BE49-F238E27FC236}">
                    <a16:creationId xmlns:a16="http://schemas.microsoft.com/office/drawing/2014/main" id="{2CDE78DA-CCBE-4A00-BE62-8B693DD248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8" name="Freeform 115">
                <a:extLst>
                  <a:ext uri="{FF2B5EF4-FFF2-40B4-BE49-F238E27FC236}">
                    <a16:creationId xmlns:a16="http://schemas.microsoft.com/office/drawing/2014/main" id="{23D08227-1F56-4E8C-8FDC-D500375F8F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" name="Rectangle 116">
                <a:extLst>
                  <a:ext uri="{FF2B5EF4-FFF2-40B4-BE49-F238E27FC236}">
                    <a16:creationId xmlns:a16="http://schemas.microsoft.com/office/drawing/2014/main" id="{63E2DCB6-8A05-4F8E-9083-C72A27B184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" name="Rectangle 117">
                <a:extLst>
                  <a:ext uri="{FF2B5EF4-FFF2-40B4-BE49-F238E27FC236}">
                    <a16:creationId xmlns:a16="http://schemas.microsoft.com/office/drawing/2014/main" id="{3FC56DE3-1CFA-40B4-912B-5007BD1A70B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1" name="Rectangle 118">
                <a:extLst>
                  <a:ext uri="{FF2B5EF4-FFF2-40B4-BE49-F238E27FC236}">
                    <a16:creationId xmlns:a16="http://schemas.microsoft.com/office/drawing/2014/main" id="{787C52F7-B62E-4364-BF03-AF6F158D32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2" name="Rectangle 119">
                <a:extLst>
                  <a:ext uri="{FF2B5EF4-FFF2-40B4-BE49-F238E27FC236}">
                    <a16:creationId xmlns:a16="http://schemas.microsoft.com/office/drawing/2014/main" id="{95C28A38-DD36-4188-A117-9B2DB68FF60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grpSp>
            <p:nvGrpSpPr>
              <p:cNvPr id="13" name="Group 120">
                <a:extLst>
                  <a:ext uri="{FF2B5EF4-FFF2-40B4-BE49-F238E27FC236}">
                    <a16:creationId xmlns:a16="http://schemas.microsoft.com/office/drawing/2014/main" id="{41DC99A3-938E-4865-97A2-D7E33B086E3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4" name="Oval 121">
                  <a:extLst>
                    <a:ext uri="{FF2B5EF4-FFF2-40B4-BE49-F238E27FC236}">
                      <a16:creationId xmlns:a16="http://schemas.microsoft.com/office/drawing/2014/main" id="{B00B154E-1F8E-4936-A443-D245B0CA4E85}"/>
                    </a:ext>
                  </a:extLst>
                </p:cNvPr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sl-SI"/>
                </a:p>
              </p:txBody>
            </p:sp>
            <p:sp>
              <p:nvSpPr>
                <p:cNvPr id="15" name="Freeform 122">
                  <a:extLst>
                    <a:ext uri="{FF2B5EF4-FFF2-40B4-BE49-F238E27FC236}">
                      <a16:creationId xmlns:a16="http://schemas.microsoft.com/office/drawing/2014/main" id="{9CCB633C-5B56-47C1-94FD-65D5E34DD753}"/>
                    </a:ext>
                  </a:extLst>
                </p:cNvPr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sl-SI"/>
                </a:p>
              </p:txBody>
            </p:sp>
            <p:sp>
              <p:nvSpPr>
                <p:cNvPr id="16" name="Freeform 123">
                  <a:extLst>
                    <a:ext uri="{FF2B5EF4-FFF2-40B4-BE49-F238E27FC236}">
                      <a16:creationId xmlns:a16="http://schemas.microsoft.com/office/drawing/2014/main" id="{05978BD9-471D-4CBD-B564-C3CA8B958DE8}"/>
                    </a:ext>
                  </a:extLst>
                </p:cNvPr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sl-SI"/>
                </a:p>
              </p:txBody>
            </p:sp>
            <p:sp>
              <p:nvSpPr>
                <p:cNvPr id="17" name="Freeform 124">
                  <a:extLst>
                    <a:ext uri="{FF2B5EF4-FFF2-40B4-BE49-F238E27FC236}">
                      <a16:creationId xmlns:a16="http://schemas.microsoft.com/office/drawing/2014/main" id="{6846AF32-EF0D-45B4-8EFA-0939CFE762E3}"/>
                    </a:ext>
                  </a:extLst>
                </p:cNvPr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sl-SI"/>
                </a:p>
              </p:txBody>
            </p:sp>
            <p:sp>
              <p:nvSpPr>
                <p:cNvPr id="18" name="Freeform 125">
                  <a:extLst>
                    <a:ext uri="{FF2B5EF4-FFF2-40B4-BE49-F238E27FC236}">
                      <a16:creationId xmlns:a16="http://schemas.microsoft.com/office/drawing/2014/main" id="{8CB7FD1A-898F-4C73-9672-0DA32B7C5A29}"/>
                    </a:ext>
                  </a:extLst>
                </p:cNvPr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sl-SI"/>
                </a:p>
              </p:txBody>
            </p:sp>
          </p:grpSp>
        </p:grpSp>
      </p:grpSp>
      <p:sp>
        <p:nvSpPr>
          <p:cNvPr id="2777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2777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128" name="Rectangle 128">
            <a:extLst>
              <a:ext uri="{FF2B5EF4-FFF2-40B4-BE49-F238E27FC236}">
                <a16:creationId xmlns:a16="http://schemas.microsoft.com/office/drawing/2014/main" id="{3669F7A9-114C-4B35-8EB8-7EF8FA7CA90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29" name="Rectangle 129">
            <a:extLst>
              <a:ext uri="{FF2B5EF4-FFF2-40B4-BE49-F238E27FC236}">
                <a16:creationId xmlns:a16="http://schemas.microsoft.com/office/drawing/2014/main" id="{1F44064C-2ED1-48FE-8B0D-3ADC76E146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30" name="Rectangle 130">
            <a:extLst>
              <a:ext uri="{FF2B5EF4-FFF2-40B4-BE49-F238E27FC236}">
                <a16:creationId xmlns:a16="http://schemas.microsoft.com/office/drawing/2014/main" id="{9ADD3EAB-D225-4C1F-BF8A-2DA24BB09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58365BC8-5B6E-4C8B-B897-017BFB4B67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35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126">
            <a:extLst>
              <a:ext uri="{FF2B5EF4-FFF2-40B4-BE49-F238E27FC236}">
                <a16:creationId xmlns:a16="http://schemas.microsoft.com/office/drawing/2014/main" id="{8B47ABEC-CB78-4A2C-B919-8CED71C061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7">
            <a:extLst>
              <a:ext uri="{FF2B5EF4-FFF2-40B4-BE49-F238E27FC236}">
                <a16:creationId xmlns:a16="http://schemas.microsoft.com/office/drawing/2014/main" id="{859FFB8F-9C4D-4706-AE98-188DFF845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8">
            <a:extLst>
              <a:ext uri="{FF2B5EF4-FFF2-40B4-BE49-F238E27FC236}">
                <a16:creationId xmlns:a16="http://schemas.microsoft.com/office/drawing/2014/main" id="{F57AB48D-FC77-4542-831F-763013427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1F761-05A4-4AB5-B3A3-B060E425C8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174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126">
            <a:extLst>
              <a:ext uri="{FF2B5EF4-FFF2-40B4-BE49-F238E27FC236}">
                <a16:creationId xmlns:a16="http://schemas.microsoft.com/office/drawing/2014/main" id="{E768D4C0-EB5B-474A-B453-06B3C3F083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7">
            <a:extLst>
              <a:ext uri="{FF2B5EF4-FFF2-40B4-BE49-F238E27FC236}">
                <a16:creationId xmlns:a16="http://schemas.microsoft.com/office/drawing/2014/main" id="{6A1D2C62-188F-405B-AB28-44D19ADAD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8">
            <a:extLst>
              <a:ext uri="{FF2B5EF4-FFF2-40B4-BE49-F238E27FC236}">
                <a16:creationId xmlns:a16="http://schemas.microsoft.com/office/drawing/2014/main" id="{8BCE479D-8CEA-4F86-94DD-55F2896BDF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A30AE-C7CD-497B-B3AF-6C083E66E9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3332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126">
            <a:extLst>
              <a:ext uri="{FF2B5EF4-FFF2-40B4-BE49-F238E27FC236}">
                <a16:creationId xmlns:a16="http://schemas.microsoft.com/office/drawing/2014/main" id="{B42CF2DA-4AA1-43ED-877C-7AD59CAED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7">
            <a:extLst>
              <a:ext uri="{FF2B5EF4-FFF2-40B4-BE49-F238E27FC236}">
                <a16:creationId xmlns:a16="http://schemas.microsoft.com/office/drawing/2014/main" id="{94D56A5A-7E61-4096-969D-D9FA64C5E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8">
            <a:extLst>
              <a:ext uri="{FF2B5EF4-FFF2-40B4-BE49-F238E27FC236}">
                <a16:creationId xmlns:a16="http://schemas.microsoft.com/office/drawing/2014/main" id="{CF1CE66A-57BF-4848-8926-46BBB075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E7646-20DB-4C21-8891-24A073800C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8906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126">
            <a:extLst>
              <a:ext uri="{FF2B5EF4-FFF2-40B4-BE49-F238E27FC236}">
                <a16:creationId xmlns:a16="http://schemas.microsoft.com/office/drawing/2014/main" id="{537EAAB6-9774-476A-919B-C53CCECA3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7">
            <a:extLst>
              <a:ext uri="{FF2B5EF4-FFF2-40B4-BE49-F238E27FC236}">
                <a16:creationId xmlns:a16="http://schemas.microsoft.com/office/drawing/2014/main" id="{D8C616C2-01C3-4F18-9B2F-CCE0CEE886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8">
            <a:extLst>
              <a:ext uri="{FF2B5EF4-FFF2-40B4-BE49-F238E27FC236}">
                <a16:creationId xmlns:a16="http://schemas.microsoft.com/office/drawing/2014/main" id="{62A17549-F1CB-409F-B319-EA88F4E369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44958-8574-46EE-8A3B-B9263CB7E7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195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6">
            <a:extLst>
              <a:ext uri="{FF2B5EF4-FFF2-40B4-BE49-F238E27FC236}">
                <a16:creationId xmlns:a16="http://schemas.microsoft.com/office/drawing/2014/main" id="{1ED909E7-F446-438A-B041-9B6F8AC31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7">
            <a:extLst>
              <a:ext uri="{FF2B5EF4-FFF2-40B4-BE49-F238E27FC236}">
                <a16:creationId xmlns:a16="http://schemas.microsoft.com/office/drawing/2014/main" id="{2FA32A93-45A3-4234-9E71-C46A030ED8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8">
            <a:extLst>
              <a:ext uri="{FF2B5EF4-FFF2-40B4-BE49-F238E27FC236}">
                <a16:creationId xmlns:a16="http://schemas.microsoft.com/office/drawing/2014/main" id="{BE4E2A1C-1E62-49E6-A8E8-B5D9E3C85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5FA37-2207-4887-88D2-6EEE08EC55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6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126">
            <a:extLst>
              <a:ext uri="{FF2B5EF4-FFF2-40B4-BE49-F238E27FC236}">
                <a16:creationId xmlns:a16="http://schemas.microsoft.com/office/drawing/2014/main" id="{B24B28E2-6A5A-40F3-B76B-B6E1C31FB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E31B1419-98E5-4762-8C43-CE6F38C4C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28">
            <a:extLst>
              <a:ext uri="{FF2B5EF4-FFF2-40B4-BE49-F238E27FC236}">
                <a16:creationId xmlns:a16="http://schemas.microsoft.com/office/drawing/2014/main" id="{82EB08F6-856E-4497-AA37-C6A01305D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C06C1-219E-4C20-8013-201DCC9892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79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126">
            <a:extLst>
              <a:ext uri="{FF2B5EF4-FFF2-40B4-BE49-F238E27FC236}">
                <a16:creationId xmlns:a16="http://schemas.microsoft.com/office/drawing/2014/main" id="{D04E0AE4-0708-473A-A677-13FCE4AA2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127">
            <a:extLst>
              <a:ext uri="{FF2B5EF4-FFF2-40B4-BE49-F238E27FC236}">
                <a16:creationId xmlns:a16="http://schemas.microsoft.com/office/drawing/2014/main" id="{218E8A4F-4B56-463F-95E8-DDE9DB9B0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128">
            <a:extLst>
              <a:ext uri="{FF2B5EF4-FFF2-40B4-BE49-F238E27FC236}">
                <a16:creationId xmlns:a16="http://schemas.microsoft.com/office/drawing/2014/main" id="{DBB982FD-0767-4743-B096-0D2264B6B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0AC03-6673-4804-8BA9-056B380308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843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126">
            <a:extLst>
              <a:ext uri="{FF2B5EF4-FFF2-40B4-BE49-F238E27FC236}">
                <a16:creationId xmlns:a16="http://schemas.microsoft.com/office/drawing/2014/main" id="{08AB9783-3DB2-4D62-B153-9FF8E9380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127">
            <a:extLst>
              <a:ext uri="{FF2B5EF4-FFF2-40B4-BE49-F238E27FC236}">
                <a16:creationId xmlns:a16="http://schemas.microsoft.com/office/drawing/2014/main" id="{54E09EB2-EF84-4BD3-BAFB-C5432DBCD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8">
            <a:extLst>
              <a:ext uri="{FF2B5EF4-FFF2-40B4-BE49-F238E27FC236}">
                <a16:creationId xmlns:a16="http://schemas.microsoft.com/office/drawing/2014/main" id="{01322FDB-2797-4A34-BC54-A27987CDE1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ACCC4-937F-47D2-BD88-75A78C6237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022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>
            <a:extLst>
              <a:ext uri="{FF2B5EF4-FFF2-40B4-BE49-F238E27FC236}">
                <a16:creationId xmlns:a16="http://schemas.microsoft.com/office/drawing/2014/main" id="{94A6973A-8FA6-4159-8EB8-D348CFA88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127">
            <a:extLst>
              <a:ext uri="{FF2B5EF4-FFF2-40B4-BE49-F238E27FC236}">
                <a16:creationId xmlns:a16="http://schemas.microsoft.com/office/drawing/2014/main" id="{279A7715-C744-4E69-9A99-3F4B488E4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128">
            <a:extLst>
              <a:ext uri="{FF2B5EF4-FFF2-40B4-BE49-F238E27FC236}">
                <a16:creationId xmlns:a16="http://schemas.microsoft.com/office/drawing/2014/main" id="{75481396-2B4B-4226-8A19-E21F8AD72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50FCE-5EBD-4B03-8312-A4E4947097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95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6">
            <a:extLst>
              <a:ext uri="{FF2B5EF4-FFF2-40B4-BE49-F238E27FC236}">
                <a16:creationId xmlns:a16="http://schemas.microsoft.com/office/drawing/2014/main" id="{0D77FFF4-301E-478B-9D44-825F67735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6AF03E04-59A9-41CF-B439-078F9DFC2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28">
            <a:extLst>
              <a:ext uri="{FF2B5EF4-FFF2-40B4-BE49-F238E27FC236}">
                <a16:creationId xmlns:a16="http://schemas.microsoft.com/office/drawing/2014/main" id="{64B3314E-6051-4E2E-91ED-504A096317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6B031-CC25-486B-BA52-DA06C9254F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792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6">
            <a:extLst>
              <a:ext uri="{FF2B5EF4-FFF2-40B4-BE49-F238E27FC236}">
                <a16:creationId xmlns:a16="http://schemas.microsoft.com/office/drawing/2014/main" id="{1BE3ED4F-50BC-44F2-AF99-FC12369919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7">
            <a:extLst>
              <a:ext uri="{FF2B5EF4-FFF2-40B4-BE49-F238E27FC236}">
                <a16:creationId xmlns:a16="http://schemas.microsoft.com/office/drawing/2014/main" id="{B8D1A634-4373-4930-8C10-F58DAF09F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28">
            <a:extLst>
              <a:ext uri="{FF2B5EF4-FFF2-40B4-BE49-F238E27FC236}">
                <a16:creationId xmlns:a16="http://schemas.microsoft.com/office/drawing/2014/main" id="{425B900B-404F-47DC-B188-2AF0C9E4A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4F8D9-041A-4410-8FC1-C12A610618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61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BB33CA4-2D5C-4CB0-B334-AEA68F5C644A}"/>
              </a:ext>
            </a:extLst>
          </p:cNvPr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0B9204AF-A8E5-4D15-949B-D54A3A4B5C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>
                <a:extLst>
                  <a:ext uri="{FF2B5EF4-FFF2-40B4-BE49-F238E27FC236}">
                    <a16:creationId xmlns:a16="http://schemas.microsoft.com/office/drawing/2014/main" id="{861EBF9F-E5E0-4AC8-883F-17155E71359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>
                  <a:extLst>
                    <a:ext uri="{FF2B5EF4-FFF2-40B4-BE49-F238E27FC236}">
                      <a16:creationId xmlns:a16="http://schemas.microsoft.com/office/drawing/2014/main" id="{3186D67D-B93D-40AE-9C2A-F1897D6D422A}"/>
                    </a:ext>
                  </a:extLst>
                </p:cNvPr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grpSp>
              <p:nvGrpSpPr>
                <p:cNvPr id="1061" name="Group 6">
                  <a:extLst>
                    <a:ext uri="{FF2B5EF4-FFF2-40B4-BE49-F238E27FC236}">
                      <a16:creationId xmlns:a16="http://schemas.microsoft.com/office/drawing/2014/main" id="{7BD1885F-4E3C-47B6-9122-21EF05812FD3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>
                    <a:extLst>
                      <a:ext uri="{FF2B5EF4-FFF2-40B4-BE49-F238E27FC236}">
                        <a16:creationId xmlns:a16="http://schemas.microsoft.com/office/drawing/2014/main" id="{DD48A804-6DBD-406E-B44A-ED961892E471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63" name="Freeform 8">
                    <a:extLst>
                      <a:ext uri="{FF2B5EF4-FFF2-40B4-BE49-F238E27FC236}">
                        <a16:creationId xmlns:a16="http://schemas.microsoft.com/office/drawing/2014/main" id="{EF729636-B23E-441F-B255-67249E35E43A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64" name="Freeform 9">
                    <a:extLst>
                      <a:ext uri="{FF2B5EF4-FFF2-40B4-BE49-F238E27FC236}">
                        <a16:creationId xmlns:a16="http://schemas.microsoft.com/office/drawing/2014/main" id="{AE3C4956-173B-4CE9-8DD4-18588903B8C2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grpSp>
                <p:nvGrpSpPr>
                  <p:cNvPr id="1065" name="Group 10">
                    <a:extLst>
                      <a:ext uri="{FF2B5EF4-FFF2-40B4-BE49-F238E27FC236}">
                        <a16:creationId xmlns:a16="http://schemas.microsoft.com/office/drawing/2014/main" id="{6F77F6BF-D251-4B76-B8AC-DA72861EA943}"/>
                      </a:ext>
                    </a:extLst>
                  </p:cNvPr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>
                      <a:extLst>
                        <a:ext uri="{FF2B5EF4-FFF2-40B4-BE49-F238E27FC236}">
                          <a16:creationId xmlns:a16="http://schemas.microsoft.com/office/drawing/2014/main" id="{D5872DDF-0AD0-4F3D-81BF-0BD7EB8EE5A1}"/>
                        </a:ext>
                      </a:extLst>
                    </p:cNvPr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sl-SI"/>
                    </a:p>
                  </p:txBody>
                </p:sp>
                <p:grpSp>
                  <p:nvGrpSpPr>
                    <p:cNvPr id="1067" name="Group 12">
                      <a:extLst>
                        <a:ext uri="{FF2B5EF4-FFF2-40B4-BE49-F238E27FC236}">
                          <a16:creationId xmlns:a16="http://schemas.microsoft.com/office/drawing/2014/main" id="{FD2EE8F7-CA7B-4FE2-B1EC-41763068FFB7}"/>
                        </a:ext>
                      </a:extLst>
                    </p:cNvPr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>
                        <a:extLst>
                          <a:ext uri="{FF2B5EF4-FFF2-40B4-BE49-F238E27FC236}">
                            <a16:creationId xmlns:a16="http://schemas.microsoft.com/office/drawing/2014/main" id="{0EB02B11-A843-410D-B0B4-28B0DCDED8EB}"/>
                          </a:ext>
                        </a:extLst>
                      </p:cNvPr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sl-SI"/>
                      </a:p>
                    </p:txBody>
                  </p:sp>
                  <p:grpSp>
                    <p:nvGrpSpPr>
                      <p:cNvPr id="1069" name="Group 14">
                        <a:extLst>
                          <a:ext uri="{FF2B5EF4-FFF2-40B4-BE49-F238E27FC236}">
                            <a16:creationId xmlns:a16="http://schemas.microsoft.com/office/drawing/2014/main" id="{6BF0AE6C-1AF1-4D0C-99B7-B6E56C4730D4}"/>
                          </a:ext>
                        </a:extLst>
                      </p:cNvPr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>
                          <a:extLst>
                            <a:ext uri="{FF2B5EF4-FFF2-40B4-BE49-F238E27FC236}">
                              <a16:creationId xmlns:a16="http://schemas.microsoft.com/office/drawing/2014/main" id="{D738FEF3-F20E-41C4-83B1-42C4B5E7E0C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1" name="Line 16">
                          <a:extLst>
                            <a:ext uri="{FF2B5EF4-FFF2-40B4-BE49-F238E27FC236}">
                              <a16:creationId xmlns:a16="http://schemas.microsoft.com/office/drawing/2014/main" id="{F8773A89-C2F9-46E9-B52A-BC03346D826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2" name="Line 17">
                          <a:extLst>
                            <a:ext uri="{FF2B5EF4-FFF2-40B4-BE49-F238E27FC236}">
                              <a16:creationId xmlns:a16="http://schemas.microsoft.com/office/drawing/2014/main" id="{55D3E1D3-AF52-4F4F-BD8F-0D9982237CC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3" name="Line 18">
                          <a:extLst>
                            <a:ext uri="{FF2B5EF4-FFF2-40B4-BE49-F238E27FC236}">
                              <a16:creationId xmlns:a16="http://schemas.microsoft.com/office/drawing/2014/main" id="{330AD89B-892D-4F0F-9A63-BE8C91F4672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4" name="Line 19">
                          <a:extLst>
                            <a:ext uri="{FF2B5EF4-FFF2-40B4-BE49-F238E27FC236}">
                              <a16:creationId xmlns:a16="http://schemas.microsoft.com/office/drawing/2014/main" id="{919D49F6-FF79-4FA1-BED4-CABF2E9982A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5" name="Line 20">
                          <a:extLst>
                            <a:ext uri="{FF2B5EF4-FFF2-40B4-BE49-F238E27FC236}">
                              <a16:creationId xmlns:a16="http://schemas.microsoft.com/office/drawing/2014/main" id="{DF7159B3-5021-49B2-AF5E-964F2DEC707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6" name="Line 21">
                          <a:extLst>
                            <a:ext uri="{FF2B5EF4-FFF2-40B4-BE49-F238E27FC236}">
                              <a16:creationId xmlns:a16="http://schemas.microsoft.com/office/drawing/2014/main" id="{B6ECD5E1-2D70-4392-86B3-E8BC9F5B90F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7" name="Line 22">
                          <a:extLst>
                            <a:ext uri="{FF2B5EF4-FFF2-40B4-BE49-F238E27FC236}">
                              <a16:creationId xmlns:a16="http://schemas.microsoft.com/office/drawing/2014/main" id="{8A43696A-FBB7-4846-8355-28090302380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8" name="Line 23">
                          <a:extLst>
                            <a:ext uri="{FF2B5EF4-FFF2-40B4-BE49-F238E27FC236}">
                              <a16:creationId xmlns:a16="http://schemas.microsoft.com/office/drawing/2014/main" id="{1E086CAD-54AA-4C97-BD0A-B627D64C290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79" name="Line 24">
                          <a:extLst>
                            <a:ext uri="{FF2B5EF4-FFF2-40B4-BE49-F238E27FC236}">
                              <a16:creationId xmlns:a16="http://schemas.microsoft.com/office/drawing/2014/main" id="{CF5E7332-45E0-40BB-8AD8-6FAB8BFAC2F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0" name="Line 25">
                          <a:extLst>
                            <a:ext uri="{FF2B5EF4-FFF2-40B4-BE49-F238E27FC236}">
                              <a16:creationId xmlns:a16="http://schemas.microsoft.com/office/drawing/2014/main" id="{43B6E656-39BB-4579-A6DB-832C8C02178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1" name="Line 26">
                          <a:extLst>
                            <a:ext uri="{FF2B5EF4-FFF2-40B4-BE49-F238E27FC236}">
                              <a16:creationId xmlns:a16="http://schemas.microsoft.com/office/drawing/2014/main" id="{36D6E456-9F67-466F-B426-C2F94BCA534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2" name="Line 27">
                          <a:extLst>
                            <a:ext uri="{FF2B5EF4-FFF2-40B4-BE49-F238E27FC236}">
                              <a16:creationId xmlns:a16="http://schemas.microsoft.com/office/drawing/2014/main" id="{D5B09B41-69F3-4E3E-AB5F-18F9986C96C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3" name="Line 28">
                          <a:extLst>
                            <a:ext uri="{FF2B5EF4-FFF2-40B4-BE49-F238E27FC236}">
                              <a16:creationId xmlns:a16="http://schemas.microsoft.com/office/drawing/2014/main" id="{7C447C55-E310-4CBF-8519-2E1E11F527A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4" name="Line 29">
                          <a:extLst>
                            <a:ext uri="{FF2B5EF4-FFF2-40B4-BE49-F238E27FC236}">
                              <a16:creationId xmlns:a16="http://schemas.microsoft.com/office/drawing/2014/main" id="{F19CB90A-E36A-41F8-8F33-C1B3B62C0E5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5" name="Line 30">
                          <a:extLst>
                            <a:ext uri="{FF2B5EF4-FFF2-40B4-BE49-F238E27FC236}">
                              <a16:creationId xmlns:a16="http://schemas.microsoft.com/office/drawing/2014/main" id="{679C7A68-BDEF-4EA4-A161-FC136A1512A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6" name="Line 31">
                          <a:extLst>
                            <a:ext uri="{FF2B5EF4-FFF2-40B4-BE49-F238E27FC236}">
                              <a16:creationId xmlns:a16="http://schemas.microsoft.com/office/drawing/2014/main" id="{5F0641C2-4DB0-41B4-8E64-E31971DA5A8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7" name="Line 32">
                          <a:extLst>
                            <a:ext uri="{FF2B5EF4-FFF2-40B4-BE49-F238E27FC236}">
                              <a16:creationId xmlns:a16="http://schemas.microsoft.com/office/drawing/2014/main" id="{4E0AF5A8-E347-48B7-A295-467B3AAC5E4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8" name="Line 33">
                          <a:extLst>
                            <a:ext uri="{FF2B5EF4-FFF2-40B4-BE49-F238E27FC236}">
                              <a16:creationId xmlns:a16="http://schemas.microsoft.com/office/drawing/2014/main" id="{46E27392-DEA7-4981-AFA3-AF4B9F4F580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89" name="Line 34">
                          <a:extLst>
                            <a:ext uri="{FF2B5EF4-FFF2-40B4-BE49-F238E27FC236}">
                              <a16:creationId xmlns:a16="http://schemas.microsoft.com/office/drawing/2014/main" id="{D35D3E3A-207D-4B52-8F19-ABF48D1051D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0" name="Line 35">
                          <a:extLst>
                            <a:ext uri="{FF2B5EF4-FFF2-40B4-BE49-F238E27FC236}">
                              <a16:creationId xmlns:a16="http://schemas.microsoft.com/office/drawing/2014/main" id="{363BDE56-6E6A-4615-AB3A-F1B33F31FAA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1" name="Line 36">
                          <a:extLst>
                            <a:ext uri="{FF2B5EF4-FFF2-40B4-BE49-F238E27FC236}">
                              <a16:creationId xmlns:a16="http://schemas.microsoft.com/office/drawing/2014/main" id="{5F3AA2CC-DDE3-4B12-91A8-0964CD275A8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2" name="Line 37">
                          <a:extLst>
                            <a:ext uri="{FF2B5EF4-FFF2-40B4-BE49-F238E27FC236}">
                              <a16:creationId xmlns:a16="http://schemas.microsoft.com/office/drawing/2014/main" id="{62D34886-20AA-4F18-80CE-A9F54598B37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3" name="Line 38">
                          <a:extLst>
                            <a:ext uri="{FF2B5EF4-FFF2-40B4-BE49-F238E27FC236}">
                              <a16:creationId xmlns:a16="http://schemas.microsoft.com/office/drawing/2014/main" id="{BAE3FF01-BFB8-4BBE-9CD6-ACBBB0C0A80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4" name="Line 39">
                          <a:extLst>
                            <a:ext uri="{FF2B5EF4-FFF2-40B4-BE49-F238E27FC236}">
                              <a16:creationId xmlns:a16="http://schemas.microsoft.com/office/drawing/2014/main" id="{AE4EBF15-9A22-4FAB-A183-F3FEF3C228F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5" name="Line 40">
                          <a:extLst>
                            <a:ext uri="{FF2B5EF4-FFF2-40B4-BE49-F238E27FC236}">
                              <a16:creationId xmlns:a16="http://schemas.microsoft.com/office/drawing/2014/main" id="{C2A1A5BB-0CBA-48E1-9792-B0E243EB5BC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6" name="Line 41">
                          <a:extLst>
                            <a:ext uri="{FF2B5EF4-FFF2-40B4-BE49-F238E27FC236}">
                              <a16:creationId xmlns:a16="http://schemas.microsoft.com/office/drawing/2014/main" id="{FCB508C0-5EC7-4238-8084-C65BC7782C4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7" name="Line 42">
                          <a:extLst>
                            <a:ext uri="{FF2B5EF4-FFF2-40B4-BE49-F238E27FC236}">
                              <a16:creationId xmlns:a16="http://schemas.microsoft.com/office/drawing/2014/main" id="{57CED21A-BF80-4004-8A51-BAE3226C824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8" name="Line 43">
                          <a:extLst>
                            <a:ext uri="{FF2B5EF4-FFF2-40B4-BE49-F238E27FC236}">
                              <a16:creationId xmlns:a16="http://schemas.microsoft.com/office/drawing/2014/main" id="{7D065DC7-4169-4E41-A7E6-70F351D0E14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099" name="Line 44">
                          <a:extLst>
                            <a:ext uri="{FF2B5EF4-FFF2-40B4-BE49-F238E27FC236}">
                              <a16:creationId xmlns:a16="http://schemas.microsoft.com/office/drawing/2014/main" id="{4177D103-1ADB-4416-B198-B73B005A855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0" name="Line 45">
                          <a:extLst>
                            <a:ext uri="{FF2B5EF4-FFF2-40B4-BE49-F238E27FC236}">
                              <a16:creationId xmlns:a16="http://schemas.microsoft.com/office/drawing/2014/main" id="{E29D5DC5-DBB2-4EEB-8CD2-9FE49440688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1" name="Line 46">
                          <a:extLst>
                            <a:ext uri="{FF2B5EF4-FFF2-40B4-BE49-F238E27FC236}">
                              <a16:creationId xmlns:a16="http://schemas.microsoft.com/office/drawing/2014/main" id="{5E5AE211-4463-4296-B829-4E70A0A7CD1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2" name="Line 47">
                          <a:extLst>
                            <a:ext uri="{FF2B5EF4-FFF2-40B4-BE49-F238E27FC236}">
                              <a16:creationId xmlns:a16="http://schemas.microsoft.com/office/drawing/2014/main" id="{AB14B3C6-5A08-4A21-A881-32B8CA66683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3" name="Line 48">
                          <a:extLst>
                            <a:ext uri="{FF2B5EF4-FFF2-40B4-BE49-F238E27FC236}">
                              <a16:creationId xmlns:a16="http://schemas.microsoft.com/office/drawing/2014/main" id="{A47FE7C8-B190-4EA8-8368-C0CD442B03D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4" name="Line 49">
                          <a:extLst>
                            <a:ext uri="{FF2B5EF4-FFF2-40B4-BE49-F238E27FC236}">
                              <a16:creationId xmlns:a16="http://schemas.microsoft.com/office/drawing/2014/main" id="{C783E358-1956-47A2-88DC-EFFAE8FABD3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5" name="Freeform 50">
                          <a:extLst>
                            <a:ext uri="{FF2B5EF4-FFF2-40B4-BE49-F238E27FC236}">
                              <a16:creationId xmlns:a16="http://schemas.microsoft.com/office/drawing/2014/main" id="{6FFC380E-15B8-4394-8924-E0D66EF33E81}"/>
                            </a:ext>
                          </a:extLst>
                        </p:cNvPr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grpSp>
                      <p:nvGrpSpPr>
                        <p:cNvPr id="1106" name="Group 51">
                          <a:extLst>
                            <a:ext uri="{FF2B5EF4-FFF2-40B4-BE49-F238E27FC236}">
                              <a16:creationId xmlns:a16="http://schemas.microsoft.com/office/drawing/2014/main" id="{F0D0FB58-05BA-4CF3-8FA5-2BB28F7B81F9}"/>
                            </a:ext>
                          </a:extLst>
                        </p:cNvPr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>
                            <a:extLst>
                              <a:ext uri="{FF2B5EF4-FFF2-40B4-BE49-F238E27FC236}">
                                <a16:creationId xmlns:a16="http://schemas.microsoft.com/office/drawing/2014/main" id="{B194412B-1504-4828-A5A4-1AE7270FDCD3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44" name="Oval 53">
                            <a:extLst>
                              <a:ext uri="{FF2B5EF4-FFF2-40B4-BE49-F238E27FC236}">
                                <a16:creationId xmlns:a16="http://schemas.microsoft.com/office/drawing/2014/main" id="{C2641420-DDA8-4D15-A166-24FE42CDA768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45" name="Oval 54">
                            <a:extLst>
                              <a:ext uri="{FF2B5EF4-FFF2-40B4-BE49-F238E27FC236}">
                                <a16:creationId xmlns:a16="http://schemas.microsoft.com/office/drawing/2014/main" id="{2D2009C4-59CD-4F65-8B29-A0915504B8C0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46" name="Oval 55">
                            <a:extLst>
                              <a:ext uri="{FF2B5EF4-FFF2-40B4-BE49-F238E27FC236}">
                                <a16:creationId xmlns:a16="http://schemas.microsoft.com/office/drawing/2014/main" id="{2E2A2E7C-C8A0-40DA-87E1-AF0C627931D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47" name="Oval 56">
                            <a:extLst>
                              <a:ext uri="{FF2B5EF4-FFF2-40B4-BE49-F238E27FC236}">
                                <a16:creationId xmlns:a16="http://schemas.microsoft.com/office/drawing/2014/main" id="{F0DD46BE-F03E-4316-AA87-E57211CAFD02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48" name="Oval 57">
                            <a:extLst>
                              <a:ext uri="{FF2B5EF4-FFF2-40B4-BE49-F238E27FC236}">
                                <a16:creationId xmlns:a16="http://schemas.microsoft.com/office/drawing/2014/main" id="{2AE53399-3FFC-4AB9-AE02-477A56048742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49" name="Oval 58">
                            <a:extLst>
                              <a:ext uri="{FF2B5EF4-FFF2-40B4-BE49-F238E27FC236}">
                                <a16:creationId xmlns:a16="http://schemas.microsoft.com/office/drawing/2014/main" id="{3BF32FB8-B55F-4C1F-AD98-D294F886C4C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50" name="Oval 59">
                            <a:extLst>
                              <a:ext uri="{FF2B5EF4-FFF2-40B4-BE49-F238E27FC236}">
                                <a16:creationId xmlns:a16="http://schemas.microsoft.com/office/drawing/2014/main" id="{E9AE78E8-D38A-40D3-85F3-B7F07B90F5E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51" name="Oval 60">
                            <a:extLst>
                              <a:ext uri="{FF2B5EF4-FFF2-40B4-BE49-F238E27FC236}">
                                <a16:creationId xmlns:a16="http://schemas.microsoft.com/office/drawing/2014/main" id="{1A5E3B43-0853-4D2F-A483-0876DCB0E54B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9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52" name="Oval 61">
                            <a:extLst>
                              <a:ext uri="{FF2B5EF4-FFF2-40B4-BE49-F238E27FC236}">
                                <a16:creationId xmlns:a16="http://schemas.microsoft.com/office/drawing/2014/main" id="{108115CA-4DF5-4EA5-A39C-06377ADA1FA9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53" name="Oval 62">
                            <a:extLst>
                              <a:ext uri="{FF2B5EF4-FFF2-40B4-BE49-F238E27FC236}">
                                <a16:creationId xmlns:a16="http://schemas.microsoft.com/office/drawing/2014/main" id="{89298D33-E8B0-4A2C-BA6C-8D539D3C72A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  <p:sp>
                        <p:nvSpPr>
                          <p:cNvPr id="1154" name="Oval 63">
                            <a:extLst>
                              <a:ext uri="{FF2B5EF4-FFF2-40B4-BE49-F238E27FC236}">
                                <a16:creationId xmlns:a16="http://schemas.microsoft.com/office/drawing/2014/main" id="{427DA978-BA77-4270-B05B-780233B7ED8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l-SI" altLang="sl-SI"/>
                          </a:p>
                        </p:txBody>
                      </p:sp>
                    </p:grpSp>
                    <p:sp>
                      <p:nvSpPr>
                        <p:cNvPr id="1107" name="Line 64">
                          <a:extLst>
                            <a:ext uri="{FF2B5EF4-FFF2-40B4-BE49-F238E27FC236}">
                              <a16:creationId xmlns:a16="http://schemas.microsoft.com/office/drawing/2014/main" id="{CF53F81C-545D-4053-BCBF-FF6ED2F2286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8" name="Line 65">
                          <a:extLst>
                            <a:ext uri="{FF2B5EF4-FFF2-40B4-BE49-F238E27FC236}">
                              <a16:creationId xmlns:a16="http://schemas.microsoft.com/office/drawing/2014/main" id="{26D2AE80-7CC8-45CC-9694-AADC0406760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09" name="Line 66">
                          <a:extLst>
                            <a:ext uri="{FF2B5EF4-FFF2-40B4-BE49-F238E27FC236}">
                              <a16:creationId xmlns:a16="http://schemas.microsoft.com/office/drawing/2014/main" id="{A3E4FCBB-41FD-4456-ADC5-2F62837BCD1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0" name="Line 67">
                          <a:extLst>
                            <a:ext uri="{FF2B5EF4-FFF2-40B4-BE49-F238E27FC236}">
                              <a16:creationId xmlns:a16="http://schemas.microsoft.com/office/drawing/2014/main" id="{5E4044B6-E5D6-4A9C-BBD2-F70BCBB1360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1" name="Line 68">
                          <a:extLst>
                            <a:ext uri="{FF2B5EF4-FFF2-40B4-BE49-F238E27FC236}">
                              <a16:creationId xmlns:a16="http://schemas.microsoft.com/office/drawing/2014/main" id="{974ACCDA-D2B8-4750-BE57-BA47A66F346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2" name="Line 69">
                          <a:extLst>
                            <a:ext uri="{FF2B5EF4-FFF2-40B4-BE49-F238E27FC236}">
                              <a16:creationId xmlns:a16="http://schemas.microsoft.com/office/drawing/2014/main" id="{5E2B6AF8-92DF-42BB-8941-2902CF9AA71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3" name="Line 70">
                          <a:extLst>
                            <a:ext uri="{FF2B5EF4-FFF2-40B4-BE49-F238E27FC236}">
                              <a16:creationId xmlns:a16="http://schemas.microsoft.com/office/drawing/2014/main" id="{2EDC6180-D12F-45A1-B708-494070B72CF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4" name="Line 71">
                          <a:extLst>
                            <a:ext uri="{FF2B5EF4-FFF2-40B4-BE49-F238E27FC236}">
                              <a16:creationId xmlns:a16="http://schemas.microsoft.com/office/drawing/2014/main" id="{8F3EBBEF-92EC-412E-9FB1-1C34CD6F4CD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5" name="Line 72">
                          <a:extLst>
                            <a:ext uri="{FF2B5EF4-FFF2-40B4-BE49-F238E27FC236}">
                              <a16:creationId xmlns:a16="http://schemas.microsoft.com/office/drawing/2014/main" id="{BEDEF5C4-9774-41B9-8EE3-A4B5557D781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6" name="Line 73">
                          <a:extLst>
                            <a:ext uri="{FF2B5EF4-FFF2-40B4-BE49-F238E27FC236}">
                              <a16:creationId xmlns:a16="http://schemas.microsoft.com/office/drawing/2014/main" id="{2CB597E7-12EB-4BAC-B2A7-E8895A7FEE7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7" name="Line 74">
                          <a:extLst>
                            <a:ext uri="{FF2B5EF4-FFF2-40B4-BE49-F238E27FC236}">
                              <a16:creationId xmlns:a16="http://schemas.microsoft.com/office/drawing/2014/main" id="{7B44174F-0A46-4A08-B282-30C2298D1F8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8" name="Line 75">
                          <a:extLst>
                            <a:ext uri="{FF2B5EF4-FFF2-40B4-BE49-F238E27FC236}">
                              <a16:creationId xmlns:a16="http://schemas.microsoft.com/office/drawing/2014/main" id="{3AA3C5D9-E6AF-415F-856F-BD9D74706D8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19" name="Line 76">
                          <a:extLst>
                            <a:ext uri="{FF2B5EF4-FFF2-40B4-BE49-F238E27FC236}">
                              <a16:creationId xmlns:a16="http://schemas.microsoft.com/office/drawing/2014/main" id="{8ABAFA40-9623-4FFC-8D31-1A5F4958437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0" name="Line 77">
                          <a:extLst>
                            <a:ext uri="{FF2B5EF4-FFF2-40B4-BE49-F238E27FC236}">
                              <a16:creationId xmlns:a16="http://schemas.microsoft.com/office/drawing/2014/main" id="{0830261D-55AA-48BF-87C1-91B6B9E661A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1" name="Line 78">
                          <a:extLst>
                            <a:ext uri="{FF2B5EF4-FFF2-40B4-BE49-F238E27FC236}">
                              <a16:creationId xmlns:a16="http://schemas.microsoft.com/office/drawing/2014/main" id="{342D51F2-0D6A-4392-99D2-9AD89B977BE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2" name="Line 79">
                          <a:extLst>
                            <a:ext uri="{FF2B5EF4-FFF2-40B4-BE49-F238E27FC236}">
                              <a16:creationId xmlns:a16="http://schemas.microsoft.com/office/drawing/2014/main" id="{249FAD91-1D96-4076-A0FA-BED442C3FFD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3" name="Line 80">
                          <a:extLst>
                            <a:ext uri="{FF2B5EF4-FFF2-40B4-BE49-F238E27FC236}">
                              <a16:creationId xmlns:a16="http://schemas.microsoft.com/office/drawing/2014/main" id="{21408A49-2C18-4884-819F-3168F4F4AFE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4" name="Line 81">
                          <a:extLst>
                            <a:ext uri="{FF2B5EF4-FFF2-40B4-BE49-F238E27FC236}">
                              <a16:creationId xmlns:a16="http://schemas.microsoft.com/office/drawing/2014/main" id="{54BF8A55-22EE-4FF9-A8B8-685B4F45D0D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5" name="Line 82">
                          <a:extLst>
                            <a:ext uri="{FF2B5EF4-FFF2-40B4-BE49-F238E27FC236}">
                              <a16:creationId xmlns:a16="http://schemas.microsoft.com/office/drawing/2014/main" id="{7FDB3412-EDA4-4B13-8E02-1614F6C8941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6" name="Line 83">
                          <a:extLst>
                            <a:ext uri="{FF2B5EF4-FFF2-40B4-BE49-F238E27FC236}">
                              <a16:creationId xmlns:a16="http://schemas.microsoft.com/office/drawing/2014/main" id="{8D3DA4A8-0ED3-47DA-A978-91D2DCA5713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7" name="Line 84">
                          <a:extLst>
                            <a:ext uri="{FF2B5EF4-FFF2-40B4-BE49-F238E27FC236}">
                              <a16:creationId xmlns:a16="http://schemas.microsoft.com/office/drawing/2014/main" id="{01521C60-0D53-4364-B9C0-2218CBA7CA7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8" name="Line 85">
                          <a:extLst>
                            <a:ext uri="{FF2B5EF4-FFF2-40B4-BE49-F238E27FC236}">
                              <a16:creationId xmlns:a16="http://schemas.microsoft.com/office/drawing/2014/main" id="{AAB6C971-E68A-4B1C-A7A3-969D3A8811D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29" name="Line 86">
                          <a:extLst>
                            <a:ext uri="{FF2B5EF4-FFF2-40B4-BE49-F238E27FC236}">
                              <a16:creationId xmlns:a16="http://schemas.microsoft.com/office/drawing/2014/main" id="{0E1D759D-BA6E-49FB-A265-D70525F7FCA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0" name="Line 87">
                          <a:extLst>
                            <a:ext uri="{FF2B5EF4-FFF2-40B4-BE49-F238E27FC236}">
                              <a16:creationId xmlns:a16="http://schemas.microsoft.com/office/drawing/2014/main" id="{B11F7284-7F53-4B11-8BF5-3EF387FEABC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1" name="Line 88">
                          <a:extLst>
                            <a:ext uri="{FF2B5EF4-FFF2-40B4-BE49-F238E27FC236}">
                              <a16:creationId xmlns:a16="http://schemas.microsoft.com/office/drawing/2014/main" id="{C454211D-564F-4277-8737-802C60154C2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2" name="Line 89">
                          <a:extLst>
                            <a:ext uri="{FF2B5EF4-FFF2-40B4-BE49-F238E27FC236}">
                              <a16:creationId xmlns:a16="http://schemas.microsoft.com/office/drawing/2014/main" id="{064CC6D6-20A0-452C-8803-9003B9C8A04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3" name="Line 90">
                          <a:extLst>
                            <a:ext uri="{FF2B5EF4-FFF2-40B4-BE49-F238E27FC236}">
                              <a16:creationId xmlns:a16="http://schemas.microsoft.com/office/drawing/2014/main" id="{05B674FF-4424-47FE-8ECE-D3FB6FF3683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4" name="Line 91">
                          <a:extLst>
                            <a:ext uri="{FF2B5EF4-FFF2-40B4-BE49-F238E27FC236}">
                              <a16:creationId xmlns:a16="http://schemas.microsoft.com/office/drawing/2014/main" id="{01976B5C-F3E9-42D9-9E54-0D916BACD7C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5" name="Line 92">
                          <a:extLst>
                            <a:ext uri="{FF2B5EF4-FFF2-40B4-BE49-F238E27FC236}">
                              <a16:creationId xmlns:a16="http://schemas.microsoft.com/office/drawing/2014/main" id="{BB7D9653-FB46-493C-A52D-C609C7C4FFA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6" name="Line 93">
                          <a:extLst>
                            <a:ext uri="{FF2B5EF4-FFF2-40B4-BE49-F238E27FC236}">
                              <a16:creationId xmlns:a16="http://schemas.microsoft.com/office/drawing/2014/main" id="{47D8027C-0369-43B2-BC18-89077734A01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7" name="Line 94">
                          <a:extLst>
                            <a:ext uri="{FF2B5EF4-FFF2-40B4-BE49-F238E27FC236}">
                              <a16:creationId xmlns:a16="http://schemas.microsoft.com/office/drawing/2014/main" id="{78B59CA9-2C29-41E0-A3A2-756D393DAE8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8" name="Line 95">
                          <a:extLst>
                            <a:ext uri="{FF2B5EF4-FFF2-40B4-BE49-F238E27FC236}">
                              <a16:creationId xmlns:a16="http://schemas.microsoft.com/office/drawing/2014/main" id="{41CFB3F3-BD88-4F99-9E1B-8FDFF73BA0A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39" name="Line 96">
                          <a:extLst>
                            <a:ext uri="{FF2B5EF4-FFF2-40B4-BE49-F238E27FC236}">
                              <a16:creationId xmlns:a16="http://schemas.microsoft.com/office/drawing/2014/main" id="{86F113D0-E434-4F73-9084-B486CF51091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40" name="Line 97">
                          <a:extLst>
                            <a:ext uri="{FF2B5EF4-FFF2-40B4-BE49-F238E27FC236}">
                              <a16:creationId xmlns:a16="http://schemas.microsoft.com/office/drawing/2014/main" id="{B4981897-52A7-4ECC-A5B4-C598FD27995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41" name="Line 98">
                          <a:extLst>
                            <a:ext uri="{FF2B5EF4-FFF2-40B4-BE49-F238E27FC236}">
                              <a16:creationId xmlns:a16="http://schemas.microsoft.com/office/drawing/2014/main" id="{A255FAF7-CE86-4444-8C7B-A7EBC1C121A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  <p:sp>
                      <p:nvSpPr>
                        <p:cNvPr id="1142" name="Line 99">
                          <a:extLst>
                            <a:ext uri="{FF2B5EF4-FFF2-40B4-BE49-F238E27FC236}">
                              <a16:creationId xmlns:a16="http://schemas.microsoft.com/office/drawing/2014/main" id="{0AB14767-A065-47D8-9730-7FF7B021AB6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l-SI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>
                <a:extLst>
                  <a:ext uri="{FF2B5EF4-FFF2-40B4-BE49-F238E27FC236}">
                    <a16:creationId xmlns:a16="http://schemas.microsoft.com/office/drawing/2014/main" id="{D9672233-2B80-46FF-8529-59F79776244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>
                  <a:extLst>
                    <a:ext uri="{FF2B5EF4-FFF2-40B4-BE49-F238E27FC236}">
                      <a16:creationId xmlns:a16="http://schemas.microsoft.com/office/drawing/2014/main" id="{D68B25AB-9EF3-4034-A031-BB9356041F86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49" name="Line 102">
                  <a:extLst>
                    <a:ext uri="{FF2B5EF4-FFF2-40B4-BE49-F238E27FC236}">
                      <a16:creationId xmlns:a16="http://schemas.microsoft.com/office/drawing/2014/main" id="{C2EF6BEC-38F4-447A-A927-4D3B41FAA20E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grpSp>
              <p:nvGrpSpPr>
                <p:cNvPr id="1050" name="Group 103">
                  <a:extLst>
                    <a:ext uri="{FF2B5EF4-FFF2-40B4-BE49-F238E27FC236}">
                      <a16:creationId xmlns:a16="http://schemas.microsoft.com/office/drawing/2014/main" id="{F4D63049-9B3C-415C-A5B7-651A33B7B290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>
                    <a:extLst>
                      <a:ext uri="{FF2B5EF4-FFF2-40B4-BE49-F238E27FC236}">
                        <a16:creationId xmlns:a16="http://schemas.microsoft.com/office/drawing/2014/main" id="{65351A29-3BDC-423B-8854-B0A17C683C18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52" name="Freeform 105">
                    <a:extLst>
                      <a:ext uri="{FF2B5EF4-FFF2-40B4-BE49-F238E27FC236}">
                        <a16:creationId xmlns:a16="http://schemas.microsoft.com/office/drawing/2014/main" id="{2BB76451-BF21-4BAB-9A89-73DEE65C4223}"/>
                      </a:ext>
                    </a:extLst>
                  </p:cNvPr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53" name="Line 106">
                    <a:extLst>
                      <a:ext uri="{FF2B5EF4-FFF2-40B4-BE49-F238E27FC236}">
                        <a16:creationId xmlns:a16="http://schemas.microsoft.com/office/drawing/2014/main" id="{54E50497-4749-4F46-B4FD-F128F00A514D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54" name="Line 107">
                    <a:extLst>
                      <a:ext uri="{FF2B5EF4-FFF2-40B4-BE49-F238E27FC236}">
                        <a16:creationId xmlns:a16="http://schemas.microsoft.com/office/drawing/2014/main" id="{DE825F5B-FF9C-4CB1-8DE0-BB88CDFE6A8D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55" name="Line 108">
                    <a:extLst>
                      <a:ext uri="{FF2B5EF4-FFF2-40B4-BE49-F238E27FC236}">
                        <a16:creationId xmlns:a16="http://schemas.microsoft.com/office/drawing/2014/main" id="{DF221049-4D91-4065-8275-189E608C65C3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56" name="Line 109">
                    <a:extLst>
                      <a:ext uri="{FF2B5EF4-FFF2-40B4-BE49-F238E27FC236}">
                        <a16:creationId xmlns:a16="http://schemas.microsoft.com/office/drawing/2014/main" id="{D51E26AA-E234-4B44-92CD-F4323A3DD45E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57" name="Line 110">
                    <a:extLst>
                      <a:ext uri="{FF2B5EF4-FFF2-40B4-BE49-F238E27FC236}">
                        <a16:creationId xmlns:a16="http://schemas.microsoft.com/office/drawing/2014/main" id="{F5A71439-BD33-4A43-A713-4C12C3E261D3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58" name="Line 111">
                    <a:extLst>
                      <a:ext uri="{FF2B5EF4-FFF2-40B4-BE49-F238E27FC236}">
                        <a16:creationId xmlns:a16="http://schemas.microsoft.com/office/drawing/2014/main" id="{65ECECAC-43ED-4228-AD4B-833E9B89F5B7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  <p:sp>
                <p:nvSpPr>
                  <p:cNvPr id="1059" name="Line 112">
                    <a:extLst>
                      <a:ext uri="{FF2B5EF4-FFF2-40B4-BE49-F238E27FC236}">
                        <a16:creationId xmlns:a16="http://schemas.microsoft.com/office/drawing/2014/main" id="{7D735481-BDAD-42EA-9B93-247C4EEDFCB9}"/>
                      </a:ext>
                    </a:extLst>
                  </p:cNvPr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sl-SI"/>
                  </a:p>
                </p:txBody>
              </p:sp>
            </p:grpSp>
          </p:grpSp>
        </p:grpSp>
        <p:grpSp>
          <p:nvGrpSpPr>
            <p:cNvPr id="1033" name="Group 113">
              <a:extLst>
                <a:ext uri="{FF2B5EF4-FFF2-40B4-BE49-F238E27FC236}">
                  <a16:creationId xmlns:a16="http://schemas.microsoft.com/office/drawing/2014/main" id="{CABCF606-A196-4D4E-A774-5B480C73844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>
                <a:extLst>
                  <a:ext uri="{FF2B5EF4-FFF2-40B4-BE49-F238E27FC236}">
                    <a16:creationId xmlns:a16="http://schemas.microsoft.com/office/drawing/2014/main" id="{E649291B-4F29-4EEE-AFAE-F112B194C3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5" name="Freeform 115">
                <a:extLst>
                  <a:ext uri="{FF2B5EF4-FFF2-40B4-BE49-F238E27FC236}">
                    <a16:creationId xmlns:a16="http://schemas.microsoft.com/office/drawing/2014/main" id="{8B7D8E9C-EED2-4DAF-95BC-D367036DAB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6" name="Rectangle 116">
                <a:extLst>
                  <a:ext uri="{FF2B5EF4-FFF2-40B4-BE49-F238E27FC236}">
                    <a16:creationId xmlns:a16="http://schemas.microsoft.com/office/drawing/2014/main" id="{81F808C8-2F73-4155-8398-34FDE60FC89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7" name="Rectangle 117">
                <a:extLst>
                  <a:ext uri="{FF2B5EF4-FFF2-40B4-BE49-F238E27FC236}">
                    <a16:creationId xmlns:a16="http://schemas.microsoft.com/office/drawing/2014/main" id="{19933752-5032-44A1-9387-86D78BA9E16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8" name="Rectangle 118">
                <a:extLst>
                  <a:ext uri="{FF2B5EF4-FFF2-40B4-BE49-F238E27FC236}">
                    <a16:creationId xmlns:a16="http://schemas.microsoft.com/office/drawing/2014/main" id="{45D080E4-7676-4F86-A954-0474D1EC067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9" name="Rectangle 119">
                <a:extLst>
                  <a:ext uri="{FF2B5EF4-FFF2-40B4-BE49-F238E27FC236}">
                    <a16:creationId xmlns:a16="http://schemas.microsoft.com/office/drawing/2014/main" id="{21F73EFF-1BC8-4AE2-9FD0-0AB54732D87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grpSp>
            <p:nvGrpSpPr>
              <p:cNvPr id="1040" name="Group 120">
                <a:extLst>
                  <a:ext uri="{FF2B5EF4-FFF2-40B4-BE49-F238E27FC236}">
                    <a16:creationId xmlns:a16="http://schemas.microsoft.com/office/drawing/2014/main" id="{819A3A29-6D02-46B6-9A0A-94126355028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6745" name="Oval 121">
                  <a:extLst>
                    <a:ext uri="{FF2B5EF4-FFF2-40B4-BE49-F238E27FC236}">
                      <a16:creationId xmlns:a16="http://schemas.microsoft.com/office/drawing/2014/main" id="{297E18A8-0296-4B6B-9CBB-202897E72BCA}"/>
                    </a:ext>
                  </a:extLst>
                </p:cNvPr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sl-SI"/>
                </a:p>
              </p:txBody>
            </p:sp>
            <p:sp>
              <p:nvSpPr>
                <p:cNvPr id="26746" name="Freeform 122">
                  <a:extLst>
                    <a:ext uri="{FF2B5EF4-FFF2-40B4-BE49-F238E27FC236}">
                      <a16:creationId xmlns:a16="http://schemas.microsoft.com/office/drawing/2014/main" id="{5E9A30CC-B82E-42A7-A571-724D89C22E0C}"/>
                    </a:ext>
                  </a:extLst>
                </p:cNvPr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sl-SI"/>
                </a:p>
              </p:txBody>
            </p:sp>
            <p:sp>
              <p:nvSpPr>
                <p:cNvPr id="26747" name="Freeform 123">
                  <a:extLst>
                    <a:ext uri="{FF2B5EF4-FFF2-40B4-BE49-F238E27FC236}">
                      <a16:creationId xmlns:a16="http://schemas.microsoft.com/office/drawing/2014/main" id="{FB7FA4ED-4071-4335-B0BB-FDDAD51BE939}"/>
                    </a:ext>
                  </a:extLst>
                </p:cNvPr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sl-SI"/>
                </a:p>
              </p:txBody>
            </p:sp>
            <p:sp>
              <p:nvSpPr>
                <p:cNvPr id="26748" name="Freeform 124">
                  <a:extLst>
                    <a:ext uri="{FF2B5EF4-FFF2-40B4-BE49-F238E27FC236}">
                      <a16:creationId xmlns:a16="http://schemas.microsoft.com/office/drawing/2014/main" id="{0758D6E4-5F88-4294-AB9E-3373AE74AB06}"/>
                    </a:ext>
                  </a:extLst>
                </p:cNvPr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sl-SI"/>
                </a:p>
              </p:txBody>
            </p:sp>
            <p:sp>
              <p:nvSpPr>
                <p:cNvPr id="26749" name="Freeform 125">
                  <a:extLst>
                    <a:ext uri="{FF2B5EF4-FFF2-40B4-BE49-F238E27FC236}">
                      <a16:creationId xmlns:a16="http://schemas.microsoft.com/office/drawing/2014/main" id="{244A5B82-0A9C-44BE-9B2F-D2B91148A251}"/>
                    </a:ext>
                  </a:extLst>
                </p:cNvPr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sl-SI"/>
                </a:p>
              </p:txBody>
            </p:sp>
          </p:grpSp>
        </p:grpSp>
      </p:grpSp>
      <p:sp>
        <p:nvSpPr>
          <p:cNvPr id="26750" name="Rectangle 126">
            <a:extLst>
              <a:ext uri="{FF2B5EF4-FFF2-40B4-BE49-F238E27FC236}">
                <a16:creationId xmlns:a16="http://schemas.microsoft.com/office/drawing/2014/main" id="{8807B8A6-95E1-404F-A8A6-0B7D79616E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26751" name="Rectangle 127">
            <a:extLst>
              <a:ext uri="{FF2B5EF4-FFF2-40B4-BE49-F238E27FC236}">
                <a16:creationId xmlns:a16="http://schemas.microsoft.com/office/drawing/2014/main" id="{7CC5A9EB-E0EC-4516-9FF6-428E42C108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26752" name="Rectangle 128">
            <a:extLst>
              <a:ext uri="{FF2B5EF4-FFF2-40B4-BE49-F238E27FC236}">
                <a16:creationId xmlns:a16="http://schemas.microsoft.com/office/drawing/2014/main" id="{BAF7532B-2118-4F98-BA86-1B62FB650E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7A5E629-69BB-47C9-BFD9-4D2A92603EC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6753" name="Rectangle 129">
            <a:extLst>
              <a:ext uri="{FF2B5EF4-FFF2-40B4-BE49-F238E27FC236}">
                <a16:creationId xmlns:a16="http://schemas.microsoft.com/office/drawing/2014/main" id="{71EDB09C-36E8-4418-8546-7D2CE0AE0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26754" name="Rectangle 130">
            <a:extLst>
              <a:ext uri="{FF2B5EF4-FFF2-40B4-BE49-F238E27FC236}">
                <a16:creationId xmlns:a16="http://schemas.microsoft.com/office/drawing/2014/main" id="{1EE638E4-E2C4-4E49-A4A0-E84FCEC50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ger.si/QTVR/Ljubljana/NUK/NUK01.jpg" TargetMode="External"/><Relationship Id="rId2" Type="http://schemas.openxmlformats.org/officeDocument/2006/relationships/hyperlink" Target="http://www.nuk.uni-lj.si/nuk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C481C07-F543-4CA7-B4FB-D9D279C00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>
                <a:solidFill>
                  <a:schemeClr val="accent2"/>
                </a:solidFill>
              </a:rPr>
              <a:t>NUK - N</a:t>
            </a:r>
            <a:r>
              <a:rPr lang="sl-SI" altLang="sl-SI"/>
              <a:t>arodna in </a:t>
            </a:r>
            <a:r>
              <a:rPr lang="sl-SI" altLang="sl-SI">
                <a:solidFill>
                  <a:schemeClr val="accent2"/>
                </a:solidFill>
              </a:rPr>
              <a:t>U</a:t>
            </a:r>
            <a:r>
              <a:rPr lang="sl-SI" altLang="sl-SI"/>
              <a:t>niverzitetna </a:t>
            </a:r>
            <a:r>
              <a:rPr lang="sl-SI" altLang="sl-SI">
                <a:solidFill>
                  <a:schemeClr val="accent2"/>
                </a:solidFill>
              </a:rPr>
              <a:t>K</a:t>
            </a:r>
            <a:r>
              <a:rPr lang="sl-SI" altLang="sl-SI"/>
              <a:t>njižnica</a:t>
            </a:r>
          </a:p>
        </p:txBody>
      </p:sp>
      <p:pic>
        <p:nvPicPr>
          <p:cNvPr id="3075" name="Picture 6" descr="NUK01">
            <a:extLst>
              <a:ext uri="{FF2B5EF4-FFF2-40B4-BE49-F238E27FC236}">
                <a16:creationId xmlns:a16="http://schemas.microsoft.com/office/drawing/2014/main" id="{ECCB1C64-0E1E-419B-96F8-49E2BBB9F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989138"/>
            <a:ext cx="453707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6" name="Object 7">
            <a:extLst>
              <a:ext uri="{FF2B5EF4-FFF2-40B4-BE49-F238E27FC236}">
                <a16:creationId xmlns:a16="http://schemas.microsoft.com/office/drawing/2014/main" id="{B1E3D1F3-3224-4B45-8A13-44529B7E4E0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533525" y="1828800"/>
          <a:ext cx="6076950" cy="405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4" imgW="6096000" imgH="4067175" progId="MSGraph.Chart.8">
                  <p:embed followColorScheme="full"/>
                </p:oleObj>
              </mc:Choice>
              <mc:Fallback>
                <p:oleObj name="Chart" r:id="rId4" imgW="6096000" imgH="4067175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1828800"/>
                        <a:ext cx="6076950" cy="405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FE821FA-476E-4333-AC47-C25AE964C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Zgodovina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0815525-2CB8-4A24-8CE7-FE5A60E64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 b="1"/>
              <a:t>Nastanek knjižnice</a:t>
            </a:r>
            <a:r>
              <a:rPr lang="sl-SI" altLang="sl-SI" sz="1600"/>
              <a:t> je povezan </a:t>
            </a:r>
            <a:r>
              <a:rPr lang="sl-SI" altLang="sl-SI" sz="1600" b="1"/>
              <a:t>z odlokom cesarice Marije Terezije iz leta 1774</a:t>
            </a:r>
            <a:r>
              <a:rPr lang="sl-SI" altLang="sl-SI" sz="1600"/>
              <a:t>, s katerim je 637 knjig, ki so bile rešene ob požaru, namenila za splošno uporabo knjižnici, ustanovljeni pri ljubljanskem liceju.</a:t>
            </a:r>
            <a:endParaRPr lang="sl-SI" altLang="sl-SI" sz="1600" b="1"/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 b="1"/>
              <a:t>Licejska knjižnica</a:t>
            </a:r>
            <a:r>
              <a:rPr lang="sl-SI" altLang="sl-SI" sz="1600"/>
              <a:t> je že leta 1807 dobila pravico prejemanja obveznega izvoda vseh tiskov z območja dežele Kranjske. Po ukinitvi ljubljanskega liceja leta 1850, je knjižnica postala </a:t>
            </a:r>
            <a:r>
              <a:rPr lang="sl-SI" altLang="sl-SI" sz="1600" b="1"/>
              <a:t>deželna Študijska knjižnica.</a:t>
            </a:r>
            <a:endParaRPr lang="sl-SI" altLang="sl-SI" sz="1600"/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/>
              <a:t>Leta 1919 je s preimenovanjem </a:t>
            </a:r>
            <a:r>
              <a:rPr lang="sl-SI" altLang="sl-SI" sz="1600" b="1"/>
              <a:t>v Državno študijsko knjižnico</a:t>
            </a:r>
            <a:r>
              <a:rPr lang="sl-SI" altLang="sl-SI" sz="1600"/>
              <a:t> postala osrednja knjižnica za vso Slovenijo.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/>
              <a:t>Leta 1921 je postala </a:t>
            </a:r>
            <a:r>
              <a:rPr lang="sl-SI" altLang="sl-SI" sz="1600" b="1"/>
              <a:t>Državna biblioteka</a:t>
            </a:r>
            <a:r>
              <a:rPr lang="sl-SI" altLang="sl-SI" sz="1600"/>
              <a:t>, v njen fond začeli pritekati še obvezni izvodi iz vseh predelov nekdanje Jugoslavije.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/>
              <a:t>Ob ustanovitvi prve slovenske univerze v Ljubljani leta 1919 je knjižnica prevzela še funkcije in naloge </a:t>
            </a:r>
            <a:r>
              <a:rPr lang="sl-SI" altLang="sl-SI" sz="1600" b="1"/>
              <a:t>centralne univerzitetne knjižnice</a:t>
            </a:r>
            <a:r>
              <a:rPr lang="sl-SI" altLang="sl-SI" sz="1600"/>
              <a:t>. Ljubljana je imela vse do začetka druge svetovne vojne v svoji univerzitetni knjižnici le 18 čitalniških sedežev</a:t>
            </a:r>
            <a:r>
              <a:rPr lang="sl-SI" altLang="sl-SI" sz="1600" b="1"/>
              <a:t>. </a:t>
            </a:r>
            <a:r>
              <a:rPr lang="sl-SI" altLang="sl-SI" sz="1600"/>
              <a:t>Naziv</a:t>
            </a:r>
            <a:r>
              <a:rPr lang="sl-SI" altLang="sl-SI" sz="1600" b="1"/>
              <a:t> Univerzitetna knjižnica v Ljubljani</a:t>
            </a:r>
            <a:r>
              <a:rPr lang="sl-SI" altLang="sl-SI" sz="1600"/>
              <a:t> si je knjižnica pridobila leta 1938.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/>
              <a:t>Načrte za novo Univerzitetno knjižnico je ustvaril </a:t>
            </a:r>
            <a:r>
              <a:rPr lang="sl-SI" altLang="sl-SI" sz="1600" b="1"/>
              <a:t>arhitekt Jože Plečnik v letih 1930-31</a:t>
            </a:r>
            <a:r>
              <a:rPr lang="sl-SI" altLang="sl-SI" sz="1600"/>
              <a:t>. V monumentalno stavbo v neposredni bližini univerze se je knjižnica vselila leta 1941. NUK je </a:t>
            </a:r>
            <a:r>
              <a:rPr lang="sl-SI" altLang="sl-SI" sz="1600" b="1"/>
              <a:t>kulturni spomenik</a:t>
            </a:r>
            <a:r>
              <a:rPr lang="sl-SI" altLang="sl-SI" sz="1600"/>
              <a:t> najvišjega reda.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/>
              <a:t>Leta </a:t>
            </a:r>
            <a:r>
              <a:rPr lang="sl-SI" altLang="sl-SI" sz="1600" b="1"/>
              <a:t>1945</a:t>
            </a:r>
            <a:r>
              <a:rPr lang="sl-SI" altLang="sl-SI" sz="1600"/>
              <a:t> je bil univerzitetni knjižnici priznan tudi pravni </a:t>
            </a:r>
            <a:r>
              <a:rPr lang="sl-SI" altLang="sl-SI" sz="1600" b="1"/>
              <a:t>status slovenske nacionalne knjižnice</a:t>
            </a:r>
            <a:r>
              <a:rPr lang="sl-SI" altLang="sl-SI" sz="1600"/>
              <a:t> in znova spremenjen naziv, postala je </a:t>
            </a:r>
            <a:r>
              <a:rPr lang="sl-SI" altLang="sl-SI" sz="1600" b="1"/>
              <a:t>Narodna in univerzitetna knjižnica v Ljubljani.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B6480E-9713-4EB0-A662-9C7CDD2AD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b="1"/>
              <a:t>Izjava o poslanstvu knjižnice</a:t>
            </a:r>
            <a:r>
              <a:rPr lang="sl-SI" altLang="sl-SI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CD39BB4-7742-42B9-A93D-5BE6C363F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altLang="sl-SI" sz="2000"/>
              <a:t>NUK </a:t>
            </a:r>
            <a:r>
              <a:rPr lang="sl-SI" altLang="sl-SI" sz="2000" b="1"/>
              <a:t>zbira</a:t>
            </a:r>
            <a:r>
              <a:rPr lang="sl-SI" altLang="sl-SI" sz="2000"/>
              <a:t>, </a:t>
            </a:r>
            <a:r>
              <a:rPr lang="sl-SI" altLang="sl-SI" sz="2000" b="1"/>
              <a:t>hrani</a:t>
            </a:r>
            <a:r>
              <a:rPr lang="sl-SI" altLang="sl-SI" sz="2000"/>
              <a:t>, </a:t>
            </a:r>
            <a:r>
              <a:rPr lang="sl-SI" altLang="sl-SI" sz="2000" b="1"/>
              <a:t>varuje</a:t>
            </a:r>
            <a:r>
              <a:rPr lang="sl-SI" altLang="sl-SI" sz="2000"/>
              <a:t> in </a:t>
            </a:r>
            <a:r>
              <a:rPr lang="sl-SI" altLang="sl-SI" sz="2000" b="1"/>
              <a:t>ohranja pisno kulturno dediščino slovenskega naroda in države</a:t>
            </a:r>
            <a:r>
              <a:rPr lang="sl-SI" altLang="sl-SI" sz="2000"/>
              <a:t> ter omogoča prebivalcem Slovenije in drugih držav </a:t>
            </a:r>
            <a:r>
              <a:rPr lang="sl-SI" altLang="sl-SI" sz="2000" b="1"/>
              <a:t>dostop do znanja in slovenske kulture preteklih in sedanjih rodov.</a:t>
            </a:r>
            <a:endParaRPr lang="sl-SI" altLang="sl-SI" sz="2000"/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000"/>
              <a:t>V sodelovanju z domačimi in tujimi knjižnicami zagotavlja svojim uporabnikom </a:t>
            </a:r>
            <a:r>
              <a:rPr lang="sl-SI" altLang="sl-SI" sz="2000" b="1"/>
              <a:t>dostop do svetovne intelektualne in kulturne dediščine</a:t>
            </a:r>
            <a:r>
              <a:rPr lang="sl-SI" altLang="sl-SI" sz="2000"/>
              <a:t> ter jim v procesu ustvarjanja novega znanja pomaga pri informacijskih virih v različnih oblikah in v različnih jezikih.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000"/>
              <a:t>S svojimi zbirkami in storitvami </a:t>
            </a:r>
            <a:r>
              <a:rPr lang="sl-SI" altLang="sl-SI" sz="2000" b="1"/>
              <a:t>podpira pedagoško in znanstvenoraziskovalno delo Univerze v Ljubljani in drugih visokošolskih zavodov</a:t>
            </a:r>
            <a:r>
              <a:rPr lang="sl-SI" altLang="sl-SI" sz="2000"/>
              <a:t> in služi kot center znanja, namenjen izobraževanju slovenskega prebivalstva.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000"/>
              <a:t>Z raziskovalno, razvojno in izobraževalno dejavnostjo na področju knjižničarstva aktivno </a:t>
            </a:r>
            <a:r>
              <a:rPr lang="sl-SI" altLang="sl-SI" sz="2000" b="1"/>
              <a:t>sooblikuje slovenski knjižnični sistem</a:t>
            </a:r>
            <a:r>
              <a:rPr lang="sl-SI" altLang="sl-SI" sz="2000"/>
              <a:t> in prispeva k teoretičnim in praktičnim spoznanjem v bibliotekarstvu in informacijski znanosti.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19E0A6-C2AB-49B3-AEA6-A59696997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b="1"/>
              <a:t>Viz</a:t>
            </a:r>
            <a:r>
              <a:rPr lang="en-US" altLang="sl-SI" b="1"/>
              <a:t>i</a:t>
            </a:r>
            <a:r>
              <a:rPr lang="sl-SI" altLang="sl-SI" b="1"/>
              <a:t>ja knjižnice</a:t>
            </a:r>
            <a:r>
              <a:rPr lang="sl-SI" altLang="sl-SI"/>
              <a:t>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46DF537-E0CE-4B70-B27C-994FA1A52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/>
              <a:t>Knjižnica želi omogočiti najširši možen </a:t>
            </a:r>
            <a:r>
              <a:rPr lang="sl-SI" altLang="sl-SI" sz="1600" b="1"/>
              <a:t>dostop do slovenske in svetovne intelektualne, znanstvene in kulturne dediščine</a:t>
            </a:r>
            <a:r>
              <a:rPr lang="sl-SI" altLang="sl-SI" sz="1600"/>
              <a:t>. Vsi informacijski viri naj bi postali vsakomur dostopni s pomočjo elektronskega dostopa.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/>
              <a:t>Vzdržuje in ohranjajo svojo knjižnično zbirko in prevzema </a:t>
            </a:r>
            <a:r>
              <a:rPr lang="sl-SI" altLang="sl-SI" sz="1600" b="1"/>
              <a:t>aktivno vlogo pri digitalizaciji obstoječih knjižničnih gradiv ter zbiranju in ohranjanju informacijskih virov v elektronski obliki</a:t>
            </a:r>
            <a:r>
              <a:rPr lang="sl-SI" altLang="sl-SI" sz="1600"/>
              <a:t>. Pri tem sodeluje z drugimi knjižnicami in organizacijami. Uporabnikom zagotavlja dostop do baze znanja.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 b="1"/>
              <a:t>Tesno sodeluje s svojimi uporabniki in razvija storitve, ki bodo zadovoljevale njihove potrebe</a:t>
            </a:r>
            <a:r>
              <a:rPr lang="sl-SI" altLang="sl-SI" sz="1600"/>
              <a:t>. Postati hoče še bolj prepoznavna v okolju in prebivalce Slovenije ozveščati o koristnosti knjižnice za kulturni razvoj naroda. NUK si prizadeva, da bi se približala najširšemu krogu prebivalstva.</a:t>
            </a:r>
            <a:endParaRPr lang="sl-SI" altLang="sl-SI" sz="1600" b="1"/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 b="1"/>
              <a:t>Obstoječe storitve preoblikuje v smeri digitalizacije, decentralizacije in distribucije</a:t>
            </a:r>
            <a:r>
              <a:rPr lang="sl-SI" altLang="sl-SI" sz="1600"/>
              <a:t>. Možnosti za njihov razvoj isče v povezavi z drugimi.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1600"/>
              <a:t>Z vključevanjem knjižnične zbirke v nacionalno in mednarodno omrežje kulturnih in znanstvenih virov postaja NUK del vse bolj svetovna mreža znanja. Še naprej pa deluje kot </a:t>
            </a:r>
            <a:r>
              <a:rPr lang="sl-SI" altLang="sl-SI" sz="1600" b="1"/>
              <a:t>osrednje mesto za izobraževanje, raziskovanje in preživljanje prostega časa prebivalstva</a:t>
            </a:r>
            <a:r>
              <a:rPr lang="sl-SI" altLang="sl-SI" sz="16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1CC1AE-BFC9-4181-B74E-2AFBA93B0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b="1"/>
              <a:t>Temeljne vrednote knjižnice</a:t>
            </a:r>
            <a:r>
              <a:rPr lang="sl-SI" altLang="sl-SI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8A14B7C-AD83-4AE5-BD36-CE12CFF67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l-SI" altLang="sl-SI" sz="2400" dirty="0"/>
              <a:t>spoštljiv odnos do nacionalne pisne kulturne dediščine,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400" dirty="0"/>
              <a:t>spoštovanje intelektualne ustvarjalnosti lastnega in drugih narodov,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400" dirty="0"/>
              <a:t>spoštovanje načela splošne dostopnosti informacij,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400" dirty="0"/>
              <a:t>usmerjenost k čim uspešnejšemu zadovoljevanju informacijskih potreb in želja uporabnikov,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400" dirty="0"/>
              <a:t>prijaznost do uporabnikov,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400" dirty="0"/>
              <a:t>odličnost, kakovost in relevantnost storitev in proizvodov,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400" dirty="0"/>
              <a:t>ustvarjalno odzivanje na spremembe v okolju,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altLang="sl-SI" sz="2400" dirty="0"/>
              <a:t>strokovnost in </a:t>
            </a:r>
            <a:r>
              <a:rPr lang="sl-SI" altLang="sl-SI" sz="2400"/>
              <a:t>kompetentnost zaposlenih</a:t>
            </a:r>
            <a:endParaRPr lang="sl-SI" altLang="sl-SI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F732DC-B5D1-4815-9900-078DE6C23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Viri in literatura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3DF636B-B9C1-4341-8191-3D32A0102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/>
              <a:t>NUK </a:t>
            </a:r>
            <a:r>
              <a:rPr lang="sl-SI" altLang="sl-SI">
                <a:hlinkClick r:id="rId2"/>
              </a:rPr>
              <a:t>http://www.nuk.uni-lj.si/nuk.asp</a:t>
            </a:r>
            <a:r>
              <a:rPr lang="sl-SI" altLang="sl-SI"/>
              <a:t>. Ljubljana, 2009</a:t>
            </a:r>
          </a:p>
          <a:p>
            <a:pPr eaLnBrk="1" hangingPunct="1">
              <a:defRPr/>
            </a:pPr>
            <a:r>
              <a:rPr lang="sl-SI" altLang="sl-SI"/>
              <a:t>Slikovno gradivo </a:t>
            </a:r>
            <a:r>
              <a:rPr lang="sl-SI" altLang="sl-SI">
                <a:hlinkClick r:id="rId3"/>
              </a:rPr>
              <a:t>http://www.burger.si/QTVR/Ljubljana/NUK/NUK01.jpg</a:t>
            </a:r>
            <a:r>
              <a:rPr lang="sl-SI" altLang="sl-SI"/>
              <a:t>. Ljubljana, 2009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0</TotalTime>
  <Words>639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Verdana</vt:lpstr>
      <vt:lpstr>Wingdings</vt:lpstr>
      <vt:lpstr>Satellite Dish</vt:lpstr>
      <vt:lpstr>Chart</vt:lpstr>
      <vt:lpstr>NUK - Narodna in Univerzitetna Knjižnica</vt:lpstr>
      <vt:lpstr>Zgodovina</vt:lpstr>
      <vt:lpstr>Izjava o poslanstvu knjižnice </vt:lpstr>
      <vt:lpstr>Vizija knjižnice </vt:lpstr>
      <vt:lpstr>Temeljne vrednote knjižnice 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2019-06-03T09:05:59Z</dcterms:created>
  <dcterms:modified xsi:type="dcterms:W3CDTF">2019-06-03T09:05:59Z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