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A573F237-1BC1-4A60-A5FA-5D2016D1D5B8}"/>
              </a:ext>
            </a:extLst>
          </p:cNvPr>
          <p:cNvGrpSpPr>
            <a:grpSpLocks/>
          </p:cNvGrpSpPr>
          <p:nvPr/>
        </p:nvGrpSpPr>
        <p:grpSpPr bwMode="auto">
          <a:xfrm>
            <a:off x="-633413" y="798513"/>
            <a:ext cx="7542213" cy="6029325"/>
            <a:chOff x="-384" y="480"/>
            <a:chExt cx="4751" cy="3798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FFD0CEA3-7C39-47CC-AF23-1668B0070E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19" name="Group 4">
                <a:extLst>
                  <a:ext uri="{FF2B5EF4-FFF2-40B4-BE49-F238E27FC236}">
                    <a16:creationId xmlns:a16="http://schemas.microsoft.com/office/drawing/2014/main" id="{5BC9375E-909D-4603-9D95-E048B48D50F5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33" name="Freeform 5">
                  <a:extLst>
                    <a:ext uri="{FF2B5EF4-FFF2-40B4-BE49-F238E27FC236}">
                      <a16:creationId xmlns:a16="http://schemas.microsoft.com/office/drawing/2014/main" id="{849E0A62-D2D4-4310-80A0-76E424A37A0D}"/>
                    </a:ext>
                  </a:extLst>
                </p:cNvPr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>
                    <a:gd name="T0" fmla="*/ 506 w 3271"/>
                    <a:gd name="T1" fmla="*/ 1990 h 3075"/>
                    <a:gd name="T2" fmla="*/ 188 w 3271"/>
                    <a:gd name="T3" fmla="*/ 1474 h 3075"/>
                    <a:gd name="T4" fmla="*/ 66 w 3271"/>
                    <a:gd name="T5" fmla="*/ 1169 h 3075"/>
                    <a:gd name="T6" fmla="*/ 12 w 3271"/>
                    <a:gd name="T7" fmla="*/ 875 h 3075"/>
                    <a:gd name="T8" fmla="*/ 18 w 3271"/>
                    <a:gd name="T9" fmla="*/ 611 h 3075"/>
                    <a:gd name="T10" fmla="*/ 84 w 3271"/>
                    <a:gd name="T11" fmla="*/ 389 h 3075"/>
                    <a:gd name="T12" fmla="*/ 211 w 3271"/>
                    <a:gd name="T13" fmla="*/ 216 h 3075"/>
                    <a:gd name="T14" fmla="*/ 512 w 3271"/>
                    <a:gd name="T15" fmla="*/ 42 h 3075"/>
                    <a:gd name="T16" fmla="*/ 897 w 3271"/>
                    <a:gd name="T17" fmla="*/ 6 h 3075"/>
                    <a:gd name="T18" fmla="*/ 1342 w 3271"/>
                    <a:gd name="T19" fmla="*/ 102 h 3075"/>
                    <a:gd name="T20" fmla="*/ 1818 w 3271"/>
                    <a:gd name="T21" fmla="*/ 324 h 3075"/>
                    <a:gd name="T22" fmla="*/ 2286 w 3271"/>
                    <a:gd name="T23" fmla="*/ 659 h 3075"/>
                    <a:gd name="T24" fmla="*/ 2785 w 3271"/>
                    <a:gd name="T25" fmla="*/ 1187 h 3075"/>
                    <a:gd name="T26" fmla="*/ 3103 w 3271"/>
                    <a:gd name="T27" fmla="*/ 1702 h 3075"/>
                    <a:gd name="T28" fmla="*/ 3225 w 3271"/>
                    <a:gd name="T29" fmla="*/ 2008 h 3075"/>
                    <a:gd name="T30" fmla="*/ 3279 w 3271"/>
                    <a:gd name="T31" fmla="*/ 2302 h 3075"/>
                    <a:gd name="T32" fmla="*/ 3273 w 3271"/>
                    <a:gd name="T33" fmla="*/ 2565 h 3075"/>
                    <a:gd name="T34" fmla="*/ 3207 w 3271"/>
                    <a:gd name="T35" fmla="*/ 2781 h 3075"/>
                    <a:gd name="T36" fmla="*/ 3086 w 3271"/>
                    <a:gd name="T37" fmla="*/ 2961 h 3075"/>
                    <a:gd name="T38" fmla="*/ 2936 w 3271"/>
                    <a:gd name="T39" fmla="*/ 3075 h 3075"/>
                    <a:gd name="T40" fmla="*/ 3086 w 3271"/>
                    <a:gd name="T41" fmla="*/ 2967 h 3075"/>
                    <a:gd name="T42" fmla="*/ 3213 w 3271"/>
                    <a:gd name="T43" fmla="*/ 2787 h 3075"/>
                    <a:gd name="T44" fmla="*/ 3279 w 3271"/>
                    <a:gd name="T45" fmla="*/ 2565 h 3075"/>
                    <a:gd name="T46" fmla="*/ 3285 w 3271"/>
                    <a:gd name="T47" fmla="*/ 2302 h 3075"/>
                    <a:gd name="T48" fmla="*/ 3231 w 3271"/>
                    <a:gd name="T49" fmla="*/ 2008 h 3075"/>
                    <a:gd name="T50" fmla="*/ 3109 w 3271"/>
                    <a:gd name="T51" fmla="*/ 1702 h 3075"/>
                    <a:gd name="T52" fmla="*/ 2792 w 3271"/>
                    <a:gd name="T53" fmla="*/ 1181 h 3075"/>
                    <a:gd name="T54" fmla="*/ 2292 w 3271"/>
                    <a:gd name="T55" fmla="*/ 653 h 3075"/>
                    <a:gd name="T56" fmla="*/ 1818 w 3271"/>
                    <a:gd name="T57" fmla="*/ 318 h 3075"/>
                    <a:gd name="T58" fmla="*/ 1342 w 3271"/>
                    <a:gd name="T59" fmla="*/ 96 h 3075"/>
                    <a:gd name="T60" fmla="*/ 897 w 3271"/>
                    <a:gd name="T61" fmla="*/ 0 h 3075"/>
                    <a:gd name="T62" fmla="*/ 506 w 3271"/>
                    <a:gd name="T63" fmla="*/ 36 h 3075"/>
                    <a:gd name="T64" fmla="*/ 206 w 3271"/>
                    <a:gd name="T65" fmla="*/ 210 h 3075"/>
                    <a:gd name="T66" fmla="*/ 78 w 3271"/>
                    <a:gd name="T67" fmla="*/ 389 h 3075"/>
                    <a:gd name="T68" fmla="*/ 12 w 3271"/>
                    <a:gd name="T69" fmla="*/ 611 h 3075"/>
                    <a:gd name="T70" fmla="*/ 6 w 3271"/>
                    <a:gd name="T71" fmla="*/ 875 h 3075"/>
                    <a:gd name="T72" fmla="*/ 60 w 3271"/>
                    <a:gd name="T73" fmla="*/ 1169 h 3075"/>
                    <a:gd name="T74" fmla="*/ 182 w 3271"/>
                    <a:gd name="T75" fmla="*/ 1474 h 3075"/>
                    <a:gd name="T76" fmla="*/ 355 w 3271"/>
                    <a:gd name="T77" fmla="*/ 1786 h 3075"/>
                    <a:gd name="T78" fmla="*/ 855 w 3271"/>
                    <a:gd name="T79" fmla="*/ 2380 h 3075"/>
                    <a:gd name="T80" fmla="*/ 1252 w 3271"/>
                    <a:gd name="T81" fmla="*/ 2709 h 3075"/>
                    <a:gd name="T82" fmla="*/ 1666 w 3271"/>
                    <a:gd name="T83" fmla="*/ 2961 h 3075"/>
                    <a:gd name="T84" fmla="*/ 1949 w 3271"/>
                    <a:gd name="T85" fmla="*/ 3075 h 3075"/>
                    <a:gd name="T86" fmla="*/ 1535 w 3271"/>
                    <a:gd name="T87" fmla="*/ 2889 h 3075"/>
                    <a:gd name="T88" fmla="*/ 1124 w 3271"/>
                    <a:gd name="T89" fmla="*/ 2607 h 3075"/>
                    <a:gd name="T90" fmla="*/ 855 w 3271"/>
                    <a:gd name="T91" fmla="*/ 2380 h 3075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grpSp>
              <p:nvGrpSpPr>
                <p:cNvPr id="34" name="Group 6">
                  <a:extLst>
                    <a:ext uri="{FF2B5EF4-FFF2-40B4-BE49-F238E27FC236}">
                      <a16:creationId xmlns:a16="http://schemas.microsoft.com/office/drawing/2014/main" id="{95834771-288F-41B0-A95B-774E225D3448}"/>
                    </a:ext>
                  </a:extLst>
                </p:cNvPr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35" name="Freeform 7">
                    <a:extLst>
                      <a:ext uri="{FF2B5EF4-FFF2-40B4-BE49-F238E27FC236}">
                        <a16:creationId xmlns:a16="http://schemas.microsoft.com/office/drawing/2014/main" id="{729CE11F-F96A-4D93-B495-367DFC2957A2}"/>
                      </a:ext>
                    </a:extLst>
                  </p:cNvPr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>
                      <a:gd name="T0" fmla="*/ 3970 w 3952"/>
                      <a:gd name="T1" fmla="*/ 2860 h 3501"/>
                      <a:gd name="T2" fmla="*/ 3934 w 3952"/>
                      <a:gd name="T3" fmla="*/ 2614 h 3501"/>
                      <a:gd name="T4" fmla="*/ 3863 w 3952"/>
                      <a:gd name="T5" fmla="*/ 2368 h 3501"/>
                      <a:gd name="T6" fmla="*/ 3753 w 3952"/>
                      <a:gd name="T7" fmla="*/ 2110 h 3501"/>
                      <a:gd name="T8" fmla="*/ 3615 w 3952"/>
                      <a:gd name="T9" fmla="*/ 1853 h 3501"/>
                      <a:gd name="T10" fmla="*/ 3452 w 3952"/>
                      <a:gd name="T11" fmla="*/ 1595 h 3501"/>
                      <a:gd name="T12" fmla="*/ 3261 w 3952"/>
                      <a:gd name="T13" fmla="*/ 1343 h 3501"/>
                      <a:gd name="T14" fmla="*/ 3043 w 3952"/>
                      <a:gd name="T15" fmla="*/ 1103 h 3501"/>
                      <a:gd name="T16" fmla="*/ 2737 w 3952"/>
                      <a:gd name="T17" fmla="*/ 815 h 3501"/>
                      <a:gd name="T18" fmla="*/ 2346 w 3952"/>
                      <a:gd name="T19" fmla="*/ 522 h 3501"/>
                      <a:gd name="T20" fmla="*/ 1955 w 3952"/>
                      <a:gd name="T21" fmla="*/ 288 h 3501"/>
                      <a:gd name="T22" fmla="*/ 1565 w 3952"/>
                      <a:gd name="T23" fmla="*/ 126 h 3501"/>
                      <a:gd name="T24" fmla="*/ 1192 w 3952"/>
                      <a:gd name="T25" fmla="*/ 24 h 3501"/>
                      <a:gd name="T26" fmla="*/ 843 w 3952"/>
                      <a:gd name="T27" fmla="*/ 0 h 3501"/>
                      <a:gd name="T28" fmla="*/ 530 w 3952"/>
                      <a:gd name="T29" fmla="*/ 48 h 3501"/>
                      <a:gd name="T30" fmla="*/ 265 w 3952"/>
                      <a:gd name="T31" fmla="*/ 174 h 3501"/>
                      <a:gd name="T32" fmla="*/ 114 w 3952"/>
                      <a:gd name="T33" fmla="*/ 312 h 3501"/>
                      <a:gd name="T34" fmla="*/ 0 w 3952"/>
                      <a:gd name="T35" fmla="*/ 486 h 3501"/>
                      <a:gd name="T36" fmla="*/ 72 w 3952"/>
                      <a:gd name="T37" fmla="*/ 372 h 3501"/>
                      <a:gd name="T38" fmla="*/ 271 w 3952"/>
                      <a:gd name="T39" fmla="*/ 174 h 3501"/>
                      <a:gd name="T40" fmla="*/ 530 w 3952"/>
                      <a:gd name="T41" fmla="*/ 48 h 3501"/>
                      <a:gd name="T42" fmla="*/ 843 w 3952"/>
                      <a:gd name="T43" fmla="*/ 6 h 3501"/>
                      <a:gd name="T44" fmla="*/ 1192 w 3952"/>
                      <a:gd name="T45" fmla="*/ 30 h 3501"/>
                      <a:gd name="T46" fmla="*/ 1565 w 3952"/>
                      <a:gd name="T47" fmla="*/ 132 h 3501"/>
                      <a:gd name="T48" fmla="*/ 1955 w 3952"/>
                      <a:gd name="T49" fmla="*/ 294 h 3501"/>
                      <a:gd name="T50" fmla="*/ 2346 w 3952"/>
                      <a:gd name="T51" fmla="*/ 528 h 3501"/>
                      <a:gd name="T52" fmla="*/ 2731 w 3952"/>
                      <a:gd name="T53" fmla="*/ 821 h 3501"/>
                      <a:gd name="T54" fmla="*/ 3146 w 3952"/>
                      <a:gd name="T55" fmla="*/ 1223 h 3501"/>
                      <a:gd name="T56" fmla="*/ 3356 w 3952"/>
                      <a:gd name="T57" fmla="*/ 1469 h 3501"/>
                      <a:gd name="T58" fmla="*/ 3532 w 3952"/>
                      <a:gd name="T59" fmla="*/ 1727 h 3501"/>
                      <a:gd name="T60" fmla="*/ 3687 w 3952"/>
                      <a:gd name="T61" fmla="*/ 1984 h 3501"/>
                      <a:gd name="T62" fmla="*/ 3808 w 3952"/>
                      <a:gd name="T63" fmla="*/ 2236 h 3501"/>
                      <a:gd name="T64" fmla="*/ 3899 w 3952"/>
                      <a:gd name="T65" fmla="*/ 2494 h 3501"/>
                      <a:gd name="T66" fmla="*/ 3958 w 3952"/>
                      <a:gd name="T67" fmla="*/ 2740 h 3501"/>
                      <a:gd name="T68" fmla="*/ 3976 w 3952"/>
                      <a:gd name="T69" fmla="*/ 2973 h 3501"/>
                      <a:gd name="T70" fmla="*/ 3946 w 3952"/>
                      <a:gd name="T71" fmla="*/ 3255 h 3501"/>
                      <a:gd name="T72" fmla="*/ 3857 w 3952"/>
                      <a:gd name="T73" fmla="*/ 3501 h 3501"/>
                      <a:gd name="T74" fmla="*/ 3910 w 3952"/>
                      <a:gd name="T75" fmla="*/ 3387 h 3501"/>
                      <a:gd name="T76" fmla="*/ 3970 w 3952"/>
                      <a:gd name="T77" fmla="*/ 3123 h 3501"/>
                      <a:gd name="T78" fmla="*/ 3976 w 3952"/>
                      <a:gd name="T79" fmla="*/ 2973 h 3501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sl-SI"/>
                  </a:p>
                </p:txBody>
              </p:sp>
              <p:sp>
                <p:nvSpPr>
                  <p:cNvPr id="36" name="Freeform 8">
                    <a:extLst>
                      <a:ext uri="{FF2B5EF4-FFF2-40B4-BE49-F238E27FC236}">
                        <a16:creationId xmlns:a16="http://schemas.microsoft.com/office/drawing/2014/main" id="{D7506BA4-A92A-46C6-9D25-9D1A02EAAF6D}"/>
                      </a:ext>
                    </a:extLst>
                  </p:cNvPr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>
                      <a:gd name="T0" fmla="*/ 680 w 3791"/>
                      <a:gd name="T1" fmla="*/ 2416 h 3363"/>
                      <a:gd name="T2" fmla="*/ 421 w 3791"/>
                      <a:gd name="T3" fmla="*/ 2062 h 3363"/>
                      <a:gd name="T4" fmla="*/ 217 w 3791"/>
                      <a:gd name="T5" fmla="*/ 1703 h 3363"/>
                      <a:gd name="T6" fmla="*/ 78 w 3791"/>
                      <a:gd name="T7" fmla="*/ 1343 h 3363"/>
                      <a:gd name="T8" fmla="*/ 12 w 3791"/>
                      <a:gd name="T9" fmla="*/ 1001 h 3363"/>
                      <a:gd name="T10" fmla="*/ 18 w 3791"/>
                      <a:gd name="T11" fmla="*/ 701 h 3363"/>
                      <a:gd name="T12" fmla="*/ 96 w 3791"/>
                      <a:gd name="T13" fmla="*/ 450 h 3363"/>
                      <a:gd name="T14" fmla="*/ 241 w 3791"/>
                      <a:gd name="T15" fmla="*/ 246 h 3363"/>
                      <a:gd name="T16" fmla="*/ 584 w 3791"/>
                      <a:gd name="T17" fmla="*/ 48 h 3363"/>
                      <a:gd name="T18" fmla="*/ 1034 w 3791"/>
                      <a:gd name="T19" fmla="*/ 6 h 3363"/>
                      <a:gd name="T20" fmla="*/ 1553 w 3791"/>
                      <a:gd name="T21" fmla="*/ 120 h 3363"/>
                      <a:gd name="T22" fmla="*/ 2101 w 3791"/>
                      <a:gd name="T23" fmla="*/ 378 h 3363"/>
                      <a:gd name="T24" fmla="*/ 2647 w 3791"/>
                      <a:gd name="T25" fmla="*/ 773 h 3363"/>
                      <a:gd name="T26" fmla="*/ 3135 w 3791"/>
                      <a:gd name="T27" fmla="*/ 1265 h 3363"/>
                      <a:gd name="T28" fmla="*/ 3400 w 3791"/>
                      <a:gd name="T29" fmla="*/ 1625 h 3363"/>
                      <a:gd name="T30" fmla="*/ 3604 w 3791"/>
                      <a:gd name="T31" fmla="*/ 1984 h 3363"/>
                      <a:gd name="T32" fmla="*/ 3743 w 3791"/>
                      <a:gd name="T33" fmla="*/ 2344 h 3363"/>
                      <a:gd name="T34" fmla="*/ 3809 w 3791"/>
                      <a:gd name="T35" fmla="*/ 2686 h 3363"/>
                      <a:gd name="T36" fmla="*/ 3773 w 3791"/>
                      <a:gd name="T37" fmla="*/ 3105 h 3363"/>
                      <a:gd name="T38" fmla="*/ 3652 w 3791"/>
                      <a:gd name="T39" fmla="*/ 3363 h 3363"/>
                      <a:gd name="T40" fmla="*/ 3803 w 3791"/>
                      <a:gd name="T41" fmla="*/ 2967 h 3363"/>
                      <a:gd name="T42" fmla="*/ 3815 w 3791"/>
                      <a:gd name="T43" fmla="*/ 2794 h 3363"/>
                      <a:gd name="T44" fmla="*/ 3773 w 3791"/>
                      <a:gd name="T45" fmla="*/ 2458 h 3363"/>
                      <a:gd name="T46" fmla="*/ 3659 w 3791"/>
                      <a:gd name="T47" fmla="*/ 2104 h 3363"/>
                      <a:gd name="T48" fmla="*/ 3478 w 3791"/>
                      <a:gd name="T49" fmla="*/ 1739 h 3363"/>
                      <a:gd name="T50" fmla="*/ 3231 w 3791"/>
                      <a:gd name="T51" fmla="*/ 1385 h 3363"/>
                      <a:gd name="T52" fmla="*/ 2822 w 3791"/>
                      <a:gd name="T53" fmla="*/ 929 h 3363"/>
                      <a:gd name="T54" fmla="*/ 2286 w 3791"/>
                      <a:gd name="T55" fmla="*/ 492 h 3363"/>
                      <a:gd name="T56" fmla="*/ 1732 w 3791"/>
                      <a:gd name="T57" fmla="*/ 192 h 3363"/>
                      <a:gd name="T58" fmla="*/ 1198 w 3791"/>
                      <a:gd name="T59" fmla="*/ 24 h 3363"/>
                      <a:gd name="T60" fmla="*/ 721 w 3791"/>
                      <a:gd name="T61" fmla="*/ 12 h 3363"/>
                      <a:gd name="T62" fmla="*/ 337 w 3791"/>
                      <a:gd name="T63" fmla="*/ 162 h 3363"/>
                      <a:gd name="T64" fmla="*/ 132 w 3791"/>
                      <a:gd name="T65" fmla="*/ 378 h 3363"/>
                      <a:gd name="T66" fmla="*/ 36 w 3791"/>
                      <a:gd name="T67" fmla="*/ 612 h 3363"/>
                      <a:gd name="T68" fmla="*/ 0 w 3791"/>
                      <a:gd name="T69" fmla="*/ 893 h 3363"/>
                      <a:gd name="T70" fmla="*/ 42 w 3791"/>
                      <a:gd name="T71" fmla="*/ 1229 h 3363"/>
                      <a:gd name="T72" fmla="*/ 163 w 3791"/>
                      <a:gd name="T73" fmla="*/ 1583 h 3363"/>
                      <a:gd name="T74" fmla="*/ 343 w 3791"/>
                      <a:gd name="T75" fmla="*/ 1942 h 3363"/>
                      <a:gd name="T76" fmla="*/ 584 w 3791"/>
                      <a:gd name="T77" fmla="*/ 2302 h 3363"/>
                      <a:gd name="T78" fmla="*/ 993 w 3791"/>
                      <a:gd name="T79" fmla="*/ 2758 h 3363"/>
                      <a:gd name="T80" fmla="*/ 1606 w 3791"/>
                      <a:gd name="T81" fmla="*/ 3237 h 3363"/>
                      <a:gd name="T82" fmla="*/ 1606 w 3791"/>
                      <a:gd name="T83" fmla="*/ 3237 h 3363"/>
                      <a:gd name="T84" fmla="*/ 999 w 3791"/>
                      <a:gd name="T85" fmla="*/ 2758 h 3363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sl-SI"/>
                  </a:p>
                </p:txBody>
              </p:sp>
              <p:sp>
                <p:nvSpPr>
                  <p:cNvPr id="37" name="Freeform 9">
                    <a:extLst>
                      <a:ext uri="{FF2B5EF4-FFF2-40B4-BE49-F238E27FC236}">
                        <a16:creationId xmlns:a16="http://schemas.microsoft.com/office/drawing/2014/main" id="{D8B071BA-AFAF-4835-B918-F756A406E7FF}"/>
                      </a:ext>
                    </a:extLst>
                  </p:cNvPr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>
                      <a:gd name="T0" fmla="*/ 542 w 3527"/>
                      <a:gd name="T1" fmla="*/ 2146 h 3225"/>
                      <a:gd name="T2" fmla="*/ 319 w 3527"/>
                      <a:gd name="T3" fmla="*/ 1816 h 3225"/>
                      <a:gd name="T4" fmla="*/ 149 w 3527"/>
                      <a:gd name="T5" fmla="*/ 1481 h 3225"/>
                      <a:gd name="T6" fmla="*/ 41 w 3527"/>
                      <a:gd name="T7" fmla="*/ 1151 h 3225"/>
                      <a:gd name="T8" fmla="*/ 0 w 3527"/>
                      <a:gd name="T9" fmla="*/ 839 h 3225"/>
                      <a:gd name="T10" fmla="*/ 30 w 3527"/>
                      <a:gd name="T11" fmla="*/ 575 h 3225"/>
                      <a:gd name="T12" fmla="*/ 125 w 3527"/>
                      <a:gd name="T13" fmla="*/ 354 h 3225"/>
                      <a:gd name="T14" fmla="*/ 319 w 3527"/>
                      <a:gd name="T15" fmla="*/ 150 h 3225"/>
                      <a:gd name="T16" fmla="*/ 673 w 3527"/>
                      <a:gd name="T17" fmla="*/ 12 h 3225"/>
                      <a:gd name="T18" fmla="*/ 1118 w 3527"/>
                      <a:gd name="T19" fmla="*/ 24 h 3225"/>
                      <a:gd name="T20" fmla="*/ 1618 w 3527"/>
                      <a:gd name="T21" fmla="*/ 174 h 3225"/>
                      <a:gd name="T22" fmla="*/ 2130 w 3527"/>
                      <a:gd name="T23" fmla="*/ 456 h 3225"/>
                      <a:gd name="T24" fmla="*/ 2629 w 3527"/>
                      <a:gd name="T25" fmla="*/ 857 h 3225"/>
                      <a:gd name="T26" fmla="*/ 3093 w 3527"/>
                      <a:gd name="T27" fmla="*/ 1391 h 3225"/>
                      <a:gd name="T28" fmla="*/ 3296 w 3527"/>
                      <a:gd name="T29" fmla="*/ 1726 h 3225"/>
                      <a:gd name="T30" fmla="*/ 3448 w 3527"/>
                      <a:gd name="T31" fmla="*/ 2062 h 3225"/>
                      <a:gd name="T32" fmla="*/ 3531 w 3527"/>
                      <a:gd name="T33" fmla="*/ 2386 h 3225"/>
                      <a:gd name="T34" fmla="*/ 3543 w 3527"/>
                      <a:gd name="T35" fmla="*/ 2680 h 3225"/>
                      <a:gd name="T36" fmla="*/ 3496 w 3527"/>
                      <a:gd name="T37" fmla="*/ 2931 h 3225"/>
                      <a:gd name="T38" fmla="*/ 3381 w 3527"/>
                      <a:gd name="T39" fmla="*/ 3141 h 3225"/>
                      <a:gd name="T40" fmla="*/ 3302 w 3527"/>
                      <a:gd name="T41" fmla="*/ 3225 h 3225"/>
                      <a:gd name="T42" fmla="*/ 3332 w 3527"/>
                      <a:gd name="T43" fmla="*/ 3201 h 3225"/>
                      <a:gd name="T44" fmla="*/ 3466 w 3527"/>
                      <a:gd name="T45" fmla="*/ 3009 h 3225"/>
                      <a:gd name="T46" fmla="*/ 3537 w 3527"/>
                      <a:gd name="T47" fmla="*/ 2769 h 3225"/>
                      <a:gd name="T48" fmla="*/ 3543 w 3527"/>
                      <a:gd name="T49" fmla="*/ 2488 h 3225"/>
                      <a:gd name="T50" fmla="*/ 3484 w 3527"/>
                      <a:gd name="T51" fmla="*/ 2170 h 3225"/>
                      <a:gd name="T52" fmla="*/ 3356 w 3527"/>
                      <a:gd name="T53" fmla="*/ 1834 h 3225"/>
                      <a:gd name="T54" fmla="*/ 3165 w 3527"/>
                      <a:gd name="T55" fmla="*/ 1499 h 3225"/>
                      <a:gd name="T56" fmla="*/ 2834 w 3527"/>
                      <a:gd name="T57" fmla="*/ 1061 h 3225"/>
                      <a:gd name="T58" fmla="*/ 2298 w 3527"/>
                      <a:gd name="T59" fmla="*/ 575 h 3225"/>
                      <a:gd name="T60" fmla="*/ 1787 w 3527"/>
                      <a:gd name="T61" fmla="*/ 252 h 3225"/>
                      <a:gd name="T62" fmla="*/ 1281 w 3527"/>
                      <a:gd name="T63" fmla="*/ 60 h 3225"/>
                      <a:gd name="T64" fmla="*/ 813 w 3527"/>
                      <a:gd name="T65" fmla="*/ 0 h 3225"/>
                      <a:gd name="T66" fmla="*/ 420 w 3527"/>
                      <a:gd name="T67" fmla="*/ 84 h 3225"/>
                      <a:gd name="T68" fmla="*/ 169 w 3527"/>
                      <a:gd name="T69" fmla="*/ 288 h 3225"/>
                      <a:gd name="T70" fmla="*/ 53 w 3527"/>
                      <a:gd name="T71" fmla="*/ 498 h 3225"/>
                      <a:gd name="T72" fmla="*/ 0 w 3527"/>
                      <a:gd name="T73" fmla="*/ 749 h 3225"/>
                      <a:gd name="T74" fmla="*/ 18 w 3527"/>
                      <a:gd name="T75" fmla="*/ 1043 h 3225"/>
                      <a:gd name="T76" fmla="*/ 101 w 3527"/>
                      <a:gd name="T77" fmla="*/ 1373 h 3225"/>
                      <a:gd name="T78" fmla="*/ 253 w 3527"/>
                      <a:gd name="T79" fmla="*/ 1708 h 3225"/>
                      <a:gd name="T80" fmla="*/ 456 w 3527"/>
                      <a:gd name="T81" fmla="*/ 2038 h 3225"/>
                      <a:gd name="T82" fmla="*/ 920 w 3527"/>
                      <a:gd name="T83" fmla="*/ 2572 h 3225"/>
                      <a:gd name="T84" fmla="*/ 1263 w 3527"/>
                      <a:gd name="T85" fmla="*/ 2865 h 3225"/>
                      <a:gd name="T86" fmla="*/ 1618 w 3527"/>
                      <a:gd name="T87" fmla="*/ 3099 h 3225"/>
                      <a:gd name="T88" fmla="*/ 1865 w 3527"/>
                      <a:gd name="T89" fmla="*/ 3225 h 3225"/>
                      <a:gd name="T90" fmla="*/ 1504 w 3527"/>
                      <a:gd name="T91" fmla="*/ 3027 h 3225"/>
                      <a:gd name="T92" fmla="*/ 1150 w 3527"/>
                      <a:gd name="T93" fmla="*/ 2769 h 3225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</a:gdLst>
                    <a:ahLst/>
                    <a:cxnLst>
                      <a:cxn ang="T94">
                        <a:pos x="T0" y="T1"/>
                      </a:cxn>
                      <a:cxn ang="T95">
                        <a:pos x="T2" y="T3"/>
                      </a:cxn>
                      <a:cxn ang="T96">
                        <a:pos x="T4" y="T5"/>
                      </a:cxn>
                      <a:cxn ang="T97">
                        <a:pos x="T6" y="T7"/>
                      </a:cxn>
                      <a:cxn ang="T98">
                        <a:pos x="T8" y="T9"/>
                      </a:cxn>
                      <a:cxn ang="T99">
                        <a:pos x="T10" y="T11"/>
                      </a:cxn>
                      <a:cxn ang="T100">
                        <a:pos x="T12" y="T13"/>
                      </a:cxn>
                      <a:cxn ang="T101">
                        <a:pos x="T14" y="T15"/>
                      </a:cxn>
                      <a:cxn ang="T102">
                        <a:pos x="T16" y="T17"/>
                      </a:cxn>
                      <a:cxn ang="T103">
                        <a:pos x="T18" y="T19"/>
                      </a:cxn>
                      <a:cxn ang="T104">
                        <a:pos x="T20" y="T21"/>
                      </a:cxn>
                      <a:cxn ang="T105">
                        <a:pos x="T22" y="T23"/>
                      </a:cxn>
                      <a:cxn ang="T106">
                        <a:pos x="T24" y="T25"/>
                      </a:cxn>
                      <a:cxn ang="T107">
                        <a:pos x="T26" y="T27"/>
                      </a:cxn>
                      <a:cxn ang="T108">
                        <a:pos x="T28" y="T29"/>
                      </a:cxn>
                      <a:cxn ang="T109">
                        <a:pos x="T30" y="T31"/>
                      </a:cxn>
                      <a:cxn ang="T110">
                        <a:pos x="T32" y="T33"/>
                      </a:cxn>
                      <a:cxn ang="T111">
                        <a:pos x="T34" y="T35"/>
                      </a:cxn>
                      <a:cxn ang="T112">
                        <a:pos x="T36" y="T37"/>
                      </a:cxn>
                      <a:cxn ang="T113">
                        <a:pos x="T38" y="T39"/>
                      </a:cxn>
                      <a:cxn ang="T114">
                        <a:pos x="T40" y="T41"/>
                      </a:cxn>
                      <a:cxn ang="T115">
                        <a:pos x="T42" y="T43"/>
                      </a:cxn>
                      <a:cxn ang="T116">
                        <a:pos x="T44" y="T45"/>
                      </a:cxn>
                      <a:cxn ang="T117">
                        <a:pos x="T46" y="T47"/>
                      </a:cxn>
                      <a:cxn ang="T118">
                        <a:pos x="T48" y="T49"/>
                      </a:cxn>
                      <a:cxn ang="T119">
                        <a:pos x="T50" y="T51"/>
                      </a:cxn>
                      <a:cxn ang="T120">
                        <a:pos x="T52" y="T53"/>
                      </a:cxn>
                      <a:cxn ang="T121">
                        <a:pos x="T54" y="T55"/>
                      </a:cxn>
                      <a:cxn ang="T122">
                        <a:pos x="T56" y="T57"/>
                      </a:cxn>
                      <a:cxn ang="T123">
                        <a:pos x="T58" y="T59"/>
                      </a:cxn>
                      <a:cxn ang="T124">
                        <a:pos x="T60" y="T61"/>
                      </a:cxn>
                      <a:cxn ang="T125">
                        <a:pos x="T62" y="T63"/>
                      </a:cxn>
                      <a:cxn ang="T126">
                        <a:pos x="T64" y="T65"/>
                      </a:cxn>
                      <a:cxn ang="T127">
                        <a:pos x="T66" y="T67"/>
                      </a:cxn>
                      <a:cxn ang="T128">
                        <a:pos x="T68" y="T69"/>
                      </a:cxn>
                      <a:cxn ang="T129">
                        <a:pos x="T70" y="T71"/>
                      </a:cxn>
                      <a:cxn ang="T130">
                        <a:pos x="T72" y="T73"/>
                      </a:cxn>
                      <a:cxn ang="T131">
                        <a:pos x="T74" y="T75"/>
                      </a:cxn>
                      <a:cxn ang="T132">
                        <a:pos x="T76" y="T77"/>
                      </a:cxn>
                      <a:cxn ang="T133">
                        <a:pos x="T78" y="T79"/>
                      </a:cxn>
                      <a:cxn ang="T134">
                        <a:pos x="T80" y="T81"/>
                      </a:cxn>
                      <a:cxn ang="T135">
                        <a:pos x="T82" y="T83"/>
                      </a:cxn>
                      <a:cxn ang="T136">
                        <a:pos x="T84" y="T85"/>
                      </a:cxn>
                      <a:cxn ang="T137">
                        <a:pos x="T86" y="T87"/>
                      </a:cxn>
                      <a:cxn ang="T138">
                        <a:pos x="T88" y="T89"/>
                      </a:cxn>
                      <a:cxn ang="T139">
                        <a:pos x="T90" y="T91"/>
                      </a:cxn>
                      <a:cxn ang="T140">
                        <a:pos x="T92" y="T93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sl-SI"/>
                  </a:p>
                </p:txBody>
              </p:sp>
              <p:grpSp>
                <p:nvGrpSpPr>
                  <p:cNvPr id="38" name="Group 10">
                    <a:extLst>
                      <a:ext uri="{FF2B5EF4-FFF2-40B4-BE49-F238E27FC236}">
                        <a16:creationId xmlns:a16="http://schemas.microsoft.com/office/drawing/2014/main" id="{67C934F4-B7E1-4DEE-B7F6-AD9FBF28BAFC}"/>
                      </a:ext>
                    </a:extLst>
                  </p:cNvPr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39" name="Freeform 11">
                      <a:extLst>
                        <a:ext uri="{FF2B5EF4-FFF2-40B4-BE49-F238E27FC236}">
                          <a16:creationId xmlns:a16="http://schemas.microsoft.com/office/drawing/2014/main" id="{FF67CC95-5EA7-43D2-98A8-200B9C238BFB}"/>
                        </a:ext>
                      </a:extLst>
                    </p:cNvPr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>
                        <a:gd name="T0" fmla="*/ 4271 w 4251"/>
                        <a:gd name="T1" fmla="*/ 3237 h 3794"/>
                        <a:gd name="T2" fmla="*/ 4229 w 4251"/>
                        <a:gd name="T3" fmla="*/ 2961 h 3794"/>
                        <a:gd name="T4" fmla="*/ 4146 w 4251"/>
                        <a:gd name="T5" fmla="*/ 2679 h 3794"/>
                        <a:gd name="T6" fmla="*/ 4024 w 4251"/>
                        <a:gd name="T7" fmla="*/ 2391 h 3794"/>
                        <a:gd name="T8" fmla="*/ 3869 w 4251"/>
                        <a:gd name="T9" fmla="*/ 2098 h 3794"/>
                        <a:gd name="T10" fmla="*/ 3681 w 4251"/>
                        <a:gd name="T11" fmla="*/ 1810 h 3794"/>
                        <a:gd name="T12" fmla="*/ 3460 w 4251"/>
                        <a:gd name="T13" fmla="*/ 1528 h 3794"/>
                        <a:gd name="T14" fmla="*/ 3213 w 4251"/>
                        <a:gd name="T15" fmla="*/ 1252 h 3794"/>
                        <a:gd name="T16" fmla="*/ 2876 w 4251"/>
                        <a:gd name="T17" fmla="*/ 935 h 3794"/>
                        <a:gd name="T18" fmla="*/ 2448 w 4251"/>
                        <a:gd name="T19" fmla="*/ 605 h 3794"/>
                        <a:gd name="T20" fmla="*/ 2003 w 4251"/>
                        <a:gd name="T21" fmla="*/ 341 h 3794"/>
                        <a:gd name="T22" fmla="*/ 1559 w 4251"/>
                        <a:gd name="T23" fmla="*/ 143 h 3794"/>
                        <a:gd name="T24" fmla="*/ 1130 w 4251"/>
                        <a:gd name="T25" fmla="*/ 35 h 3794"/>
                        <a:gd name="T26" fmla="*/ 745 w 4251"/>
                        <a:gd name="T27" fmla="*/ 0 h 3794"/>
                        <a:gd name="T28" fmla="*/ 403 w 4251"/>
                        <a:gd name="T29" fmla="*/ 47 h 3794"/>
                        <a:gd name="T30" fmla="*/ 120 w 4251"/>
                        <a:gd name="T31" fmla="*/ 173 h 3794"/>
                        <a:gd name="T32" fmla="*/ 0 w 4251"/>
                        <a:gd name="T33" fmla="*/ 269 h 3794"/>
                        <a:gd name="T34" fmla="*/ 265 w 4251"/>
                        <a:gd name="T35" fmla="*/ 101 h 3794"/>
                        <a:gd name="T36" fmla="*/ 590 w 4251"/>
                        <a:gd name="T37" fmla="*/ 18 h 3794"/>
                        <a:gd name="T38" fmla="*/ 963 w 4251"/>
                        <a:gd name="T39" fmla="*/ 18 h 3794"/>
                        <a:gd name="T40" fmla="*/ 1365 w 4251"/>
                        <a:gd name="T41" fmla="*/ 95 h 3794"/>
                        <a:gd name="T42" fmla="*/ 1792 w 4251"/>
                        <a:gd name="T43" fmla="*/ 245 h 3794"/>
                        <a:gd name="T44" fmla="*/ 2226 w 4251"/>
                        <a:gd name="T45" fmla="*/ 467 h 3794"/>
                        <a:gd name="T46" fmla="*/ 2659 w 4251"/>
                        <a:gd name="T47" fmla="*/ 761 h 3794"/>
                        <a:gd name="T48" fmla="*/ 3079 w 4251"/>
                        <a:gd name="T49" fmla="*/ 1120 h 3794"/>
                        <a:gd name="T50" fmla="*/ 3338 w 4251"/>
                        <a:gd name="T51" fmla="*/ 1390 h 3794"/>
                        <a:gd name="T52" fmla="*/ 3574 w 4251"/>
                        <a:gd name="T53" fmla="*/ 1666 h 3794"/>
                        <a:gd name="T54" fmla="*/ 3778 w 4251"/>
                        <a:gd name="T55" fmla="*/ 1954 h 3794"/>
                        <a:gd name="T56" fmla="*/ 3946 w 4251"/>
                        <a:gd name="T57" fmla="*/ 2247 h 3794"/>
                        <a:gd name="T58" fmla="*/ 4084 w 4251"/>
                        <a:gd name="T59" fmla="*/ 2535 h 3794"/>
                        <a:gd name="T60" fmla="*/ 4188 w 4251"/>
                        <a:gd name="T61" fmla="*/ 2823 h 3794"/>
                        <a:gd name="T62" fmla="*/ 4247 w 4251"/>
                        <a:gd name="T63" fmla="*/ 3105 h 3794"/>
                        <a:gd name="T64" fmla="*/ 4271 w 4251"/>
                        <a:gd name="T65" fmla="*/ 3368 h 3794"/>
                        <a:gd name="T66" fmla="*/ 4259 w 4251"/>
                        <a:gd name="T67" fmla="*/ 3590 h 3794"/>
                        <a:gd name="T68" fmla="*/ 4211 w 4251"/>
                        <a:gd name="T69" fmla="*/ 3794 h 3794"/>
                        <a:gd name="T70" fmla="*/ 4241 w 4251"/>
                        <a:gd name="T71" fmla="*/ 3692 h 3794"/>
                        <a:gd name="T72" fmla="*/ 4271 w 4251"/>
                        <a:gd name="T73" fmla="*/ 3482 h 3794"/>
                        <a:gd name="T74" fmla="*/ 4277 w 4251"/>
                        <a:gd name="T75" fmla="*/ 3368 h 3794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</a:gdLst>
                      <a:ahLst/>
                      <a:cxnLst>
                        <a:cxn ang="T76">
                          <a:pos x="T0" y="T1"/>
                        </a:cxn>
                        <a:cxn ang="T77">
                          <a:pos x="T2" y="T3"/>
                        </a:cxn>
                        <a:cxn ang="T78">
                          <a:pos x="T4" y="T5"/>
                        </a:cxn>
                        <a:cxn ang="T79">
                          <a:pos x="T6" y="T7"/>
                        </a:cxn>
                        <a:cxn ang="T80">
                          <a:pos x="T8" y="T9"/>
                        </a:cxn>
                        <a:cxn ang="T81">
                          <a:pos x="T10" y="T11"/>
                        </a:cxn>
                        <a:cxn ang="T82">
                          <a:pos x="T12" y="T13"/>
                        </a:cxn>
                        <a:cxn ang="T83">
                          <a:pos x="T14" y="T15"/>
                        </a:cxn>
                        <a:cxn ang="T84">
                          <a:pos x="T16" y="T17"/>
                        </a:cxn>
                        <a:cxn ang="T85">
                          <a:pos x="T18" y="T19"/>
                        </a:cxn>
                        <a:cxn ang="T86">
                          <a:pos x="T20" y="T21"/>
                        </a:cxn>
                        <a:cxn ang="T87">
                          <a:pos x="T22" y="T23"/>
                        </a:cxn>
                        <a:cxn ang="T88">
                          <a:pos x="T24" y="T25"/>
                        </a:cxn>
                        <a:cxn ang="T89">
                          <a:pos x="T26" y="T27"/>
                        </a:cxn>
                        <a:cxn ang="T90">
                          <a:pos x="T28" y="T29"/>
                        </a:cxn>
                        <a:cxn ang="T91">
                          <a:pos x="T30" y="T31"/>
                        </a:cxn>
                        <a:cxn ang="T92">
                          <a:pos x="T32" y="T33"/>
                        </a:cxn>
                        <a:cxn ang="T93">
                          <a:pos x="T34" y="T35"/>
                        </a:cxn>
                        <a:cxn ang="T94">
                          <a:pos x="T36" y="T37"/>
                        </a:cxn>
                        <a:cxn ang="T95">
                          <a:pos x="T38" y="T39"/>
                        </a:cxn>
                        <a:cxn ang="T96">
                          <a:pos x="T40" y="T41"/>
                        </a:cxn>
                        <a:cxn ang="T97">
                          <a:pos x="T42" y="T43"/>
                        </a:cxn>
                        <a:cxn ang="T98">
                          <a:pos x="T44" y="T45"/>
                        </a:cxn>
                        <a:cxn ang="T99">
                          <a:pos x="T46" y="T47"/>
                        </a:cxn>
                        <a:cxn ang="T100">
                          <a:pos x="T48" y="T49"/>
                        </a:cxn>
                        <a:cxn ang="T101">
                          <a:pos x="T50" y="T51"/>
                        </a:cxn>
                        <a:cxn ang="T102">
                          <a:pos x="T52" y="T53"/>
                        </a:cxn>
                        <a:cxn ang="T103">
                          <a:pos x="T54" y="T55"/>
                        </a:cxn>
                        <a:cxn ang="T104">
                          <a:pos x="T56" y="T57"/>
                        </a:cxn>
                        <a:cxn ang="T105">
                          <a:pos x="T58" y="T59"/>
                        </a:cxn>
                        <a:cxn ang="T106">
                          <a:pos x="T60" y="T61"/>
                        </a:cxn>
                        <a:cxn ang="T107">
                          <a:pos x="T62" y="T63"/>
                        </a:cxn>
                        <a:cxn ang="T108">
                          <a:pos x="T64" y="T65"/>
                        </a:cxn>
                        <a:cxn ang="T109">
                          <a:pos x="T66" y="T67"/>
                        </a:cxn>
                        <a:cxn ang="T110">
                          <a:pos x="T68" y="T69"/>
                        </a:cxn>
                        <a:cxn ang="T111">
                          <a:pos x="T70" y="T71"/>
                        </a:cxn>
                        <a:cxn ang="T112">
                          <a:pos x="T72" y="T73"/>
                        </a:cxn>
                        <a:cxn ang="T113">
                          <a:pos x="T74" y="T75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sl-SI"/>
                    </a:p>
                  </p:txBody>
                </p:sp>
                <p:grpSp>
                  <p:nvGrpSpPr>
                    <p:cNvPr id="40" name="Group 12">
                      <a:extLst>
                        <a:ext uri="{FF2B5EF4-FFF2-40B4-BE49-F238E27FC236}">
                          <a16:creationId xmlns:a16="http://schemas.microsoft.com/office/drawing/2014/main" id="{3C11BCC4-3B4F-4299-9409-4EA215CD7F0E}"/>
                        </a:ext>
                      </a:extLst>
                    </p:cNvPr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41" name="Freeform 13">
                        <a:extLst>
                          <a:ext uri="{FF2B5EF4-FFF2-40B4-BE49-F238E27FC236}">
                            <a16:creationId xmlns:a16="http://schemas.microsoft.com/office/drawing/2014/main" id="{CCB7230D-2D6E-4042-B6EA-C6CB610F9CD6}"/>
                          </a:ext>
                        </a:extLst>
                      </p:cNvPr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>
                          <a:gd name="T0" fmla="*/ 163 w 4108"/>
                          <a:gd name="T1" fmla="*/ 186 h 3657"/>
                          <a:gd name="T2" fmla="*/ 444 w 4108"/>
                          <a:gd name="T3" fmla="*/ 54 h 3657"/>
                          <a:gd name="T4" fmla="*/ 775 w 4108"/>
                          <a:gd name="T5" fmla="*/ 6 h 3657"/>
                          <a:gd name="T6" fmla="*/ 1144 w 4108"/>
                          <a:gd name="T7" fmla="*/ 36 h 3657"/>
                          <a:gd name="T8" fmla="*/ 1547 w 4108"/>
                          <a:gd name="T9" fmla="*/ 144 h 3657"/>
                          <a:gd name="T10" fmla="*/ 1961 w 4108"/>
                          <a:gd name="T11" fmla="*/ 324 h 3657"/>
                          <a:gd name="T12" fmla="*/ 2383 w 4108"/>
                          <a:gd name="T13" fmla="*/ 570 h 3657"/>
                          <a:gd name="T14" fmla="*/ 2798 w 4108"/>
                          <a:gd name="T15" fmla="*/ 888 h 3657"/>
                          <a:gd name="T16" fmla="*/ 3123 w 4108"/>
                          <a:gd name="T17" fmla="*/ 1193 h 3657"/>
                          <a:gd name="T18" fmla="*/ 3358 w 4108"/>
                          <a:gd name="T19" fmla="*/ 1451 h 3657"/>
                          <a:gd name="T20" fmla="*/ 3562 w 4108"/>
                          <a:gd name="T21" fmla="*/ 1721 h 3657"/>
                          <a:gd name="T22" fmla="*/ 3743 w 4108"/>
                          <a:gd name="T23" fmla="*/ 1997 h 3657"/>
                          <a:gd name="T24" fmla="*/ 3887 w 4108"/>
                          <a:gd name="T25" fmla="*/ 2272 h 3657"/>
                          <a:gd name="T26" fmla="*/ 4002 w 4108"/>
                          <a:gd name="T27" fmla="*/ 2548 h 3657"/>
                          <a:gd name="T28" fmla="*/ 4086 w 4108"/>
                          <a:gd name="T29" fmla="*/ 2818 h 3657"/>
                          <a:gd name="T30" fmla="*/ 4128 w 4108"/>
                          <a:gd name="T31" fmla="*/ 3070 h 3657"/>
                          <a:gd name="T32" fmla="*/ 4128 w 4108"/>
                          <a:gd name="T33" fmla="*/ 3321 h 3657"/>
                          <a:gd name="T34" fmla="*/ 4086 w 4108"/>
                          <a:gd name="T35" fmla="*/ 3549 h 3657"/>
                          <a:gd name="T36" fmla="*/ 4056 w 4108"/>
                          <a:gd name="T37" fmla="*/ 3657 h 3657"/>
                          <a:gd name="T38" fmla="*/ 4116 w 4108"/>
                          <a:gd name="T39" fmla="*/ 3447 h 3657"/>
                          <a:gd name="T40" fmla="*/ 4134 w 4108"/>
                          <a:gd name="T41" fmla="*/ 3213 h 3657"/>
                          <a:gd name="T42" fmla="*/ 4128 w 4108"/>
                          <a:gd name="T43" fmla="*/ 3070 h 3657"/>
                          <a:gd name="T44" fmla="*/ 4086 w 4108"/>
                          <a:gd name="T45" fmla="*/ 2812 h 3657"/>
                          <a:gd name="T46" fmla="*/ 4008 w 4108"/>
                          <a:gd name="T47" fmla="*/ 2548 h 3657"/>
                          <a:gd name="T48" fmla="*/ 3893 w 4108"/>
                          <a:gd name="T49" fmla="*/ 2272 h 3657"/>
                          <a:gd name="T50" fmla="*/ 3749 w 4108"/>
                          <a:gd name="T51" fmla="*/ 1997 h 3657"/>
                          <a:gd name="T52" fmla="*/ 3568 w 4108"/>
                          <a:gd name="T53" fmla="*/ 1721 h 3657"/>
                          <a:gd name="T54" fmla="*/ 3364 w 4108"/>
                          <a:gd name="T55" fmla="*/ 1451 h 3657"/>
                          <a:gd name="T56" fmla="*/ 3129 w 4108"/>
                          <a:gd name="T57" fmla="*/ 1187 h 3657"/>
                          <a:gd name="T58" fmla="*/ 2810 w 4108"/>
                          <a:gd name="T59" fmla="*/ 888 h 3657"/>
                          <a:gd name="T60" fmla="*/ 2402 w 4108"/>
                          <a:gd name="T61" fmla="*/ 576 h 3657"/>
                          <a:gd name="T62" fmla="*/ 1979 w 4108"/>
                          <a:gd name="T63" fmla="*/ 330 h 3657"/>
                          <a:gd name="T64" fmla="*/ 1553 w 4108"/>
                          <a:gd name="T65" fmla="*/ 144 h 3657"/>
                          <a:gd name="T66" fmla="*/ 1138 w 4108"/>
                          <a:gd name="T67" fmla="*/ 30 h 3657"/>
                          <a:gd name="T68" fmla="*/ 757 w 4108"/>
                          <a:gd name="T69" fmla="*/ 0 h 3657"/>
                          <a:gd name="T70" fmla="*/ 433 w 4108"/>
                          <a:gd name="T71" fmla="*/ 54 h 3657"/>
                          <a:gd name="T72" fmla="*/ 163 w 4108"/>
                          <a:gd name="T73" fmla="*/ 186 h 3657"/>
                          <a:gd name="T74" fmla="*/ 24 w 4108"/>
                          <a:gd name="T75" fmla="*/ 306 h 3657"/>
                          <a:gd name="T76" fmla="*/ 0 w 4108"/>
                          <a:gd name="T77" fmla="*/ 336 h 3657"/>
                          <a:gd name="T78" fmla="*/ 48 w 4108"/>
                          <a:gd name="T79" fmla="*/ 282 h 3657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</a:gdLst>
                        <a:ahLst/>
                        <a:cxnLst>
                          <a:cxn ang="T80">
                            <a:pos x="T0" y="T1"/>
                          </a:cxn>
                          <a:cxn ang="T81">
                            <a:pos x="T2" y="T3"/>
                          </a:cxn>
                          <a:cxn ang="T82">
                            <a:pos x="T4" y="T5"/>
                          </a:cxn>
                          <a:cxn ang="T83">
                            <a:pos x="T6" y="T7"/>
                          </a:cxn>
                          <a:cxn ang="T84">
                            <a:pos x="T8" y="T9"/>
                          </a:cxn>
                          <a:cxn ang="T85">
                            <a:pos x="T10" y="T11"/>
                          </a:cxn>
                          <a:cxn ang="T86">
                            <a:pos x="T12" y="T13"/>
                          </a:cxn>
                          <a:cxn ang="T87">
                            <a:pos x="T14" y="T15"/>
                          </a:cxn>
                          <a:cxn ang="T88">
                            <a:pos x="T16" y="T17"/>
                          </a:cxn>
                          <a:cxn ang="T89">
                            <a:pos x="T18" y="T19"/>
                          </a:cxn>
                          <a:cxn ang="T90">
                            <a:pos x="T20" y="T21"/>
                          </a:cxn>
                          <a:cxn ang="T91">
                            <a:pos x="T22" y="T23"/>
                          </a:cxn>
                          <a:cxn ang="T92">
                            <a:pos x="T24" y="T25"/>
                          </a:cxn>
                          <a:cxn ang="T93">
                            <a:pos x="T26" y="T27"/>
                          </a:cxn>
                          <a:cxn ang="T94">
                            <a:pos x="T28" y="T29"/>
                          </a:cxn>
                          <a:cxn ang="T95">
                            <a:pos x="T30" y="T31"/>
                          </a:cxn>
                          <a:cxn ang="T96">
                            <a:pos x="T32" y="T33"/>
                          </a:cxn>
                          <a:cxn ang="T97">
                            <a:pos x="T34" y="T35"/>
                          </a:cxn>
                          <a:cxn ang="T98">
                            <a:pos x="T36" y="T37"/>
                          </a:cxn>
                          <a:cxn ang="T99">
                            <a:pos x="T38" y="T39"/>
                          </a:cxn>
                          <a:cxn ang="T100">
                            <a:pos x="T40" y="T41"/>
                          </a:cxn>
                          <a:cxn ang="T101">
                            <a:pos x="T42" y="T43"/>
                          </a:cxn>
                          <a:cxn ang="T102">
                            <a:pos x="T44" y="T45"/>
                          </a:cxn>
                          <a:cxn ang="T103">
                            <a:pos x="T46" y="T47"/>
                          </a:cxn>
                          <a:cxn ang="T104">
                            <a:pos x="T48" y="T49"/>
                          </a:cxn>
                          <a:cxn ang="T105">
                            <a:pos x="T50" y="T51"/>
                          </a:cxn>
                          <a:cxn ang="T106">
                            <a:pos x="T52" y="T53"/>
                          </a:cxn>
                          <a:cxn ang="T107">
                            <a:pos x="T54" y="T55"/>
                          </a:cxn>
                          <a:cxn ang="T108">
                            <a:pos x="T56" y="T57"/>
                          </a:cxn>
                          <a:cxn ang="T109">
                            <a:pos x="T58" y="T59"/>
                          </a:cxn>
                          <a:cxn ang="T110">
                            <a:pos x="T60" y="T61"/>
                          </a:cxn>
                          <a:cxn ang="T111">
                            <a:pos x="T62" y="T63"/>
                          </a:cxn>
                          <a:cxn ang="T112">
                            <a:pos x="T64" y="T65"/>
                          </a:cxn>
                          <a:cxn ang="T113">
                            <a:pos x="T66" y="T67"/>
                          </a:cxn>
                          <a:cxn ang="T114">
                            <a:pos x="T68" y="T69"/>
                          </a:cxn>
                          <a:cxn ang="T115">
                            <a:pos x="T70" y="T71"/>
                          </a:cxn>
                          <a:cxn ang="T116">
                            <a:pos x="T72" y="T73"/>
                          </a:cxn>
                          <a:cxn ang="T117">
                            <a:pos x="T74" y="T75"/>
                          </a:cxn>
                          <a:cxn ang="T118">
                            <a:pos x="T76" y="T77"/>
                          </a:cxn>
                          <a:cxn ang="T119">
                            <a:pos x="T78" y="T79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sl-SI"/>
                      </a:p>
                    </p:txBody>
                  </p:sp>
                  <p:grpSp>
                    <p:nvGrpSpPr>
                      <p:cNvPr id="42" name="Group 14">
                        <a:extLst>
                          <a:ext uri="{FF2B5EF4-FFF2-40B4-BE49-F238E27FC236}">
                            <a16:creationId xmlns:a16="http://schemas.microsoft.com/office/drawing/2014/main" id="{92616842-8C8D-4447-A1E7-B77BADCD2F77}"/>
                          </a:ext>
                        </a:extLst>
                      </p:cNvPr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43" name="Line 15">
                          <a:extLst>
                            <a:ext uri="{FF2B5EF4-FFF2-40B4-BE49-F238E27FC236}">
                              <a16:creationId xmlns:a16="http://schemas.microsoft.com/office/drawing/2014/main" id="{19EEFA26-338E-42FB-8A79-5F93587E9B8F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44" name="Line 16">
                          <a:extLst>
                            <a:ext uri="{FF2B5EF4-FFF2-40B4-BE49-F238E27FC236}">
                              <a16:creationId xmlns:a16="http://schemas.microsoft.com/office/drawing/2014/main" id="{19E239C0-E041-41AE-AE4D-46F73EC75AAD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45" name="Line 17">
                          <a:extLst>
                            <a:ext uri="{FF2B5EF4-FFF2-40B4-BE49-F238E27FC236}">
                              <a16:creationId xmlns:a16="http://schemas.microsoft.com/office/drawing/2014/main" id="{1E4A1397-E6BF-439C-A070-3AC4575482BC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46" name="Line 18">
                          <a:extLst>
                            <a:ext uri="{FF2B5EF4-FFF2-40B4-BE49-F238E27FC236}">
                              <a16:creationId xmlns:a16="http://schemas.microsoft.com/office/drawing/2014/main" id="{76830236-A1FA-4B2F-A0D2-63C32B59A519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47" name="Line 19">
                          <a:extLst>
                            <a:ext uri="{FF2B5EF4-FFF2-40B4-BE49-F238E27FC236}">
                              <a16:creationId xmlns:a16="http://schemas.microsoft.com/office/drawing/2014/main" id="{579E4553-94AC-40B3-A4BD-D03B34D83315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48" name="Line 20">
                          <a:extLst>
                            <a:ext uri="{FF2B5EF4-FFF2-40B4-BE49-F238E27FC236}">
                              <a16:creationId xmlns:a16="http://schemas.microsoft.com/office/drawing/2014/main" id="{65023725-001F-4AC4-B5AB-2F8D3E4749EC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49" name="Line 21">
                          <a:extLst>
                            <a:ext uri="{FF2B5EF4-FFF2-40B4-BE49-F238E27FC236}">
                              <a16:creationId xmlns:a16="http://schemas.microsoft.com/office/drawing/2014/main" id="{33B98314-E76A-45D6-AD5F-E4DCD4F7248D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50" name="Line 22">
                          <a:extLst>
                            <a:ext uri="{FF2B5EF4-FFF2-40B4-BE49-F238E27FC236}">
                              <a16:creationId xmlns:a16="http://schemas.microsoft.com/office/drawing/2014/main" id="{9A23804A-3020-4B20-99AD-186B579DE58B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51" name="Line 23">
                          <a:extLst>
                            <a:ext uri="{FF2B5EF4-FFF2-40B4-BE49-F238E27FC236}">
                              <a16:creationId xmlns:a16="http://schemas.microsoft.com/office/drawing/2014/main" id="{6A59284C-367D-42AF-82E4-691E932721EB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52" name="Line 24">
                          <a:extLst>
                            <a:ext uri="{FF2B5EF4-FFF2-40B4-BE49-F238E27FC236}">
                              <a16:creationId xmlns:a16="http://schemas.microsoft.com/office/drawing/2014/main" id="{4961F735-85A9-48B2-9024-9AA67D4E9B2E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53" name="Line 25">
                          <a:extLst>
                            <a:ext uri="{FF2B5EF4-FFF2-40B4-BE49-F238E27FC236}">
                              <a16:creationId xmlns:a16="http://schemas.microsoft.com/office/drawing/2014/main" id="{0A130AD0-30B8-4DA9-B625-1139CD6303B4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54" name="Line 26">
                          <a:extLst>
                            <a:ext uri="{FF2B5EF4-FFF2-40B4-BE49-F238E27FC236}">
                              <a16:creationId xmlns:a16="http://schemas.microsoft.com/office/drawing/2014/main" id="{3491948D-EE44-4F09-A9D7-2B8991400F8D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55" name="Line 27">
                          <a:extLst>
                            <a:ext uri="{FF2B5EF4-FFF2-40B4-BE49-F238E27FC236}">
                              <a16:creationId xmlns:a16="http://schemas.microsoft.com/office/drawing/2014/main" id="{4D0B060F-16AA-4380-AD0B-3758B557E43F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56" name="Line 28">
                          <a:extLst>
                            <a:ext uri="{FF2B5EF4-FFF2-40B4-BE49-F238E27FC236}">
                              <a16:creationId xmlns:a16="http://schemas.microsoft.com/office/drawing/2014/main" id="{781B51A4-7B2C-4797-B50F-6D169DA7F44A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57" name="Line 29">
                          <a:extLst>
                            <a:ext uri="{FF2B5EF4-FFF2-40B4-BE49-F238E27FC236}">
                              <a16:creationId xmlns:a16="http://schemas.microsoft.com/office/drawing/2014/main" id="{19959EE2-F064-4032-937E-DA84AF3F6447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58" name="Line 30">
                          <a:extLst>
                            <a:ext uri="{FF2B5EF4-FFF2-40B4-BE49-F238E27FC236}">
                              <a16:creationId xmlns:a16="http://schemas.microsoft.com/office/drawing/2014/main" id="{5D32706B-3E44-4600-B2E3-1A671203AC05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59" name="Line 31">
                          <a:extLst>
                            <a:ext uri="{FF2B5EF4-FFF2-40B4-BE49-F238E27FC236}">
                              <a16:creationId xmlns:a16="http://schemas.microsoft.com/office/drawing/2014/main" id="{15A1A735-BF6D-4AB4-B28E-A0C7493BFBC3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60" name="Line 32">
                          <a:extLst>
                            <a:ext uri="{FF2B5EF4-FFF2-40B4-BE49-F238E27FC236}">
                              <a16:creationId xmlns:a16="http://schemas.microsoft.com/office/drawing/2014/main" id="{A6813CD8-5BA5-406E-8DFC-28D15D4F1136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61" name="Line 33">
                          <a:extLst>
                            <a:ext uri="{FF2B5EF4-FFF2-40B4-BE49-F238E27FC236}">
                              <a16:creationId xmlns:a16="http://schemas.microsoft.com/office/drawing/2014/main" id="{D31CE321-DBC1-4068-B484-27DFE59653FE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62" name="Line 34">
                          <a:extLst>
                            <a:ext uri="{FF2B5EF4-FFF2-40B4-BE49-F238E27FC236}">
                              <a16:creationId xmlns:a16="http://schemas.microsoft.com/office/drawing/2014/main" id="{9E8D6354-E4B3-44B3-BABA-0F91B5401E22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63" name="Line 35">
                          <a:extLst>
                            <a:ext uri="{FF2B5EF4-FFF2-40B4-BE49-F238E27FC236}">
                              <a16:creationId xmlns:a16="http://schemas.microsoft.com/office/drawing/2014/main" id="{E1B37636-FAF2-4C42-BDFB-7571DC69A984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64" name="Line 36">
                          <a:extLst>
                            <a:ext uri="{FF2B5EF4-FFF2-40B4-BE49-F238E27FC236}">
                              <a16:creationId xmlns:a16="http://schemas.microsoft.com/office/drawing/2014/main" id="{19199774-9289-4D98-834D-D062C40C32C5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65" name="Line 37">
                          <a:extLst>
                            <a:ext uri="{FF2B5EF4-FFF2-40B4-BE49-F238E27FC236}">
                              <a16:creationId xmlns:a16="http://schemas.microsoft.com/office/drawing/2014/main" id="{847D2475-338C-42FD-B820-54D428ACA176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66" name="Line 38">
                          <a:extLst>
                            <a:ext uri="{FF2B5EF4-FFF2-40B4-BE49-F238E27FC236}">
                              <a16:creationId xmlns:a16="http://schemas.microsoft.com/office/drawing/2014/main" id="{BCD018EF-C58C-4E2C-BDDC-63C34943EC78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67" name="Line 39">
                          <a:extLst>
                            <a:ext uri="{FF2B5EF4-FFF2-40B4-BE49-F238E27FC236}">
                              <a16:creationId xmlns:a16="http://schemas.microsoft.com/office/drawing/2014/main" id="{0AEA5C8A-C486-4E08-A767-D7A04A34035B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68" name="Line 40">
                          <a:extLst>
                            <a:ext uri="{FF2B5EF4-FFF2-40B4-BE49-F238E27FC236}">
                              <a16:creationId xmlns:a16="http://schemas.microsoft.com/office/drawing/2014/main" id="{5657BB23-C5FC-45F5-9334-ECE3B889890D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69" name="Line 41">
                          <a:extLst>
                            <a:ext uri="{FF2B5EF4-FFF2-40B4-BE49-F238E27FC236}">
                              <a16:creationId xmlns:a16="http://schemas.microsoft.com/office/drawing/2014/main" id="{40D43EFB-C61B-4069-8D71-A1B626380956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70" name="Line 42">
                          <a:extLst>
                            <a:ext uri="{FF2B5EF4-FFF2-40B4-BE49-F238E27FC236}">
                              <a16:creationId xmlns:a16="http://schemas.microsoft.com/office/drawing/2014/main" id="{623E7E85-9CAB-455C-8B07-8E9DD4F8E8DC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71" name="Line 43">
                          <a:extLst>
                            <a:ext uri="{FF2B5EF4-FFF2-40B4-BE49-F238E27FC236}">
                              <a16:creationId xmlns:a16="http://schemas.microsoft.com/office/drawing/2014/main" id="{9BC13E45-72AC-4FB9-8E87-60BE975F61FF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72" name="Line 44">
                          <a:extLst>
                            <a:ext uri="{FF2B5EF4-FFF2-40B4-BE49-F238E27FC236}">
                              <a16:creationId xmlns:a16="http://schemas.microsoft.com/office/drawing/2014/main" id="{3BE88C37-C235-4FDD-BD1D-BCA1F324A480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73" name="Line 45">
                          <a:extLst>
                            <a:ext uri="{FF2B5EF4-FFF2-40B4-BE49-F238E27FC236}">
                              <a16:creationId xmlns:a16="http://schemas.microsoft.com/office/drawing/2014/main" id="{D57FAD3A-8EFE-4D51-8B89-437DCD12CA70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74" name="Line 46">
                          <a:extLst>
                            <a:ext uri="{FF2B5EF4-FFF2-40B4-BE49-F238E27FC236}">
                              <a16:creationId xmlns:a16="http://schemas.microsoft.com/office/drawing/2014/main" id="{4ED21C78-3A1A-4589-8C3C-46B6E35CFE8F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75" name="Line 47">
                          <a:extLst>
                            <a:ext uri="{FF2B5EF4-FFF2-40B4-BE49-F238E27FC236}">
                              <a16:creationId xmlns:a16="http://schemas.microsoft.com/office/drawing/2014/main" id="{7D275F02-49DE-4376-B87A-EE330515A456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76" name="Line 48">
                          <a:extLst>
                            <a:ext uri="{FF2B5EF4-FFF2-40B4-BE49-F238E27FC236}">
                              <a16:creationId xmlns:a16="http://schemas.microsoft.com/office/drawing/2014/main" id="{63AAA9F7-BD1B-49D5-85B7-AE943B20D9A9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77" name="Line 49">
                          <a:extLst>
                            <a:ext uri="{FF2B5EF4-FFF2-40B4-BE49-F238E27FC236}">
                              <a16:creationId xmlns:a16="http://schemas.microsoft.com/office/drawing/2014/main" id="{6E1F06F6-F3B2-4238-ADD8-53C8B35DFE98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78" name="Freeform 50">
                          <a:extLst>
                            <a:ext uri="{FF2B5EF4-FFF2-40B4-BE49-F238E27FC236}">
                              <a16:creationId xmlns:a16="http://schemas.microsoft.com/office/drawing/2014/main" id="{48AD7B48-828C-42A0-A8D1-A8AEE71986AC}"/>
                            </a:ext>
                          </a:extLst>
                        </p:cNvPr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>
                            <a:gd name="T0" fmla="*/ 915 w 1537"/>
                            <a:gd name="T1" fmla="*/ 1264 h 1768"/>
                            <a:gd name="T2" fmla="*/ 1064 w 1537"/>
                            <a:gd name="T3" fmla="*/ 1402 h 1768"/>
                            <a:gd name="T4" fmla="*/ 1222 w 1537"/>
                            <a:gd name="T5" fmla="*/ 1528 h 1768"/>
                            <a:gd name="T6" fmla="*/ 1377 w 1537"/>
                            <a:gd name="T7" fmla="*/ 1654 h 1768"/>
                            <a:gd name="T8" fmla="*/ 1541 w 1537"/>
                            <a:gd name="T9" fmla="*/ 1768 h 1768"/>
                            <a:gd name="T10" fmla="*/ 1547 w 1537"/>
                            <a:gd name="T11" fmla="*/ 1768 h 1768"/>
                            <a:gd name="T12" fmla="*/ 1383 w 1537"/>
                            <a:gd name="T13" fmla="*/ 1654 h 1768"/>
                            <a:gd name="T14" fmla="*/ 1228 w 1537"/>
                            <a:gd name="T15" fmla="*/ 1534 h 1768"/>
                            <a:gd name="T16" fmla="*/ 1070 w 1537"/>
                            <a:gd name="T17" fmla="*/ 1402 h 1768"/>
                            <a:gd name="T18" fmla="*/ 921 w 1537"/>
                            <a:gd name="T19" fmla="*/ 1258 h 1768"/>
                            <a:gd name="T20" fmla="*/ 769 w 1537"/>
                            <a:gd name="T21" fmla="*/ 1115 h 1768"/>
                            <a:gd name="T22" fmla="*/ 632 w 1537"/>
                            <a:gd name="T23" fmla="*/ 959 h 1768"/>
                            <a:gd name="T24" fmla="*/ 500 w 1537"/>
                            <a:gd name="T25" fmla="*/ 803 h 1768"/>
                            <a:gd name="T26" fmla="*/ 379 w 1537"/>
                            <a:gd name="T27" fmla="*/ 647 h 1768"/>
                            <a:gd name="T28" fmla="*/ 271 w 1537"/>
                            <a:gd name="T29" fmla="*/ 485 h 1768"/>
                            <a:gd name="T30" fmla="*/ 169 w 1537"/>
                            <a:gd name="T31" fmla="*/ 323 h 1768"/>
                            <a:gd name="T32" fmla="*/ 78 w 1537"/>
                            <a:gd name="T33" fmla="*/ 161 h 1768"/>
                            <a:gd name="T34" fmla="*/ 0 w 1537"/>
                            <a:gd name="T35" fmla="*/ 0 h 1768"/>
                            <a:gd name="T36" fmla="*/ 0 w 1537"/>
                            <a:gd name="T37" fmla="*/ 12 h 1768"/>
                            <a:gd name="T38" fmla="*/ 78 w 1537"/>
                            <a:gd name="T39" fmla="*/ 173 h 1768"/>
                            <a:gd name="T40" fmla="*/ 169 w 1537"/>
                            <a:gd name="T41" fmla="*/ 335 h 1768"/>
                            <a:gd name="T42" fmla="*/ 271 w 1537"/>
                            <a:gd name="T43" fmla="*/ 491 h 1768"/>
                            <a:gd name="T44" fmla="*/ 379 w 1537"/>
                            <a:gd name="T45" fmla="*/ 653 h 1768"/>
                            <a:gd name="T46" fmla="*/ 500 w 1537"/>
                            <a:gd name="T47" fmla="*/ 809 h 1768"/>
                            <a:gd name="T48" fmla="*/ 632 w 1537"/>
                            <a:gd name="T49" fmla="*/ 965 h 1768"/>
                            <a:gd name="T50" fmla="*/ 769 w 1537"/>
                            <a:gd name="T51" fmla="*/ 1121 h 1768"/>
                            <a:gd name="T52" fmla="*/ 915 w 1537"/>
                            <a:gd name="T53" fmla="*/ 1264 h 1768"/>
                            <a:gd name="T54" fmla="*/ 915 w 1537"/>
                            <a:gd name="T55" fmla="*/ 1264 h 1768"/>
                            <a:gd name="T56" fmla="*/ 0 60000 65536"/>
                            <a:gd name="T57" fmla="*/ 0 60000 65536"/>
                            <a:gd name="T58" fmla="*/ 0 60000 65536"/>
                            <a:gd name="T59" fmla="*/ 0 60000 65536"/>
                            <a:gd name="T60" fmla="*/ 0 60000 65536"/>
                            <a:gd name="T61" fmla="*/ 0 60000 65536"/>
                            <a:gd name="T62" fmla="*/ 0 60000 65536"/>
                            <a:gd name="T63" fmla="*/ 0 60000 65536"/>
                            <a:gd name="T64" fmla="*/ 0 60000 65536"/>
                            <a:gd name="T65" fmla="*/ 0 60000 65536"/>
                            <a:gd name="T66" fmla="*/ 0 60000 65536"/>
                            <a:gd name="T67" fmla="*/ 0 60000 65536"/>
                            <a:gd name="T68" fmla="*/ 0 60000 65536"/>
                            <a:gd name="T69" fmla="*/ 0 60000 65536"/>
                            <a:gd name="T70" fmla="*/ 0 60000 65536"/>
                            <a:gd name="T71" fmla="*/ 0 60000 65536"/>
                            <a:gd name="T72" fmla="*/ 0 60000 65536"/>
                            <a:gd name="T73" fmla="*/ 0 60000 65536"/>
                            <a:gd name="T74" fmla="*/ 0 60000 65536"/>
                            <a:gd name="T75" fmla="*/ 0 60000 65536"/>
                            <a:gd name="T76" fmla="*/ 0 60000 65536"/>
                            <a:gd name="T77" fmla="*/ 0 60000 65536"/>
                            <a:gd name="T78" fmla="*/ 0 60000 65536"/>
                            <a:gd name="T79" fmla="*/ 0 60000 65536"/>
                            <a:gd name="T80" fmla="*/ 0 60000 65536"/>
                            <a:gd name="T81" fmla="*/ 0 60000 65536"/>
                            <a:gd name="T82" fmla="*/ 0 60000 65536"/>
                            <a:gd name="T83" fmla="*/ 0 60000 65536"/>
                          </a:gdLst>
                          <a:ahLst/>
                          <a:cxnLst>
                            <a:cxn ang="T56">
                              <a:pos x="T0" y="T1"/>
                            </a:cxn>
                            <a:cxn ang="T57">
                              <a:pos x="T2" y="T3"/>
                            </a:cxn>
                            <a:cxn ang="T58">
                              <a:pos x="T4" y="T5"/>
                            </a:cxn>
                            <a:cxn ang="T59">
                              <a:pos x="T6" y="T7"/>
                            </a:cxn>
                            <a:cxn ang="T60">
                              <a:pos x="T8" y="T9"/>
                            </a:cxn>
                            <a:cxn ang="T61">
                              <a:pos x="T10" y="T11"/>
                            </a:cxn>
                            <a:cxn ang="T62">
                              <a:pos x="T12" y="T13"/>
                            </a:cxn>
                            <a:cxn ang="T63">
                              <a:pos x="T14" y="T15"/>
                            </a:cxn>
                            <a:cxn ang="T64">
                              <a:pos x="T16" y="T17"/>
                            </a:cxn>
                            <a:cxn ang="T65">
                              <a:pos x="T18" y="T19"/>
                            </a:cxn>
                            <a:cxn ang="T66">
                              <a:pos x="T20" y="T21"/>
                            </a:cxn>
                            <a:cxn ang="T67">
                              <a:pos x="T22" y="T23"/>
                            </a:cxn>
                            <a:cxn ang="T68">
                              <a:pos x="T24" y="T25"/>
                            </a:cxn>
                            <a:cxn ang="T69">
                              <a:pos x="T26" y="T27"/>
                            </a:cxn>
                            <a:cxn ang="T70">
                              <a:pos x="T28" y="T29"/>
                            </a:cxn>
                            <a:cxn ang="T71">
                              <a:pos x="T30" y="T31"/>
                            </a:cxn>
                            <a:cxn ang="T72">
                              <a:pos x="T32" y="T33"/>
                            </a:cxn>
                            <a:cxn ang="T73">
                              <a:pos x="T34" y="T35"/>
                            </a:cxn>
                            <a:cxn ang="T74">
                              <a:pos x="T36" y="T37"/>
                            </a:cxn>
                            <a:cxn ang="T75">
                              <a:pos x="T38" y="T39"/>
                            </a:cxn>
                            <a:cxn ang="T76">
                              <a:pos x="T40" y="T41"/>
                            </a:cxn>
                            <a:cxn ang="T77">
                              <a:pos x="T42" y="T43"/>
                            </a:cxn>
                            <a:cxn ang="T78">
                              <a:pos x="T44" y="T45"/>
                            </a:cxn>
                            <a:cxn ang="T79">
                              <a:pos x="T46" y="T47"/>
                            </a:cxn>
                            <a:cxn ang="T80">
                              <a:pos x="T48" y="T49"/>
                            </a:cxn>
                            <a:cxn ang="T81">
                              <a:pos x="T50" y="T51"/>
                            </a:cxn>
                            <a:cxn ang="T82">
                              <a:pos x="T52" y="T53"/>
                            </a:cxn>
                            <a:cxn ang="T83">
                              <a:pos x="T54" y="T55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grpSp>
                      <p:nvGrpSpPr>
                        <p:cNvPr id="79" name="Group 51">
                          <a:extLst>
                            <a:ext uri="{FF2B5EF4-FFF2-40B4-BE49-F238E27FC236}">
                              <a16:creationId xmlns:a16="http://schemas.microsoft.com/office/drawing/2014/main" id="{BB4789D9-C235-4D39-959A-F05FD91CFC66}"/>
                            </a:ext>
                          </a:extLst>
                        </p:cNvPr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0" y="1812"/>
                          <a:ext cx="3672" cy="2049"/>
                          <a:chOff x="5" y="1816"/>
                          <a:chExt cx="3672" cy="2049"/>
                        </a:xfrm>
                      </p:grpSpPr>
                      <p:sp>
                        <p:nvSpPr>
                          <p:cNvPr id="116" name="Oval 52">
                            <a:extLst>
                              <a:ext uri="{FF2B5EF4-FFF2-40B4-BE49-F238E27FC236}">
                                <a16:creationId xmlns:a16="http://schemas.microsoft.com/office/drawing/2014/main" id="{10A43541-CCFC-4543-A104-55AFC449427B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45" y="2871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sl-SI" altLang="sl-SI"/>
                          </a:p>
                        </p:txBody>
                      </p:sp>
                      <p:sp>
                        <p:nvSpPr>
                          <p:cNvPr id="117" name="Oval 53">
                            <a:extLst>
                              <a:ext uri="{FF2B5EF4-FFF2-40B4-BE49-F238E27FC236}">
                                <a16:creationId xmlns:a16="http://schemas.microsoft.com/office/drawing/2014/main" id="{36A17582-5302-4909-AD41-846D9F8CE130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sl-SI" altLang="sl-SI"/>
                          </a:p>
                        </p:txBody>
                      </p:sp>
                      <p:sp>
                        <p:nvSpPr>
                          <p:cNvPr id="118" name="Oval 54">
                            <a:extLst>
                              <a:ext uri="{FF2B5EF4-FFF2-40B4-BE49-F238E27FC236}">
                                <a16:creationId xmlns:a16="http://schemas.microsoft.com/office/drawing/2014/main" id="{AE42D909-7522-4491-86E2-985558A2440E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sl-SI" altLang="sl-SI"/>
                          </a:p>
                        </p:txBody>
                      </p:sp>
                      <p:sp>
                        <p:nvSpPr>
                          <p:cNvPr id="119" name="Oval 55">
                            <a:extLst>
                              <a:ext uri="{FF2B5EF4-FFF2-40B4-BE49-F238E27FC236}">
                                <a16:creationId xmlns:a16="http://schemas.microsoft.com/office/drawing/2014/main" id="{C97AC48B-BCD1-49C9-94BD-47AA10C05B13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sl-SI" altLang="sl-SI"/>
                          </a:p>
                        </p:txBody>
                      </p:sp>
                      <p:sp>
                        <p:nvSpPr>
                          <p:cNvPr id="120" name="Oval 56">
                            <a:extLst>
                              <a:ext uri="{FF2B5EF4-FFF2-40B4-BE49-F238E27FC236}">
                                <a16:creationId xmlns:a16="http://schemas.microsoft.com/office/drawing/2014/main" id="{2E7CE3CE-5C7D-441A-A865-D6CBFC4C5A7A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5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sl-SI" altLang="sl-SI"/>
                          </a:p>
                        </p:txBody>
                      </p:sp>
                      <p:sp>
                        <p:nvSpPr>
                          <p:cNvPr id="121" name="Oval 57">
                            <a:extLst>
                              <a:ext uri="{FF2B5EF4-FFF2-40B4-BE49-F238E27FC236}">
                                <a16:creationId xmlns:a16="http://schemas.microsoft.com/office/drawing/2014/main" id="{CF353347-FB17-417D-B8B2-36189192FE0D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sl-SI" altLang="sl-SI"/>
                          </a:p>
                        </p:txBody>
                      </p:sp>
                      <p:sp>
                        <p:nvSpPr>
                          <p:cNvPr id="122" name="Oval 58">
                            <a:extLst>
                              <a:ext uri="{FF2B5EF4-FFF2-40B4-BE49-F238E27FC236}">
                                <a16:creationId xmlns:a16="http://schemas.microsoft.com/office/drawing/2014/main" id="{0C134CB4-4192-440A-95F9-29DB61A54364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56" y="1867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sl-SI" altLang="sl-SI"/>
                          </a:p>
                        </p:txBody>
                      </p:sp>
                      <p:sp>
                        <p:nvSpPr>
                          <p:cNvPr id="123" name="Oval 59">
                            <a:extLst>
                              <a:ext uri="{FF2B5EF4-FFF2-40B4-BE49-F238E27FC236}">
                                <a16:creationId xmlns:a16="http://schemas.microsoft.com/office/drawing/2014/main" id="{E96C00F9-D00F-455F-92F4-3139E81EC03E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sl-SI" altLang="sl-SI"/>
                          </a:p>
                        </p:txBody>
                      </p:sp>
                      <p:sp>
                        <p:nvSpPr>
                          <p:cNvPr id="124" name="Oval 60">
                            <a:extLst>
                              <a:ext uri="{FF2B5EF4-FFF2-40B4-BE49-F238E27FC236}">
                                <a16:creationId xmlns:a16="http://schemas.microsoft.com/office/drawing/2014/main" id="{5ED18901-0D68-4CE3-B6E0-36E87B174EEA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98" y="1538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sl-SI" altLang="sl-SI"/>
                          </a:p>
                        </p:txBody>
                      </p:sp>
                      <p:sp>
                        <p:nvSpPr>
                          <p:cNvPr id="125" name="Oval 61">
                            <a:extLst>
                              <a:ext uri="{FF2B5EF4-FFF2-40B4-BE49-F238E27FC236}">
                                <a16:creationId xmlns:a16="http://schemas.microsoft.com/office/drawing/2014/main" id="{07C69BBF-3574-4351-B0A9-AAF63D298EE1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34" y="1359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sl-SI" altLang="sl-SI"/>
                          </a:p>
                        </p:txBody>
                      </p:sp>
                      <p:sp>
                        <p:nvSpPr>
                          <p:cNvPr id="126" name="Oval 62">
                            <a:extLst>
                              <a:ext uri="{FF2B5EF4-FFF2-40B4-BE49-F238E27FC236}">
                                <a16:creationId xmlns:a16="http://schemas.microsoft.com/office/drawing/2014/main" id="{73F1D1F3-2DB1-4EED-A61F-9BA6BDD8B63C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sl-SI" altLang="sl-SI"/>
                          </a:p>
                        </p:txBody>
                      </p:sp>
                      <p:sp>
                        <p:nvSpPr>
                          <p:cNvPr id="127" name="Oval 63">
                            <a:extLst>
                              <a:ext uri="{FF2B5EF4-FFF2-40B4-BE49-F238E27FC236}">
                                <a16:creationId xmlns:a16="http://schemas.microsoft.com/office/drawing/2014/main" id="{11E6B80A-A09E-45C0-BD1A-40622C0279A4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17" y="1004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sl-SI" altLang="sl-SI"/>
                          </a:p>
                        </p:txBody>
                      </p:sp>
                    </p:grpSp>
                    <p:sp>
                      <p:nvSpPr>
                        <p:cNvPr id="80" name="Line 64">
                          <a:extLst>
                            <a:ext uri="{FF2B5EF4-FFF2-40B4-BE49-F238E27FC236}">
                              <a16:creationId xmlns:a16="http://schemas.microsoft.com/office/drawing/2014/main" id="{384A3919-35CE-469F-8FBC-446C181F070B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81" name="Line 65">
                          <a:extLst>
                            <a:ext uri="{FF2B5EF4-FFF2-40B4-BE49-F238E27FC236}">
                              <a16:creationId xmlns:a16="http://schemas.microsoft.com/office/drawing/2014/main" id="{DBDE291C-1235-47FF-ADA1-42B8DAA7F9FB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82" name="Line 66">
                          <a:extLst>
                            <a:ext uri="{FF2B5EF4-FFF2-40B4-BE49-F238E27FC236}">
                              <a16:creationId xmlns:a16="http://schemas.microsoft.com/office/drawing/2014/main" id="{245BEB35-38C5-45F4-BF2A-4B2DCB6EAD4B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83" name="Line 67">
                          <a:extLst>
                            <a:ext uri="{FF2B5EF4-FFF2-40B4-BE49-F238E27FC236}">
                              <a16:creationId xmlns:a16="http://schemas.microsoft.com/office/drawing/2014/main" id="{432E7DF3-C326-4B19-838B-D48DEE225940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84" name="Line 68">
                          <a:extLst>
                            <a:ext uri="{FF2B5EF4-FFF2-40B4-BE49-F238E27FC236}">
                              <a16:creationId xmlns:a16="http://schemas.microsoft.com/office/drawing/2014/main" id="{9FF1CC61-6FCD-4CAB-8385-A50EAA8765E5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85" name="Line 69">
                          <a:extLst>
                            <a:ext uri="{FF2B5EF4-FFF2-40B4-BE49-F238E27FC236}">
                              <a16:creationId xmlns:a16="http://schemas.microsoft.com/office/drawing/2014/main" id="{4BF2219D-1D52-4C57-B2A5-4C0EC640B083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86" name="Line 70">
                          <a:extLst>
                            <a:ext uri="{FF2B5EF4-FFF2-40B4-BE49-F238E27FC236}">
                              <a16:creationId xmlns:a16="http://schemas.microsoft.com/office/drawing/2014/main" id="{24384DE5-F14C-4CC1-B84B-8E263E6B1224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87" name="Line 71">
                          <a:extLst>
                            <a:ext uri="{FF2B5EF4-FFF2-40B4-BE49-F238E27FC236}">
                              <a16:creationId xmlns:a16="http://schemas.microsoft.com/office/drawing/2014/main" id="{A5E1250B-B39F-40E4-B214-656471150A33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88" name="Line 72">
                          <a:extLst>
                            <a:ext uri="{FF2B5EF4-FFF2-40B4-BE49-F238E27FC236}">
                              <a16:creationId xmlns:a16="http://schemas.microsoft.com/office/drawing/2014/main" id="{0DA2E0AC-70F3-4F9F-96AC-7264FDFDF7C0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89" name="Line 73">
                          <a:extLst>
                            <a:ext uri="{FF2B5EF4-FFF2-40B4-BE49-F238E27FC236}">
                              <a16:creationId xmlns:a16="http://schemas.microsoft.com/office/drawing/2014/main" id="{133F79F9-4C0F-4233-8AA4-D8697C355BC2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90" name="Line 74">
                          <a:extLst>
                            <a:ext uri="{FF2B5EF4-FFF2-40B4-BE49-F238E27FC236}">
                              <a16:creationId xmlns:a16="http://schemas.microsoft.com/office/drawing/2014/main" id="{FB85A358-B4C8-43C7-9E45-E3AD492D1787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91" name="Line 75">
                          <a:extLst>
                            <a:ext uri="{FF2B5EF4-FFF2-40B4-BE49-F238E27FC236}">
                              <a16:creationId xmlns:a16="http://schemas.microsoft.com/office/drawing/2014/main" id="{C520FA3D-C6AB-4FCE-8875-92F097ACD518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92" name="Line 76">
                          <a:extLst>
                            <a:ext uri="{FF2B5EF4-FFF2-40B4-BE49-F238E27FC236}">
                              <a16:creationId xmlns:a16="http://schemas.microsoft.com/office/drawing/2014/main" id="{608B8DAD-F670-48BD-BF8E-B22EDAB5BBD5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93" name="Line 77">
                          <a:extLst>
                            <a:ext uri="{FF2B5EF4-FFF2-40B4-BE49-F238E27FC236}">
                              <a16:creationId xmlns:a16="http://schemas.microsoft.com/office/drawing/2014/main" id="{FF486215-9D9F-45DD-8DDD-F41410F751E4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94" name="Line 78">
                          <a:extLst>
                            <a:ext uri="{FF2B5EF4-FFF2-40B4-BE49-F238E27FC236}">
                              <a16:creationId xmlns:a16="http://schemas.microsoft.com/office/drawing/2014/main" id="{0D363277-D5FE-4C0B-A2BF-5C3A9874E916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95" name="Line 79">
                          <a:extLst>
                            <a:ext uri="{FF2B5EF4-FFF2-40B4-BE49-F238E27FC236}">
                              <a16:creationId xmlns:a16="http://schemas.microsoft.com/office/drawing/2014/main" id="{ED475E7E-DD21-418F-A648-6B089413F7B4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96" name="Line 80">
                          <a:extLst>
                            <a:ext uri="{FF2B5EF4-FFF2-40B4-BE49-F238E27FC236}">
                              <a16:creationId xmlns:a16="http://schemas.microsoft.com/office/drawing/2014/main" id="{6236C637-343A-45F6-93E9-7E7883ABC80B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97" name="Line 81">
                          <a:extLst>
                            <a:ext uri="{FF2B5EF4-FFF2-40B4-BE49-F238E27FC236}">
                              <a16:creationId xmlns:a16="http://schemas.microsoft.com/office/drawing/2014/main" id="{C9C5B620-BA0F-4B82-A8D0-D316826AB5E2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98" name="Line 82">
                          <a:extLst>
                            <a:ext uri="{FF2B5EF4-FFF2-40B4-BE49-F238E27FC236}">
                              <a16:creationId xmlns:a16="http://schemas.microsoft.com/office/drawing/2014/main" id="{EBD83A00-E753-4014-94C8-570E857B2E1F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99" name="Line 83">
                          <a:extLst>
                            <a:ext uri="{FF2B5EF4-FFF2-40B4-BE49-F238E27FC236}">
                              <a16:creationId xmlns:a16="http://schemas.microsoft.com/office/drawing/2014/main" id="{1A64FE9A-15E0-457E-8E6B-AF96F4607EC6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00" name="Line 84">
                          <a:extLst>
                            <a:ext uri="{FF2B5EF4-FFF2-40B4-BE49-F238E27FC236}">
                              <a16:creationId xmlns:a16="http://schemas.microsoft.com/office/drawing/2014/main" id="{70B2BDB1-06D5-49F4-8602-C757355C65C1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01" name="Line 85">
                          <a:extLst>
                            <a:ext uri="{FF2B5EF4-FFF2-40B4-BE49-F238E27FC236}">
                              <a16:creationId xmlns:a16="http://schemas.microsoft.com/office/drawing/2014/main" id="{7674BA82-7D49-4EED-B9BE-E5AA9772D8C5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02" name="Line 86">
                          <a:extLst>
                            <a:ext uri="{FF2B5EF4-FFF2-40B4-BE49-F238E27FC236}">
                              <a16:creationId xmlns:a16="http://schemas.microsoft.com/office/drawing/2014/main" id="{8958B4FE-F3FB-4558-B8C4-63A9A7028C3F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03" name="Line 87">
                          <a:extLst>
                            <a:ext uri="{FF2B5EF4-FFF2-40B4-BE49-F238E27FC236}">
                              <a16:creationId xmlns:a16="http://schemas.microsoft.com/office/drawing/2014/main" id="{9C154FD6-4443-4F6F-B2D9-03367903E274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04" name="Line 88">
                          <a:extLst>
                            <a:ext uri="{FF2B5EF4-FFF2-40B4-BE49-F238E27FC236}">
                              <a16:creationId xmlns:a16="http://schemas.microsoft.com/office/drawing/2014/main" id="{DD4BEFFD-9200-4885-90D0-90F149129533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05" name="Line 89">
                          <a:extLst>
                            <a:ext uri="{FF2B5EF4-FFF2-40B4-BE49-F238E27FC236}">
                              <a16:creationId xmlns:a16="http://schemas.microsoft.com/office/drawing/2014/main" id="{99D616A1-AB58-4AA5-AE70-FED1B6FF133C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06" name="Line 90">
                          <a:extLst>
                            <a:ext uri="{FF2B5EF4-FFF2-40B4-BE49-F238E27FC236}">
                              <a16:creationId xmlns:a16="http://schemas.microsoft.com/office/drawing/2014/main" id="{D0ABF1C2-3B90-46D8-8A7A-DBA0CF211F13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07" name="Line 91">
                          <a:extLst>
                            <a:ext uri="{FF2B5EF4-FFF2-40B4-BE49-F238E27FC236}">
                              <a16:creationId xmlns:a16="http://schemas.microsoft.com/office/drawing/2014/main" id="{706A4883-58DC-439C-B829-4D5393B08901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08" name="Line 92">
                          <a:extLst>
                            <a:ext uri="{FF2B5EF4-FFF2-40B4-BE49-F238E27FC236}">
                              <a16:creationId xmlns:a16="http://schemas.microsoft.com/office/drawing/2014/main" id="{A0DF0407-84CA-49AC-B470-7FB2FE101CD9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09" name="Line 93">
                          <a:extLst>
                            <a:ext uri="{FF2B5EF4-FFF2-40B4-BE49-F238E27FC236}">
                              <a16:creationId xmlns:a16="http://schemas.microsoft.com/office/drawing/2014/main" id="{B0C03098-AD11-4108-9A39-381CD1424FEC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10" name="Line 94">
                          <a:extLst>
                            <a:ext uri="{FF2B5EF4-FFF2-40B4-BE49-F238E27FC236}">
                              <a16:creationId xmlns:a16="http://schemas.microsoft.com/office/drawing/2014/main" id="{550E7297-CBE5-4D0A-9C5E-BFA09B1A8556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11" name="Line 95">
                          <a:extLst>
                            <a:ext uri="{FF2B5EF4-FFF2-40B4-BE49-F238E27FC236}">
                              <a16:creationId xmlns:a16="http://schemas.microsoft.com/office/drawing/2014/main" id="{AC3BFF50-637B-44AB-BEB6-9E8D709B3D8B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12" name="Line 96">
                          <a:extLst>
                            <a:ext uri="{FF2B5EF4-FFF2-40B4-BE49-F238E27FC236}">
                              <a16:creationId xmlns:a16="http://schemas.microsoft.com/office/drawing/2014/main" id="{4569AF46-FEED-4E2A-A721-0ABFCF90C13E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13" name="Line 97">
                          <a:extLst>
                            <a:ext uri="{FF2B5EF4-FFF2-40B4-BE49-F238E27FC236}">
                              <a16:creationId xmlns:a16="http://schemas.microsoft.com/office/drawing/2014/main" id="{0F196974-88A4-446B-A144-B654DD5251E1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14" name="Line 98">
                          <a:extLst>
                            <a:ext uri="{FF2B5EF4-FFF2-40B4-BE49-F238E27FC236}">
                              <a16:creationId xmlns:a16="http://schemas.microsoft.com/office/drawing/2014/main" id="{8164655D-E3C2-4CDB-93FA-89ECB6C0E605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15" name="Line 99">
                          <a:extLst>
                            <a:ext uri="{FF2B5EF4-FFF2-40B4-BE49-F238E27FC236}">
                              <a16:creationId xmlns:a16="http://schemas.microsoft.com/office/drawing/2014/main" id="{A1108820-A525-4AFC-A914-B25B2EFEC914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20" name="Group 100">
                <a:extLst>
                  <a:ext uri="{FF2B5EF4-FFF2-40B4-BE49-F238E27FC236}">
                    <a16:creationId xmlns:a16="http://schemas.microsoft.com/office/drawing/2014/main" id="{91AA0ED6-BB95-455D-8A3B-07B76F62DF80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21" name="Line 101">
                  <a:extLst>
                    <a:ext uri="{FF2B5EF4-FFF2-40B4-BE49-F238E27FC236}">
                      <a16:creationId xmlns:a16="http://schemas.microsoft.com/office/drawing/2014/main" id="{CFD4A4D2-684C-4530-AE09-78170B065F8F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22" name="Line 102">
                  <a:extLst>
                    <a:ext uri="{FF2B5EF4-FFF2-40B4-BE49-F238E27FC236}">
                      <a16:creationId xmlns:a16="http://schemas.microsoft.com/office/drawing/2014/main" id="{0947F61A-54FE-4843-BC77-6702E8A1C68A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grpSp>
              <p:nvGrpSpPr>
                <p:cNvPr id="23" name="Group 103">
                  <a:extLst>
                    <a:ext uri="{FF2B5EF4-FFF2-40B4-BE49-F238E27FC236}">
                      <a16:creationId xmlns:a16="http://schemas.microsoft.com/office/drawing/2014/main" id="{92CB6AA9-9B45-46DD-8360-B7C36B7D877B}"/>
                    </a:ext>
                  </a:extLst>
                </p:cNvPr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24" name="Line 104">
                    <a:extLst>
                      <a:ext uri="{FF2B5EF4-FFF2-40B4-BE49-F238E27FC236}">
                        <a16:creationId xmlns:a16="http://schemas.microsoft.com/office/drawing/2014/main" id="{2923213A-88BB-4377-96D0-F50F19E3D2F9}"/>
                      </a:ext>
                    </a:extLst>
                  </p:cNvPr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sl-SI"/>
                  </a:p>
                </p:txBody>
              </p:sp>
              <p:sp>
                <p:nvSpPr>
                  <p:cNvPr id="25" name="Freeform 105">
                    <a:extLst>
                      <a:ext uri="{FF2B5EF4-FFF2-40B4-BE49-F238E27FC236}">
                        <a16:creationId xmlns:a16="http://schemas.microsoft.com/office/drawing/2014/main" id="{4488CA8B-3737-4353-98DD-0DEB6959972C}"/>
                      </a:ext>
                    </a:extLst>
                  </p:cNvPr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>
                      <a:gd name="T0" fmla="*/ 1006 w 1006"/>
                      <a:gd name="T1" fmla="*/ 1102 h 1102"/>
                      <a:gd name="T2" fmla="*/ 696 w 1006"/>
                      <a:gd name="T3" fmla="*/ 823 h 1102"/>
                      <a:gd name="T4" fmla="*/ 333 w 1006"/>
                      <a:gd name="T5" fmla="*/ 447 h 1102"/>
                      <a:gd name="T6" fmla="*/ 51 w 1006"/>
                      <a:gd name="T7" fmla="*/ 76 h 1102"/>
                      <a:gd name="T8" fmla="*/ 0 w 1006"/>
                      <a:gd name="T9" fmla="*/ 0 h 110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sl-SI"/>
                  </a:p>
                </p:txBody>
              </p:sp>
              <p:sp>
                <p:nvSpPr>
                  <p:cNvPr id="26" name="Line 106">
                    <a:extLst>
                      <a:ext uri="{FF2B5EF4-FFF2-40B4-BE49-F238E27FC236}">
                        <a16:creationId xmlns:a16="http://schemas.microsoft.com/office/drawing/2014/main" id="{D7063E6D-56B5-4135-A269-1889B42E0339}"/>
                      </a:ext>
                    </a:extLst>
                  </p:cNvPr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sl-SI"/>
                  </a:p>
                </p:txBody>
              </p:sp>
              <p:sp>
                <p:nvSpPr>
                  <p:cNvPr id="27" name="Line 107">
                    <a:extLst>
                      <a:ext uri="{FF2B5EF4-FFF2-40B4-BE49-F238E27FC236}">
                        <a16:creationId xmlns:a16="http://schemas.microsoft.com/office/drawing/2014/main" id="{E461A7A3-7796-4DA6-B098-D83B30E72440}"/>
                      </a:ext>
                    </a:extLst>
                  </p:cNvPr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sl-SI"/>
                  </a:p>
                </p:txBody>
              </p:sp>
              <p:sp>
                <p:nvSpPr>
                  <p:cNvPr id="28" name="Line 108">
                    <a:extLst>
                      <a:ext uri="{FF2B5EF4-FFF2-40B4-BE49-F238E27FC236}">
                        <a16:creationId xmlns:a16="http://schemas.microsoft.com/office/drawing/2014/main" id="{B838735F-1255-4957-87F7-09DD5A06FA74}"/>
                      </a:ext>
                    </a:extLst>
                  </p:cNvPr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sl-SI"/>
                  </a:p>
                </p:txBody>
              </p:sp>
              <p:sp>
                <p:nvSpPr>
                  <p:cNvPr id="29" name="Line 109">
                    <a:extLst>
                      <a:ext uri="{FF2B5EF4-FFF2-40B4-BE49-F238E27FC236}">
                        <a16:creationId xmlns:a16="http://schemas.microsoft.com/office/drawing/2014/main" id="{42FF949C-F477-466A-9B0E-364FF5AB1794}"/>
                      </a:ext>
                    </a:extLst>
                  </p:cNvPr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sl-SI"/>
                  </a:p>
                </p:txBody>
              </p:sp>
              <p:sp>
                <p:nvSpPr>
                  <p:cNvPr id="30" name="Line 110">
                    <a:extLst>
                      <a:ext uri="{FF2B5EF4-FFF2-40B4-BE49-F238E27FC236}">
                        <a16:creationId xmlns:a16="http://schemas.microsoft.com/office/drawing/2014/main" id="{FC950D61-0142-4974-BDF0-DF5F2394146B}"/>
                      </a:ext>
                    </a:extLst>
                  </p:cNvPr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sl-SI"/>
                  </a:p>
                </p:txBody>
              </p:sp>
              <p:sp>
                <p:nvSpPr>
                  <p:cNvPr id="31" name="Line 111">
                    <a:extLst>
                      <a:ext uri="{FF2B5EF4-FFF2-40B4-BE49-F238E27FC236}">
                        <a16:creationId xmlns:a16="http://schemas.microsoft.com/office/drawing/2014/main" id="{F8F6FB4C-CD16-403A-B91E-4AF927407E8B}"/>
                      </a:ext>
                    </a:extLst>
                  </p:cNvPr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sl-SI"/>
                  </a:p>
                </p:txBody>
              </p:sp>
              <p:sp>
                <p:nvSpPr>
                  <p:cNvPr id="32" name="Line 112">
                    <a:extLst>
                      <a:ext uri="{FF2B5EF4-FFF2-40B4-BE49-F238E27FC236}">
                        <a16:creationId xmlns:a16="http://schemas.microsoft.com/office/drawing/2014/main" id="{CC2909BF-2A50-45F9-8EAB-A989339C6E08}"/>
                      </a:ext>
                    </a:extLst>
                  </p:cNvPr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sl-SI"/>
                  </a:p>
                </p:txBody>
              </p:sp>
            </p:grpSp>
          </p:grpSp>
        </p:grpSp>
        <p:grpSp>
          <p:nvGrpSpPr>
            <p:cNvPr id="6" name="Group 113">
              <a:extLst>
                <a:ext uri="{FF2B5EF4-FFF2-40B4-BE49-F238E27FC236}">
                  <a16:creationId xmlns:a16="http://schemas.microsoft.com/office/drawing/2014/main" id="{1CBCB0CD-735F-4A35-A428-CD6193A6D6F1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6" y="1326"/>
              <a:ext cx="3325" cy="2948"/>
              <a:chOff x="16" y="1326"/>
              <a:chExt cx="3325" cy="2948"/>
            </a:xfrm>
          </p:grpSpPr>
          <p:sp>
            <p:nvSpPr>
              <p:cNvPr id="7" name="Freeform 114">
                <a:extLst>
                  <a:ext uri="{FF2B5EF4-FFF2-40B4-BE49-F238E27FC236}">
                    <a16:creationId xmlns:a16="http://schemas.microsoft.com/office/drawing/2014/main" id="{2CDE78DA-CCBE-4A00-BE62-8B693DD2489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>
                  <a:gd name="T0" fmla="*/ 879 w 1435"/>
                  <a:gd name="T1" fmla="*/ 1150 h 1618"/>
                  <a:gd name="T2" fmla="*/ 747 w 1435"/>
                  <a:gd name="T3" fmla="*/ 1019 h 1618"/>
                  <a:gd name="T4" fmla="*/ 614 w 1435"/>
                  <a:gd name="T5" fmla="*/ 875 h 1618"/>
                  <a:gd name="T6" fmla="*/ 494 w 1435"/>
                  <a:gd name="T7" fmla="*/ 737 h 1618"/>
                  <a:gd name="T8" fmla="*/ 379 w 1435"/>
                  <a:gd name="T9" fmla="*/ 593 h 1618"/>
                  <a:gd name="T10" fmla="*/ 277 w 1435"/>
                  <a:gd name="T11" fmla="*/ 443 h 1618"/>
                  <a:gd name="T12" fmla="*/ 175 w 1435"/>
                  <a:gd name="T13" fmla="*/ 299 h 1618"/>
                  <a:gd name="T14" fmla="*/ 84 w 1435"/>
                  <a:gd name="T15" fmla="*/ 149 h 1618"/>
                  <a:gd name="T16" fmla="*/ 0 w 1435"/>
                  <a:gd name="T17" fmla="*/ 0 h 1618"/>
                  <a:gd name="T18" fmla="*/ 0 w 1435"/>
                  <a:gd name="T19" fmla="*/ 11 h 1618"/>
                  <a:gd name="T20" fmla="*/ 84 w 1435"/>
                  <a:gd name="T21" fmla="*/ 155 h 1618"/>
                  <a:gd name="T22" fmla="*/ 175 w 1435"/>
                  <a:gd name="T23" fmla="*/ 305 h 1618"/>
                  <a:gd name="T24" fmla="*/ 271 w 1435"/>
                  <a:gd name="T25" fmla="*/ 449 h 1618"/>
                  <a:gd name="T26" fmla="*/ 379 w 1435"/>
                  <a:gd name="T27" fmla="*/ 593 h 1618"/>
                  <a:gd name="T28" fmla="*/ 494 w 1435"/>
                  <a:gd name="T29" fmla="*/ 737 h 1618"/>
                  <a:gd name="T30" fmla="*/ 614 w 1435"/>
                  <a:gd name="T31" fmla="*/ 881 h 1618"/>
                  <a:gd name="T32" fmla="*/ 741 w 1435"/>
                  <a:gd name="T33" fmla="*/ 1019 h 1618"/>
                  <a:gd name="T34" fmla="*/ 879 w 1435"/>
                  <a:gd name="T35" fmla="*/ 1150 h 1618"/>
                  <a:gd name="T36" fmla="*/ 1018 w 1435"/>
                  <a:gd name="T37" fmla="*/ 1276 h 1618"/>
                  <a:gd name="T38" fmla="*/ 1156 w 1435"/>
                  <a:gd name="T39" fmla="*/ 1396 h 1618"/>
                  <a:gd name="T40" fmla="*/ 1294 w 1435"/>
                  <a:gd name="T41" fmla="*/ 1510 h 1618"/>
                  <a:gd name="T42" fmla="*/ 1439 w 1435"/>
                  <a:gd name="T43" fmla="*/ 1618 h 1618"/>
                  <a:gd name="T44" fmla="*/ 1445 w 1435"/>
                  <a:gd name="T45" fmla="*/ 1618 h 1618"/>
                  <a:gd name="T46" fmla="*/ 1302 w 1435"/>
                  <a:gd name="T47" fmla="*/ 1510 h 1618"/>
                  <a:gd name="T48" fmla="*/ 1162 w 1435"/>
                  <a:gd name="T49" fmla="*/ 1396 h 1618"/>
                  <a:gd name="T50" fmla="*/ 1018 w 1435"/>
                  <a:gd name="T51" fmla="*/ 1276 h 1618"/>
                  <a:gd name="T52" fmla="*/ 879 w 1435"/>
                  <a:gd name="T53" fmla="*/ 1150 h 1618"/>
                  <a:gd name="T54" fmla="*/ 879 w 1435"/>
                  <a:gd name="T55" fmla="*/ 1150 h 1618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8" name="Freeform 115">
                <a:extLst>
                  <a:ext uri="{FF2B5EF4-FFF2-40B4-BE49-F238E27FC236}">
                    <a16:creationId xmlns:a16="http://schemas.microsoft.com/office/drawing/2014/main" id="{23D08227-1F56-4E8C-8FDC-D500375F8F1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>
                  <a:gd name="T0" fmla="*/ 963 w 1668"/>
                  <a:gd name="T1" fmla="*/ 1463 h 2014"/>
                  <a:gd name="T2" fmla="*/ 793 w 1668"/>
                  <a:gd name="T3" fmla="*/ 1289 h 2014"/>
                  <a:gd name="T4" fmla="*/ 638 w 1668"/>
                  <a:gd name="T5" fmla="*/ 1115 h 2014"/>
                  <a:gd name="T6" fmla="*/ 492 w 1668"/>
                  <a:gd name="T7" fmla="*/ 929 h 2014"/>
                  <a:gd name="T8" fmla="*/ 367 w 1668"/>
                  <a:gd name="T9" fmla="*/ 743 h 2014"/>
                  <a:gd name="T10" fmla="*/ 253 w 1668"/>
                  <a:gd name="T11" fmla="*/ 557 h 2014"/>
                  <a:gd name="T12" fmla="*/ 149 w 1668"/>
                  <a:gd name="T13" fmla="*/ 372 h 2014"/>
                  <a:gd name="T14" fmla="*/ 66 w 1668"/>
                  <a:gd name="T15" fmla="*/ 186 h 2014"/>
                  <a:gd name="T16" fmla="*/ 0 w 1668"/>
                  <a:gd name="T17" fmla="*/ 0 h 2014"/>
                  <a:gd name="T18" fmla="*/ 0 w 1668"/>
                  <a:gd name="T19" fmla="*/ 12 h 2014"/>
                  <a:gd name="T20" fmla="*/ 66 w 1668"/>
                  <a:gd name="T21" fmla="*/ 198 h 2014"/>
                  <a:gd name="T22" fmla="*/ 149 w 1668"/>
                  <a:gd name="T23" fmla="*/ 384 h 2014"/>
                  <a:gd name="T24" fmla="*/ 253 w 1668"/>
                  <a:gd name="T25" fmla="*/ 569 h 2014"/>
                  <a:gd name="T26" fmla="*/ 367 w 1668"/>
                  <a:gd name="T27" fmla="*/ 755 h 2014"/>
                  <a:gd name="T28" fmla="*/ 492 w 1668"/>
                  <a:gd name="T29" fmla="*/ 935 h 2014"/>
                  <a:gd name="T30" fmla="*/ 638 w 1668"/>
                  <a:gd name="T31" fmla="*/ 1115 h 2014"/>
                  <a:gd name="T32" fmla="*/ 793 w 1668"/>
                  <a:gd name="T33" fmla="*/ 1295 h 2014"/>
                  <a:gd name="T34" fmla="*/ 963 w 1668"/>
                  <a:gd name="T35" fmla="*/ 1463 h 2014"/>
                  <a:gd name="T36" fmla="*/ 1136 w 1668"/>
                  <a:gd name="T37" fmla="*/ 1618 h 2014"/>
                  <a:gd name="T38" fmla="*/ 1311 w 1668"/>
                  <a:gd name="T39" fmla="*/ 1762 h 2014"/>
                  <a:gd name="T40" fmla="*/ 1491 w 1668"/>
                  <a:gd name="T41" fmla="*/ 1894 h 2014"/>
                  <a:gd name="T42" fmla="*/ 1672 w 1668"/>
                  <a:gd name="T43" fmla="*/ 2014 h 2014"/>
                  <a:gd name="T44" fmla="*/ 1678 w 1668"/>
                  <a:gd name="T45" fmla="*/ 2014 h 2014"/>
                  <a:gd name="T46" fmla="*/ 1491 w 1668"/>
                  <a:gd name="T47" fmla="*/ 1894 h 2014"/>
                  <a:gd name="T48" fmla="*/ 1311 w 1668"/>
                  <a:gd name="T49" fmla="*/ 1762 h 2014"/>
                  <a:gd name="T50" fmla="*/ 1136 w 1668"/>
                  <a:gd name="T51" fmla="*/ 1618 h 2014"/>
                  <a:gd name="T52" fmla="*/ 963 w 1668"/>
                  <a:gd name="T53" fmla="*/ 1463 h 2014"/>
                  <a:gd name="T54" fmla="*/ 963 w 1668"/>
                  <a:gd name="T55" fmla="*/ 1463 h 2014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9" name="Rectangle 116">
                <a:extLst>
                  <a:ext uri="{FF2B5EF4-FFF2-40B4-BE49-F238E27FC236}">
                    <a16:creationId xmlns:a16="http://schemas.microsoft.com/office/drawing/2014/main" id="{63E2DCB6-8A05-4F8E-9083-C72A27B184EB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sl-SI" altLang="sl-SI"/>
              </a:p>
            </p:txBody>
          </p:sp>
          <p:sp>
            <p:nvSpPr>
              <p:cNvPr id="10" name="Rectangle 117">
                <a:extLst>
                  <a:ext uri="{FF2B5EF4-FFF2-40B4-BE49-F238E27FC236}">
                    <a16:creationId xmlns:a16="http://schemas.microsoft.com/office/drawing/2014/main" id="{3FC56DE3-1CFA-40B4-912B-5007BD1A70B0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sl-SI" altLang="sl-SI"/>
              </a:p>
            </p:txBody>
          </p:sp>
          <p:sp>
            <p:nvSpPr>
              <p:cNvPr id="11" name="Rectangle 118">
                <a:extLst>
                  <a:ext uri="{FF2B5EF4-FFF2-40B4-BE49-F238E27FC236}">
                    <a16:creationId xmlns:a16="http://schemas.microsoft.com/office/drawing/2014/main" id="{787C52F7-B62E-4364-BF03-AF6F158D320B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 rot="-3417299">
                <a:off x="1018" y="2695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sl-SI" altLang="sl-SI"/>
              </a:p>
            </p:txBody>
          </p:sp>
          <p:sp>
            <p:nvSpPr>
              <p:cNvPr id="12" name="Rectangle 119">
                <a:extLst>
                  <a:ext uri="{FF2B5EF4-FFF2-40B4-BE49-F238E27FC236}">
                    <a16:creationId xmlns:a16="http://schemas.microsoft.com/office/drawing/2014/main" id="{95C28A38-DD36-4188-A117-9B2DB68FF604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sl-SI" altLang="sl-SI"/>
              </a:p>
            </p:txBody>
          </p:sp>
          <p:grpSp>
            <p:nvGrpSpPr>
              <p:cNvPr id="13" name="Group 120">
                <a:extLst>
                  <a:ext uri="{FF2B5EF4-FFF2-40B4-BE49-F238E27FC236}">
                    <a16:creationId xmlns:a16="http://schemas.microsoft.com/office/drawing/2014/main" id="{41DC99A3-938E-4865-97A2-D7E33B086E39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3046" y="1326"/>
                <a:ext cx="259" cy="299"/>
                <a:chOff x="3042" y="1265"/>
                <a:chExt cx="367" cy="424"/>
              </a:xfrm>
            </p:grpSpPr>
            <p:sp>
              <p:nvSpPr>
                <p:cNvPr id="14" name="Oval 121">
                  <a:extLst>
                    <a:ext uri="{FF2B5EF4-FFF2-40B4-BE49-F238E27FC236}">
                      <a16:creationId xmlns:a16="http://schemas.microsoft.com/office/drawing/2014/main" id="{B00B154E-1F8E-4936-A443-D245B0CA4E85}"/>
                    </a:ext>
                  </a:extLst>
                </p:cNvPr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2" y="1467"/>
                  <a:ext cx="282" cy="16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sl-SI"/>
                </a:p>
              </p:txBody>
            </p:sp>
            <p:sp>
              <p:nvSpPr>
                <p:cNvPr id="15" name="Freeform 122">
                  <a:extLst>
                    <a:ext uri="{FF2B5EF4-FFF2-40B4-BE49-F238E27FC236}">
                      <a16:creationId xmlns:a16="http://schemas.microsoft.com/office/drawing/2014/main" id="{9CCB633C-5B56-47C1-94FD-65D5E34DD753}"/>
                    </a:ext>
                  </a:extLst>
                </p:cNvPr>
                <p:cNvSpPr>
                  <a:spLocks noChangeAspect="1"/>
                </p:cNvSpPr>
                <p:nvPr userDrawn="1"/>
              </p:nvSpPr>
              <p:spPr bwMode="hidden">
                <a:xfrm>
                  <a:off x="3070" y="1374"/>
                  <a:ext cx="227" cy="221"/>
                </a:xfrm>
                <a:custGeom>
                  <a:avLst/>
                  <a:gdLst>
                    <a:gd name="T0" fmla="*/ 227 w 227"/>
                    <a:gd name="T1" fmla="*/ 134 h 222"/>
                    <a:gd name="T2" fmla="*/ 203 w 227"/>
                    <a:gd name="T3" fmla="*/ 144 h 222"/>
                    <a:gd name="T4" fmla="*/ 179 w 227"/>
                    <a:gd name="T5" fmla="*/ 138 h 222"/>
                    <a:gd name="T6" fmla="*/ 149 w 227"/>
                    <a:gd name="T7" fmla="*/ 126 h 222"/>
                    <a:gd name="T8" fmla="*/ 126 w 227"/>
                    <a:gd name="T9" fmla="*/ 102 h 222"/>
                    <a:gd name="T10" fmla="*/ 102 w 227"/>
                    <a:gd name="T11" fmla="*/ 72 h 222"/>
                    <a:gd name="T12" fmla="*/ 84 w 227"/>
                    <a:gd name="T13" fmla="*/ 48 h 222"/>
                    <a:gd name="T14" fmla="*/ 78 w 227"/>
                    <a:gd name="T15" fmla="*/ 24 h 222"/>
                    <a:gd name="T16" fmla="*/ 84 w 227"/>
                    <a:gd name="T17" fmla="*/ 0 h 222"/>
                    <a:gd name="T18" fmla="*/ 84 w 227"/>
                    <a:gd name="T19" fmla="*/ 0 h 222"/>
                    <a:gd name="T20" fmla="*/ 78 w 227"/>
                    <a:gd name="T21" fmla="*/ 0 h 222"/>
                    <a:gd name="T22" fmla="*/ 18 w 227"/>
                    <a:gd name="T23" fmla="*/ 60 h 222"/>
                    <a:gd name="T24" fmla="*/ 0 w 227"/>
                    <a:gd name="T25" fmla="*/ 90 h 222"/>
                    <a:gd name="T26" fmla="*/ 0 w 227"/>
                    <a:gd name="T27" fmla="*/ 120 h 222"/>
                    <a:gd name="T28" fmla="*/ 12 w 227"/>
                    <a:gd name="T29" fmla="*/ 156 h 222"/>
                    <a:gd name="T30" fmla="*/ 36 w 227"/>
                    <a:gd name="T31" fmla="*/ 192 h 222"/>
                    <a:gd name="T32" fmla="*/ 66 w 227"/>
                    <a:gd name="T33" fmla="*/ 216 h 222"/>
                    <a:gd name="T34" fmla="*/ 96 w 227"/>
                    <a:gd name="T35" fmla="*/ 222 h 222"/>
                    <a:gd name="T36" fmla="*/ 126 w 227"/>
                    <a:gd name="T37" fmla="*/ 222 h 222"/>
                    <a:gd name="T38" fmla="*/ 155 w 227"/>
                    <a:gd name="T39" fmla="*/ 210 h 222"/>
                    <a:gd name="T40" fmla="*/ 227 w 227"/>
                    <a:gd name="T41" fmla="*/ 138 h 222"/>
                    <a:gd name="T42" fmla="*/ 227 w 227"/>
                    <a:gd name="T43" fmla="*/ 134 h 2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sl-SI"/>
                </a:p>
              </p:txBody>
            </p:sp>
            <p:sp>
              <p:nvSpPr>
                <p:cNvPr id="16" name="Freeform 123">
                  <a:extLst>
                    <a:ext uri="{FF2B5EF4-FFF2-40B4-BE49-F238E27FC236}">
                      <a16:creationId xmlns:a16="http://schemas.microsoft.com/office/drawing/2014/main" id="{05978BD9-471D-4CBD-B564-C3CA8B958DE8}"/>
                    </a:ext>
                  </a:extLst>
                </p:cNvPr>
                <p:cNvSpPr>
                  <a:spLocks noChangeAspect="1"/>
                </p:cNvSpPr>
                <p:nvPr userDrawn="1"/>
              </p:nvSpPr>
              <p:spPr bwMode="hidden">
                <a:xfrm>
                  <a:off x="3144" y="1366"/>
                  <a:ext cx="163" cy="156"/>
                </a:xfrm>
                <a:custGeom>
                  <a:avLst/>
                  <a:gdLst>
                    <a:gd name="T0" fmla="*/ 221 w 233"/>
                    <a:gd name="T1" fmla="*/ 216 h 234"/>
                    <a:gd name="T2" fmla="*/ 192 w 233"/>
                    <a:gd name="T3" fmla="*/ 234 h 234"/>
                    <a:gd name="T4" fmla="*/ 150 w 233"/>
                    <a:gd name="T5" fmla="*/ 234 h 234"/>
                    <a:gd name="T6" fmla="*/ 102 w 233"/>
                    <a:gd name="T7" fmla="*/ 210 h 234"/>
                    <a:gd name="T8" fmla="*/ 54 w 233"/>
                    <a:gd name="T9" fmla="*/ 174 h 234"/>
                    <a:gd name="T10" fmla="*/ 24 w 233"/>
                    <a:gd name="T11" fmla="*/ 132 h 234"/>
                    <a:gd name="T12" fmla="*/ 6 w 233"/>
                    <a:gd name="T13" fmla="*/ 84 h 234"/>
                    <a:gd name="T14" fmla="*/ 0 w 233"/>
                    <a:gd name="T15" fmla="*/ 42 h 234"/>
                    <a:gd name="T16" fmla="*/ 12 w 233"/>
                    <a:gd name="T17" fmla="*/ 12 h 234"/>
                    <a:gd name="T18" fmla="*/ 48 w 233"/>
                    <a:gd name="T19" fmla="*/ 0 h 234"/>
                    <a:gd name="T20" fmla="*/ 84 w 233"/>
                    <a:gd name="T21" fmla="*/ 0 h 234"/>
                    <a:gd name="T22" fmla="*/ 132 w 233"/>
                    <a:gd name="T23" fmla="*/ 18 h 234"/>
                    <a:gd name="T24" fmla="*/ 174 w 233"/>
                    <a:gd name="T25" fmla="*/ 54 h 234"/>
                    <a:gd name="T26" fmla="*/ 210 w 233"/>
                    <a:gd name="T27" fmla="*/ 102 h 234"/>
                    <a:gd name="T28" fmla="*/ 233 w 233"/>
                    <a:gd name="T29" fmla="*/ 144 h 234"/>
                    <a:gd name="T30" fmla="*/ 233 w 233"/>
                    <a:gd name="T31" fmla="*/ 186 h 234"/>
                    <a:gd name="T32" fmla="*/ 221 w 233"/>
                    <a:gd name="T33" fmla="*/ 216 h 234"/>
                    <a:gd name="T34" fmla="*/ 221 w 233"/>
                    <a:gd name="T35" fmla="*/ 216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sl-SI"/>
                </a:p>
              </p:txBody>
            </p:sp>
            <p:sp>
              <p:nvSpPr>
                <p:cNvPr id="17" name="Freeform 124">
                  <a:extLst>
                    <a:ext uri="{FF2B5EF4-FFF2-40B4-BE49-F238E27FC236}">
                      <a16:creationId xmlns:a16="http://schemas.microsoft.com/office/drawing/2014/main" id="{6846AF32-EF0D-45B4-8EFA-0939CFE762E3}"/>
                    </a:ext>
                  </a:extLst>
                </p:cNvPr>
                <p:cNvSpPr>
                  <a:spLocks noChangeAspect="1"/>
                </p:cNvSpPr>
                <p:nvPr userDrawn="1"/>
              </p:nvSpPr>
              <p:spPr bwMode="hidden">
                <a:xfrm>
                  <a:off x="3202" y="1272"/>
                  <a:ext cx="203" cy="199"/>
                </a:xfrm>
                <a:custGeom>
                  <a:avLst/>
                  <a:gdLst>
                    <a:gd name="T0" fmla="*/ 179 w 203"/>
                    <a:gd name="T1" fmla="*/ 18 h 198"/>
                    <a:gd name="T2" fmla="*/ 197 w 203"/>
                    <a:gd name="T3" fmla="*/ 48 h 198"/>
                    <a:gd name="T4" fmla="*/ 203 w 203"/>
                    <a:gd name="T5" fmla="*/ 60 h 198"/>
                    <a:gd name="T6" fmla="*/ 197 w 203"/>
                    <a:gd name="T7" fmla="*/ 66 h 198"/>
                    <a:gd name="T8" fmla="*/ 65 w 203"/>
                    <a:gd name="T9" fmla="*/ 192 h 198"/>
                    <a:gd name="T10" fmla="*/ 59 w 203"/>
                    <a:gd name="T11" fmla="*/ 198 h 198"/>
                    <a:gd name="T12" fmla="*/ 47 w 203"/>
                    <a:gd name="T13" fmla="*/ 192 h 198"/>
                    <a:gd name="T14" fmla="*/ 17 w 203"/>
                    <a:gd name="T15" fmla="*/ 174 h 198"/>
                    <a:gd name="T16" fmla="*/ 0 w 203"/>
                    <a:gd name="T17" fmla="*/ 150 h 198"/>
                    <a:gd name="T18" fmla="*/ 0 w 203"/>
                    <a:gd name="T19" fmla="*/ 126 h 198"/>
                    <a:gd name="T20" fmla="*/ 131 w 203"/>
                    <a:gd name="T21" fmla="*/ 0 h 198"/>
                    <a:gd name="T22" fmla="*/ 155 w 203"/>
                    <a:gd name="T23" fmla="*/ 0 h 198"/>
                    <a:gd name="T24" fmla="*/ 179 w 203"/>
                    <a:gd name="T25" fmla="*/ 18 h 198"/>
                    <a:gd name="T26" fmla="*/ 179 w 203"/>
                    <a:gd name="T27" fmla="*/ 18 h 1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sl-SI"/>
                </a:p>
              </p:txBody>
            </p:sp>
            <p:sp>
              <p:nvSpPr>
                <p:cNvPr id="18" name="Freeform 125">
                  <a:extLst>
                    <a:ext uri="{FF2B5EF4-FFF2-40B4-BE49-F238E27FC236}">
                      <a16:creationId xmlns:a16="http://schemas.microsoft.com/office/drawing/2014/main" id="{8CB7FD1A-898F-4C73-9672-0DA32B7C5A29}"/>
                    </a:ext>
                  </a:extLst>
                </p:cNvPr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>
                    <a:gd name="T0" fmla="*/ 221 w 233"/>
                    <a:gd name="T1" fmla="*/ 216 h 234"/>
                    <a:gd name="T2" fmla="*/ 192 w 233"/>
                    <a:gd name="T3" fmla="*/ 234 h 234"/>
                    <a:gd name="T4" fmla="*/ 150 w 233"/>
                    <a:gd name="T5" fmla="*/ 234 h 234"/>
                    <a:gd name="T6" fmla="*/ 102 w 233"/>
                    <a:gd name="T7" fmla="*/ 210 h 234"/>
                    <a:gd name="T8" fmla="*/ 54 w 233"/>
                    <a:gd name="T9" fmla="*/ 174 h 234"/>
                    <a:gd name="T10" fmla="*/ 24 w 233"/>
                    <a:gd name="T11" fmla="*/ 132 h 234"/>
                    <a:gd name="T12" fmla="*/ 6 w 233"/>
                    <a:gd name="T13" fmla="*/ 84 h 234"/>
                    <a:gd name="T14" fmla="*/ 0 w 233"/>
                    <a:gd name="T15" fmla="*/ 42 h 234"/>
                    <a:gd name="T16" fmla="*/ 12 w 233"/>
                    <a:gd name="T17" fmla="*/ 12 h 234"/>
                    <a:gd name="T18" fmla="*/ 48 w 233"/>
                    <a:gd name="T19" fmla="*/ 0 h 234"/>
                    <a:gd name="T20" fmla="*/ 84 w 233"/>
                    <a:gd name="T21" fmla="*/ 0 h 234"/>
                    <a:gd name="T22" fmla="*/ 132 w 233"/>
                    <a:gd name="T23" fmla="*/ 18 h 234"/>
                    <a:gd name="T24" fmla="*/ 174 w 233"/>
                    <a:gd name="T25" fmla="*/ 54 h 234"/>
                    <a:gd name="T26" fmla="*/ 210 w 233"/>
                    <a:gd name="T27" fmla="*/ 102 h 234"/>
                    <a:gd name="T28" fmla="*/ 233 w 233"/>
                    <a:gd name="T29" fmla="*/ 144 h 234"/>
                    <a:gd name="T30" fmla="*/ 233 w 233"/>
                    <a:gd name="T31" fmla="*/ 186 h 234"/>
                    <a:gd name="T32" fmla="*/ 221 w 233"/>
                    <a:gd name="T33" fmla="*/ 216 h 234"/>
                    <a:gd name="T34" fmla="*/ 221 w 233"/>
                    <a:gd name="T35" fmla="*/ 216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sl-SI"/>
                </a:p>
              </p:txBody>
            </p:sp>
          </p:grpSp>
        </p:grpSp>
      </p:grpSp>
      <p:sp>
        <p:nvSpPr>
          <p:cNvPr id="27774" name="Rectangle 12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973263"/>
          </a:xfrm>
        </p:spPr>
        <p:txBody>
          <a:bodyPr/>
          <a:lstStyle>
            <a:lvl1pPr>
              <a:defRPr sz="5100"/>
            </a:lvl1pPr>
          </a:lstStyle>
          <a:p>
            <a:pPr lvl="0"/>
            <a:r>
              <a:rPr lang="sl-SI" altLang="sl-SI" noProof="0"/>
              <a:t>Click to edit Master title style</a:t>
            </a:r>
          </a:p>
        </p:txBody>
      </p:sp>
      <p:sp>
        <p:nvSpPr>
          <p:cNvPr id="27775" name="Rectangle 12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sl-SI" altLang="sl-SI" noProof="0"/>
              <a:t>Click to edit Master subtitle style</a:t>
            </a:r>
          </a:p>
        </p:txBody>
      </p:sp>
      <p:sp>
        <p:nvSpPr>
          <p:cNvPr id="128" name="Rectangle 128">
            <a:extLst>
              <a:ext uri="{FF2B5EF4-FFF2-40B4-BE49-F238E27FC236}">
                <a16:creationId xmlns:a16="http://schemas.microsoft.com/office/drawing/2014/main" id="{3669F7A9-114C-4B35-8EB8-7EF8FA7CA901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129" name="Rectangle 129">
            <a:extLst>
              <a:ext uri="{FF2B5EF4-FFF2-40B4-BE49-F238E27FC236}">
                <a16:creationId xmlns:a16="http://schemas.microsoft.com/office/drawing/2014/main" id="{1F44064C-2ED1-48FE-8B0D-3ADC76E146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130" name="Rectangle 130">
            <a:extLst>
              <a:ext uri="{FF2B5EF4-FFF2-40B4-BE49-F238E27FC236}">
                <a16:creationId xmlns:a16="http://schemas.microsoft.com/office/drawing/2014/main" id="{9ADD3EAB-D225-4C1F-BF8A-2DA24BB09D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fld id="{58365BC8-5B6E-4C8B-B897-017BFB4B678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593593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Rectangle 126">
            <a:extLst>
              <a:ext uri="{FF2B5EF4-FFF2-40B4-BE49-F238E27FC236}">
                <a16:creationId xmlns:a16="http://schemas.microsoft.com/office/drawing/2014/main" id="{8B47ABEC-CB78-4A2C-B919-8CED71C061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5" name="Rectangle 127">
            <a:extLst>
              <a:ext uri="{FF2B5EF4-FFF2-40B4-BE49-F238E27FC236}">
                <a16:creationId xmlns:a16="http://schemas.microsoft.com/office/drawing/2014/main" id="{859FFB8F-9C4D-4706-AE98-188DFF845D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128">
            <a:extLst>
              <a:ext uri="{FF2B5EF4-FFF2-40B4-BE49-F238E27FC236}">
                <a16:creationId xmlns:a16="http://schemas.microsoft.com/office/drawing/2014/main" id="{F57AB48D-FC77-4542-831F-763013427F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A1F761-05A4-4AB5-B3A3-B060E425C87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091745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Rectangle 126">
            <a:extLst>
              <a:ext uri="{FF2B5EF4-FFF2-40B4-BE49-F238E27FC236}">
                <a16:creationId xmlns:a16="http://schemas.microsoft.com/office/drawing/2014/main" id="{E768D4C0-EB5B-474A-B453-06B3C3F083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5" name="Rectangle 127">
            <a:extLst>
              <a:ext uri="{FF2B5EF4-FFF2-40B4-BE49-F238E27FC236}">
                <a16:creationId xmlns:a16="http://schemas.microsoft.com/office/drawing/2014/main" id="{6A1D2C62-188F-405B-AB28-44D19ADADB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128">
            <a:extLst>
              <a:ext uri="{FF2B5EF4-FFF2-40B4-BE49-F238E27FC236}">
                <a16:creationId xmlns:a16="http://schemas.microsoft.com/office/drawing/2014/main" id="{8BCE479D-8CEA-4F86-94DD-55F2896BDF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7A30AE-C7CD-497B-B3AF-6C083E66E9D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8533323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sl-SI" noProof="0"/>
          </a:p>
        </p:txBody>
      </p:sp>
      <p:sp>
        <p:nvSpPr>
          <p:cNvPr id="4" name="Rectangle 126">
            <a:extLst>
              <a:ext uri="{FF2B5EF4-FFF2-40B4-BE49-F238E27FC236}">
                <a16:creationId xmlns:a16="http://schemas.microsoft.com/office/drawing/2014/main" id="{B42CF2DA-4AA1-43ED-877C-7AD59CAED7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5" name="Rectangle 127">
            <a:extLst>
              <a:ext uri="{FF2B5EF4-FFF2-40B4-BE49-F238E27FC236}">
                <a16:creationId xmlns:a16="http://schemas.microsoft.com/office/drawing/2014/main" id="{94D56A5A-7E61-4096-969D-D9FA64C5E8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128">
            <a:extLst>
              <a:ext uri="{FF2B5EF4-FFF2-40B4-BE49-F238E27FC236}">
                <a16:creationId xmlns:a16="http://schemas.microsoft.com/office/drawing/2014/main" id="{CF1CE66A-57BF-4848-8926-46BBB075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5E7646-20DB-4C21-8891-24A073800CF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589065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Rectangle 126">
            <a:extLst>
              <a:ext uri="{FF2B5EF4-FFF2-40B4-BE49-F238E27FC236}">
                <a16:creationId xmlns:a16="http://schemas.microsoft.com/office/drawing/2014/main" id="{537EAAB6-9774-476A-919B-C53CCECA38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5" name="Rectangle 127">
            <a:extLst>
              <a:ext uri="{FF2B5EF4-FFF2-40B4-BE49-F238E27FC236}">
                <a16:creationId xmlns:a16="http://schemas.microsoft.com/office/drawing/2014/main" id="{D8C616C2-01C3-4F18-9B2F-CCE0CEE886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128">
            <a:extLst>
              <a:ext uri="{FF2B5EF4-FFF2-40B4-BE49-F238E27FC236}">
                <a16:creationId xmlns:a16="http://schemas.microsoft.com/office/drawing/2014/main" id="{62A17549-F1CB-409F-B319-EA88F4E369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C44958-8574-46EE-8A3B-B9263CB7E70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21950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6">
            <a:extLst>
              <a:ext uri="{FF2B5EF4-FFF2-40B4-BE49-F238E27FC236}">
                <a16:creationId xmlns:a16="http://schemas.microsoft.com/office/drawing/2014/main" id="{1ED909E7-F446-438A-B041-9B6F8AC31D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5" name="Rectangle 127">
            <a:extLst>
              <a:ext uri="{FF2B5EF4-FFF2-40B4-BE49-F238E27FC236}">
                <a16:creationId xmlns:a16="http://schemas.microsoft.com/office/drawing/2014/main" id="{2FA32A93-45A3-4234-9E71-C46A030ED8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128">
            <a:extLst>
              <a:ext uri="{FF2B5EF4-FFF2-40B4-BE49-F238E27FC236}">
                <a16:creationId xmlns:a16="http://schemas.microsoft.com/office/drawing/2014/main" id="{BE4E2A1C-1E62-49E6-A8E8-B5D9E3C85D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E5FA37-2207-4887-88D2-6EEE08EC558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026226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Rectangle 126">
            <a:extLst>
              <a:ext uri="{FF2B5EF4-FFF2-40B4-BE49-F238E27FC236}">
                <a16:creationId xmlns:a16="http://schemas.microsoft.com/office/drawing/2014/main" id="{B24B28E2-6A5A-40F3-B76B-B6E1C31FB0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127">
            <a:extLst>
              <a:ext uri="{FF2B5EF4-FFF2-40B4-BE49-F238E27FC236}">
                <a16:creationId xmlns:a16="http://schemas.microsoft.com/office/drawing/2014/main" id="{E31B1419-98E5-4762-8C43-CE6F38C4C7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7" name="Rectangle 128">
            <a:extLst>
              <a:ext uri="{FF2B5EF4-FFF2-40B4-BE49-F238E27FC236}">
                <a16:creationId xmlns:a16="http://schemas.microsoft.com/office/drawing/2014/main" id="{82EB08F6-856E-4497-AA37-C6A01305D0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7C06C1-219E-4C20-8013-201DCC98920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13794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Rectangle 126">
            <a:extLst>
              <a:ext uri="{FF2B5EF4-FFF2-40B4-BE49-F238E27FC236}">
                <a16:creationId xmlns:a16="http://schemas.microsoft.com/office/drawing/2014/main" id="{D04E0AE4-0708-473A-A677-13FCE4AA21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8" name="Rectangle 127">
            <a:extLst>
              <a:ext uri="{FF2B5EF4-FFF2-40B4-BE49-F238E27FC236}">
                <a16:creationId xmlns:a16="http://schemas.microsoft.com/office/drawing/2014/main" id="{218E8A4F-4B56-463F-95E8-DDE9DB9B05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9" name="Rectangle 128">
            <a:extLst>
              <a:ext uri="{FF2B5EF4-FFF2-40B4-BE49-F238E27FC236}">
                <a16:creationId xmlns:a16="http://schemas.microsoft.com/office/drawing/2014/main" id="{DBB982FD-0767-4743-B096-0D2264B6B9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B0AC03-6673-4804-8BA9-056B3803081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798431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Rectangle 126">
            <a:extLst>
              <a:ext uri="{FF2B5EF4-FFF2-40B4-BE49-F238E27FC236}">
                <a16:creationId xmlns:a16="http://schemas.microsoft.com/office/drawing/2014/main" id="{08AB9783-3DB2-4D62-B153-9FF8E9380E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4" name="Rectangle 127">
            <a:extLst>
              <a:ext uri="{FF2B5EF4-FFF2-40B4-BE49-F238E27FC236}">
                <a16:creationId xmlns:a16="http://schemas.microsoft.com/office/drawing/2014/main" id="{54E09EB2-EF84-4BD3-BAFB-C5432DBCD7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5" name="Rectangle 128">
            <a:extLst>
              <a:ext uri="{FF2B5EF4-FFF2-40B4-BE49-F238E27FC236}">
                <a16:creationId xmlns:a16="http://schemas.microsoft.com/office/drawing/2014/main" id="{01322FDB-2797-4A34-BC54-A27987CDE1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8ACCC4-937F-47D2-BD88-75A78C62372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520222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6">
            <a:extLst>
              <a:ext uri="{FF2B5EF4-FFF2-40B4-BE49-F238E27FC236}">
                <a16:creationId xmlns:a16="http://schemas.microsoft.com/office/drawing/2014/main" id="{94A6973A-8FA6-4159-8EB8-D348CFA880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3" name="Rectangle 127">
            <a:extLst>
              <a:ext uri="{FF2B5EF4-FFF2-40B4-BE49-F238E27FC236}">
                <a16:creationId xmlns:a16="http://schemas.microsoft.com/office/drawing/2014/main" id="{279A7715-C744-4E69-9A99-3F4B488E40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4" name="Rectangle 128">
            <a:extLst>
              <a:ext uri="{FF2B5EF4-FFF2-40B4-BE49-F238E27FC236}">
                <a16:creationId xmlns:a16="http://schemas.microsoft.com/office/drawing/2014/main" id="{75481396-2B4B-4226-8A19-E21F8AD720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750FCE-5EBD-4B03-8312-A4E49470976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7958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6">
            <a:extLst>
              <a:ext uri="{FF2B5EF4-FFF2-40B4-BE49-F238E27FC236}">
                <a16:creationId xmlns:a16="http://schemas.microsoft.com/office/drawing/2014/main" id="{0D77FFF4-301E-478B-9D44-825F677357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127">
            <a:extLst>
              <a:ext uri="{FF2B5EF4-FFF2-40B4-BE49-F238E27FC236}">
                <a16:creationId xmlns:a16="http://schemas.microsoft.com/office/drawing/2014/main" id="{6AF03E04-59A9-41CF-B439-078F9DFC20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7" name="Rectangle 128">
            <a:extLst>
              <a:ext uri="{FF2B5EF4-FFF2-40B4-BE49-F238E27FC236}">
                <a16:creationId xmlns:a16="http://schemas.microsoft.com/office/drawing/2014/main" id="{64B3314E-6051-4E2E-91ED-504A096317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26B031-CC25-486B-BA52-DA06C9254FC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917921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6">
            <a:extLst>
              <a:ext uri="{FF2B5EF4-FFF2-40B4-BE49-F238E27FC236}">
                <a16:creationId xmlns:a16="http://schemas.microsoft.com/office/drawing/2014/main" id="{1BE3ED4F-50BC-44F2-AF99-FC12369919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127">
            <a:extLst>
              <a:ext uri="{FF2B5EF4-FFF2-40B4-BE49-F238E27FC236}">
                <a16:creationId xmlns:a16="http://schemas.microsoft.com/office/drawing/2014/main" id="{B8D1A634-4373-4930-8C10-F58DAF09F6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7" name="Rectangle 128">
            <a:extLst>
              <a:ext uri="{FF2B5EF4-FFF2-40B4-BE49-F238E27FC236}">
                <a16:creationId xmlns:a16="http://schemas.microsoft.com/office/drawing/2014/main" id="{425B900B-404F-47DC-B188-2AF0C9E4AC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04F8D9-041A-4410-8FC1-C12A610618E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36617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EBB33CA4-2D5C-4CB0-B334-AEA68F5C644A}"/>
              </a:ext>
            </a:extLst>
          </p:cNvPr>
          <p:cNvGrpSpPr>
            <a:grpSpLocks/>
          </p:cNvGrpSpPr>
          <p:nvPr/>
        </p:nvGrpSpPr>
        <p:grpSpPr bwMode="auto">
          <a:xfrm>
            <a:off x="-609600" y="762000"/>
            <a:ext cx="7542213" cy="6029325"/>
            <a:chOff x="-384" y="480"/>
            <a:chExt cx="4751" cy="3798"/>
          </a:xfrm>
        </p:grpSpPr>
        <p:grpSp>
          <p:nvGrpSpPr>
            <p:cNvPr id="1032" name="Group 3">
              <a:extLst>
                <a:ext uri="{FF2B5EF4-FFF2-40B4-BE49-F238E27FC236}">
                  <a16:creationId xmlns:a16="http://schemas.microsoft.com/office/drawing/2014/main" id="{0B9204AF-A8E5-4D15-949B-D54A3A4B5C2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1046" name="Group 4">
                <a:extLst>
                  <a:ext uri="{FF2B5EF4-FFF2-40B4-BE49-F238E27FC236}">
                    <a16:creationId xmlns:a16="http://schemas.microsoft.com/office/drawing/2014/main" id="{861EBF9F-E5E0-4AC8-883F-17155E713596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1060" name="Freeform 5">
                  <a:extLst>
                    <a:ext uri="{FF2B5EF4-FFF2-40B4-BE49-F238E27FC236}">
                      <a16:creationId xmlns:a16="http://schemas.microsoft.com/office/drawing/2014/main" id="{3186D67D-B93D-40AE-9C2A-F1897D6D422A}"/>
                    </a:ext>
                  </a:extLst>
                </p:cNvPr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>
                    <a:gd name="T0" fmla="*/ 506 w 3271"/>
                    <a:gd name="T1" fmla="*/ 1990 h 3075"/>
                    <a:gd name="T2" fmla="*/ 188 w 3271"/>
                    <a:gd name="T3" fmla="*/ 1474 h 3075"/>
                    <a:gd name="T4" fmla="*/ 66 w 3271"/>
                    <a:gd name="T5" fmla="*/ 1169 h 3075"/>
                    <a:gd name="T6" fmla="*/ 12 w 3271"/>
                    <a:gd name="T7" fmla="*/ 875 h 3075"/>
                    <a:gd name="T8" fmla="*/ 18 w 3271"/>
                    <a:gd name="T9" fmla="*/ 611 h 3075"/>
                    <a:gd name="T10" fmla="*/ 84 w 3271"/>
                    <a:gd name="T11" fmla="*/ 389 h 3075"/>
                    <a:gd name="T12" fmla="*/ 211 w 3271"/>
                    <a:gd name="T13" fmla="*/ 216 h 3075"/>
                    <a:gd name="T14" fmla="*/ 512 w 3271"/>
                    <a:gd name="T15" fmla="*/ 42 h 3075"/>
                    <a:gd name="T16" fmla="*/ 897 w 3271"/>
                    <a:gd name="T17" fmla="*/ 6 h 3075"/>
                    <a:gd name="T18" fmla="*/ 1342 w 3271"/>
                    <a:gd name="T19" fmla="*/ 102 h 3075"/>
                    <a:gd name="T20" fmla="*/ 1818 w 3271"/>
                    <a:gd name="T21" fmla="*/ 324 h 3075"/>
                    <a:gd name="T22" fmla="*/ 2286 w 3271"/>
                    <a:gd name="T23" fmla="*/ 659 h 3075"/>
                    <a:gd name="T24" fmla="*/ 2785 w 3271"/>
                    <a:gd name="T25" fmla="*/ 1187 h 3075"/>
                    <a:gd name="T26" fmla="*/ 3103 w 3271"/>
                    <a:gd name="T27" fmla="*/ 1702 h 3075"/>
                    <a:gd name="T28" fmla="*/ 3225 w 3271"/>
                    <a:gd name="T29" fmla="*/ 2008 h 3075"/>
                    <a:gd name="T30" fmla="*/ 3279 w 3271"/>
                    <a:gd name="T31" fmla="*/ 2302 h 3075"/>
                    <a:gd name="T32" fmla="*/ 3273 w 3271"/>
                    <a:gd name="T33" fmla="*/ 2565 h 3075"/>
                    <a:gd name="T34" fmla="*/ 3207 w 3271"/>
                    <a:gd name="T35" fmla="*/ 2781 h 3075"/>
                    <a:gd name="T36" fmla="*/ 3086 w 3271"/>
                    <a:gd name="T37" fmla="*/ 2961 h 3075"/>
                    <a:gd name="T38" fmla="*/ 2936 w 3271"/>
                    <a:gd name="T39" fmla="*/ 3075 h 3075"/>
                    <a:gd name="T40" fmla="*/ 3086 w 3271"/>
                    <a:gd name="T41" fmla="*/ 2967 h 3075"/>
                    <a:gd name="T42" fmla="*/ 3213 w 3271"/>
                    <a:gd name="T43" fmla="*/ 2787 h 3075"/>
                    <a:gd name="T44" fmla="*/ 3279 w 3271"/>
                    <a:gd name="T45" fmla="*/ 2565 h 3075"/>
                    <a:gd name="T46" fmla="*/ 3285 w 3271"/>
                    <a:gd name="T47" fmla="*/ 2302 h 3075"/>
                    <a:gd name="T48" fmla="*/ 3231 w 3271"/>
                    <a:gd name="T49" fmla="*/ 2008 h 3075"/>
                    <a:gd name="T50" fmla="*/ 3109 w 3271"/>
                    <a:gd name="T51" fmla="*/ 1702 h 3075"/>
                    <a:gd name="T52" fmla="*/ 2792 w 3271"/>
                    <a:gd name="T53" fmla="*/ 1181 h 3075"/>
                    <a:gd name="T54" fmla="*/ 2292 w 3271"/>
                    <a:gd name="T55" fmla="*/ 653 h 3075"/>
                    <a:gd name="T56" fmla="*/ 1818 w 3271"/>
                    <a:gd name="T57" fmla="*/ 318 h 3075"/>
                    <a:gd name="T58" fmla="*/ 1342 w 3271"/>
                    <a:gd name="T59" fmla="*/ 96 h 3075"/>
                    <a:gd name="T60" fmla="*/ 897 w 3271"/>
                    <a:gd name="T61" fmla="*/ 0 h 3075"/>
                    <a:gd name="T62" fmla="*/ 506 w 3271"/>
                    <a:gd name="T63" fmla="*/ 36 h 3075"/>
                    <a:gd name="T64" fmla="*/ 206 w 3271"/>
                    <a:gd name="T65" fmla="*/ 210 h 3075"/>
                    <a:gd name="T66" fmla="*/ 78 w 3271"/>
                    <a:gd name="T67" fmla="*/ 389 h 3075"/>
                    <a:gd name="T68" fmla="*/ 12 w 3271"/>
                    <a:gd name="T69" fmla="*/ 611 h 3075"/>
                    <a:gd name="T70" fmla="*/ 6 w 3271"/>
                    <a:gd name="T71" fmla="*/ 875 h 3075"/>
                    <a:gd name="T72" fmla="*/ 60 w 3271"/>
                    <a:gd name="T73" fmla="*/ 1169 h 3075"/>
                    <a:gd name="T74" fmla="*/ 182 w 3271"/>
                    <a:gd name="T75" fmla="*/ 1474 h 3075"/>
                    <a:gd name="T76" fmla="*/ 355 w 3271"/>
                    <a:gd name="T77" fmla="*/ 1786 h 3075"/>
                    <a:gd name="T78" fmla="*/ 855 w 3271"/>
                    <a:gd name="T79" fmla="*/ 2380 h 3075"/>
                    <a:gd name="T80" fmla="*/ 1252 w 3271"/>
                    <a:gd name="T81" fmla="*/ 2709 h 3075"/>
                    <a:gd name="T82" fmla="*/ 1666 w 3271"/>
                    <a:gd name="T83" fmla="*/ 2961 h 3075"/>
                    <a:gd name="T84" fmla="*/ 1949 w 3271"/>
                    <a:gd name="T85" fmla="*/ 3075 h 3075"/>
                    <a:gd name="T86" fmla="*/ 1535 w 3271"/>
                    <a:gd name="T87" fmla="*/ 2889 h 3075"/>
                    <a:gd name="T88" fmla="*/ 1124 w 3271"/>
                    <a:gd name="T89" fmla="*/ 2607 h 3075"/>
                    <a:gd name="T90" fmla="*/ 855 w 3271"/>
                    <a:gd name="T91" fmla="*/ 2380 h 3075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grpSp>
              <p:nvGrpSpPr>
                <p:cNvPr id="1061" name="Group 6">
                  <a:extLst>
                    <a:ext uri="{FF2B5EF4-FFF2-40B4-BE49-F238E27FC236}">
                      <a16:creationId xmlns:a16="http://schemas.microsoft.com/office/drawing/2014/main" id="{7BD1885F-4E3C-47B6-9122-21EF05812FD3}"/>
                    </a:ext>
                  </a:extLst>
                </p:cNvPr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1062" name="Freeform 7">
                    <a:extLst>
                      <a:ext uri="{FF2B5EF4-FFF2-40B4-BE49-F238E27FC236}">
                        <a16:creationId xmlns:a16="http://schemas.microsoft.com/office/drawing/2014/main" id="{DD48A804-6DBD-406E-B44A-ED961892E471}"/>
                      </a:ext>
                    </a:extLst>
                  </p:cNvPr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>
                      <a:gd name="T0" fmla="*/ 3970 w 3952"/>
                      <a:gd name="T1" fmla="*/ 2860 h 3501"/>
                      <a:gd name="T2" fmla="*/ 3934 w 3952"/>
                      <a:gd name="T3" fmla="*/ 2614 h 3501"/>
                      <a:gd name="T4" fmla="*/ 3863 w 3952"/>
                      <a:gd name="T5" fmla="*/ 2368 h 3501"/>
                      <a:gd name="T6" fmla="*/ 3753 w 3952"/>
                      <a:gd name="T7" fmla="*/ 2110 h 3501"/>
                      <a:gd name="T8" fmla="*/ 3615 w 3952"/>
                      <a:gd name="T9" fmla="*/ 1853 h 3501"/>
                      <a:gd name="T10" fmla="*/ 3452 w 3952"/>
                      <a:gd name="T11" fmla="*/ 1595 h 3501"/>
                      <a:gd name="T12" fmla="*/ 3261 w 3952"/>
                      <a:gd name="T13" fmla="*/ 1343 h 3501"/>
                      <a:gd name="T14" fmla="*/ 3043 w 3952"/>
                      <a:gd name="T15" fmla="*/ 1103 h 3501"/>
                      <a:gd name="T16" fmla="*/ 2737 w 3952"/>
                      <a:gd name="T17" fmla="*/ 815 h 3501"/>
                      <a:gd name="T18" fmla="*/ 2346 w 3952"/>
                      <a:gd name="T19" fmla="*/ 522 h 3501"/>
                      <a:gd name="T20" fmla="*/ 1955 w 3952"/>
                      <a:gd name="T21" fmla="*/ 288 h 3501"/>
                      <a:gd name="T22" fmla="*/ 1565 w 3952"/>
                      <a:gd name="T23" fmla="*/ 126 h 3501"/>
                      <a:gd name="T24" fmla="*/ 1192 w 3952"/>
                      <a:gd name="T25" fmla="*/ 24 h 3501"/>
                      <a:gd name="T26" fmla="*/ 843 w 3952"/>
                      <a:gd name="T27" fmla="*/ 0 h 3501"/>
                      <a:gd name="T28" fmla="*/ 530 w 3952"/>
                      <a:gd name="T29" fmla="*/ 48 h 3501"/>
                      <a:gd name="T30" fmla="*/ 265 w 3952"/>
                      <a:gd name="T31" fmla="*/ 174 h 3501"/>
                      <a:gd name="T32" fmla="*/ 114 w 3952"/>
                      <a:gd name="T33" fmla="*/ 312 h 3501"/>
                      <a:gd name="T34" fmla="*/ 0 w 3952"/>
                      <a:gd name="T35" fmla="*/ 486 h 3501"/>
                      <a:gd name="T36" fmla="*/ 72 w 3952"/>
                      <a:gd name="T37" fmla="*/ 372 h 3501"/>
                      <a:gd name="T38" fmla="*/ 271 w 3952"/>
                      <a:gd name="T39" fmla="*/ 174 h 3501"/>
                      <a:gd name="T40" fmla="*/ 530 w 3952"/>
                      <a:gd name="T41" fmla="*/ 48 h 3501"/>
                      <a:gd name="T42" fmla="*/ 843 w 3952"/>
                      <a:gd name="T43" fmla="*/ 6 h 3501"/>
                      <a:gd name="T44" fmla="*/ 1192 w 3952"/>
                      <a:gd name="T45" fmla="*/ 30 h 3501"/>
                      <a:gd name="T46" fmla="*/ 1565 w 3952"/>
                      <a:gd name="T47" fmla="*/ 132 h 3501"/>
                      <a:gd name="T48" fmla="*/ 1955 w 3952"/>
                      <a:gd name="T49" fmla="*/ 294 h 3501"/>
                      <a:gd name="T50" fmla="*/ 2346 w 3952"/>
                      <a:gd name="T51" fmla="*/ 528 h 3501"/>
                      <a:gd name="T52" fmla="*/ 2731 w 3952"/>
                      <a:gd name="T53" fmla="*/ 821 h 3501"/>
                      <a:gd name="T54" fmla="*/ 3146 w 3952"/>
                      <a:gd name="T55" fmla="*/ 1223 h 3501"/>
                      <a:gd name="T56" fmla="*/ 3356 w 3952"/>
                      <a:gd name="T57" fmla="*/ 1469 h 3501"/>
                      <a:gd name="T58" fmla="*/ 3532 w 3952"/>
                      <a:gd name="T59" fmla="*/ 1727 h 3501"/>
                      <a:gd name="T60" fmla="*/ 3687 w 3952"/>
                      <a:gd name="T61" fmla="*/ 1984 h 3501"/>
                      <a:gd name="T62" fmla="*/ 3808 w 3952"/>
                      <a:gd name="T63" fmla="*/ 2236 h 3501"/>
                      <a:gd name="T64" fmla="*/ 3899 w 3952"/>
                      <a:gd name="T65" fmla="*/ 2494 h 3501"/>
                      <a:gd name="T66" fmla="*/ 3958 w 3952"/>
                      <a:gd name="T67" fmla="*/ 2740 h 3501"/>
                      <a:gd name="T68" fmla="*/ 3976 w 3952"/>
                      <a:gd name="T69" fmla="*/ 2973 h 3501"/>
                      <a:gd name="T70" fmla="*/ 3946 w 3952"/>
                      <a:gd name="T71" fmla="*/ 3255 h 3501"/>
                      <a:gd name="T72" fmla="*/ 3857 w 3952"/>
                      <a:gd name="T73" fmla="*/ 3501 h 3501"/>
                      <a:gd name="T74" fmla="*/ 3910 w 3952"/>
                      <a:gd name="T75" fmla="*/ 3387 h 3501"/>
                      <a:gd name="T76" fmla="*/ 3970 w 3952"/>
                      <a:gd name="T77" fmla="*/ 3123 h 3501"/>
                      <a:gd name="T78" fmla="*/ 3976 w 3952"/>
                      <a:gd name="T79" fmla="*/ 2973 h 3501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sl-SI"/>
                  </a:p>
                </p:txBody>
              </p:sp>
              <p:sp>
                <p:nvSpPr>
                  <p:cNvPr id="1063" name="Freeform 8">
                    <a:extLst>
                      <a:ext uri="{FF2B5EF4-FFF2-40B4-BE49-F238E27FC236}">
                        <a16:creationId xmlns:a16="http://schemas.microsoft.com/office/drawing/2014/main" id="{EF729636-B23E-441F-B255-67249E35E43A}"/>
                      </a:ext>
                    </a:extLst>
                  </p:cNvPr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>
                      <a:gd name="T0" fmla="*/ 680 w 3791"/>
                      <a:gd name="T1" fmla="*/ 2416 h 3363"/>
                      <a:gd name="T2" fmla="*/ 421 w 3791"/>
                      <a:gd name="T3" fmla="*/ 2062 h 3363"/>
                      <a:gd name="T4" fmla="*/ 217 w 3791"/>
                      <a:gd name="T5" fmla="*/ 1703 h 3363"/>
                      <a:gd name="T6" fmla="*/ 78 w 3791"/>
                      <a:gd name="T7" fmla="*/ 1343 h 3363"/>
                      <a:gd name="T8" fmla="*/ 12 w 3791"/>
                      <a:gd name="T9" fmla="*/ 1001 h 3363"/>
                      <a:gd name="T10" fmla="*/ 18 w 3791"/>
                      <a:gd name="T11" fmla="*/ 701 h 3363"/>
                      <a:gd name="T12" fmla="*/ 96 w 3791"/>
                      <a:gd name="T13" fmla="*/ 450 h 3363"/>
                      <a:gd name="T14" fmla="*/ 241 w 3791"/>
                      <a:gd name="T15" fmla="*/ 246 h 3363"/>
                      <a:gd name="T16" fmla="*/ 584 w 3791"/>
                      <a:gd name="T17" fmla="*/ 48 h 3363"/>
                      <a:gd name="T18" fmla="*/ 1034 w 3791"/>
                      <a:gd name="T19" fmla="*/ 6 h 3363"/>
                      <a:gd name="T20" fmla="*/ 1553 w 3791"/>
                      <a:gd name="T21" fmla="*/ 120 h 3363"/>
                      <a:gd name="T22" fmla="*/ 2101 w 3791"/>
                      <a:gd name="T23" fmla="*/ 378 h 3363"/>
                      <a:gd name="T24" fmla="*/ 2647 w 3791"/>
                      <a:gd name="T25" fmla="*/ 773 h 3363"/>
                      <a:gd name="T26" fmla="*/ 3135 w 3791"/>
                      <a:gd name="T27" fmla="*/ 1265 h 3363"/>
                      <a:gd name="T28" fmla="*/ 3400 w 3791"/>
                      <a:gd name="T29" fmla="*/ 1625 h 3363"/>
                      <a:gd name="T30" fmla="*/ 3604 w 3791"/>
                      <a:gd name="T31" fmla="*/ 1984 h 3363"/>
                      <a:gd name="T32" fmla="*/ 3743 w 3791"/>
                      <a:gd name="T33" fmla="*/ 2344 h 3363"/>
                      <a:gd name="T34" fmla="*/ 3809 w 3791"/>
                      <a:gd name="T35" fmla="*/ 2686 h 3363"/>
                      <a:gd name="T36" fmla="*/ 3773 w 3791"/>
                      <a:gd name="T37" fmla="*/ 3105 h 3363"/>
                      <a:gd name="T38" fmla="*/ 3652 w 3791"/>
                      <a:gd name="T39" fmla="*/ 3363 h 3363"/>
                      <a:gd name="T40" fmla="*/ 3803 w 3791"/>
                      <a:gd name="T41" fmla="*/ 2967 h 3363"/>
                      <a:gd name="T42" fmla="*/ 3815 w 3791"/>
                      <a:gd name="T43" fmla="*/ 2794 h 3363"/>
                      <a:gd name="T44" fmla="*/ 3773 w 3791"/>
                      <a:gd name="T45" fmla="*/ 2458 h 3363"/>
                      <a:gd name="T46" fmla="*/ 3659 w 3791"/>
                      <a:gd name="T47" fmla="*/ 2104 h 3363"/>
                      <a:gd name="T48" fmla="*/ 3478 w 3791"/>
                      <a:gd name="T49" fmla="*/ 1739 h 3363"/>
                      <a:gd name="T50" fmla="*/ 3231 w 3791"/>
                      <a:gd name="T51" fmla="*/ 1385 h 3363"/>
                      <a:gd name="T52" fmla="*/ 2822 w 3791"/>
                      <a:gd name="T53" fmla="*/ 929 h 3363"/>
                      <a:gd name="T54" fmla="*/ 2286 w 3791"/>
                      <a:gd name="T55" fmla="*/ 492 h 3363"/>
                      <a:gd name="T56" fmla="*/ 1732 w 3791"/>
                      <a:gd name="T57" fmla="*/ 192 h 3363"/>
                      <a:gd name="T58" fmla="*/ 1198 w 3791"/>
                      <a:gd name="T59" fmla="*/ 24 h 3363"/>
                      <a:gd name="T60" fmla="*/ 721 w 3791"/>
                      <a:gd name="T61" fmla="*/ 12 h 3363"/>
                      <a:gd name="T62" fmla="*/ 337 w 3791"/>
                      <a:gd name="T63" fmla="*/ 162 h 3363"/>
                      <a:gd name="T64" fmla="*/ 132 w 3791"/>
                      <a:gd name="T65" fmla="*/ 378 h 3363"/>
                      <a:gd name="T66" fmla="*/ 36 w 3791"/>
                      <a:gd name="T67" fmla="*/ 612 h 3363"/>
                      <a:gd name="T68" fmla="*/ 0 w 3791"/>
                      <a:gd name="T69" fmla="*/ 893 h 3363"/>
                      <a:gd name="T70" fmla="*/ 42 w 3791"/>
                      <a:gd name="T71" fmla="*/ 1229 h 3363"/>
                      <a:gd name="T72" fmla="*/ 163 w 3791"/>
                      <a:gd name="T73" fmla="*/ 1583 h 3363"/>
                      <a:gd name="T74" fmla="*/ 343 w 3791"/>
                      <a:gd name="T75" fmla="*/ 1942 h 3363"/>
                      <a:gd name="T76" fmla="*/ 584 w 3791"/>
                      <a:gd name="T77" fmla="*/ 2302 h 3363"/>
                      <a:gd name="T78" fmla="*/ 993 w 3791"/>
                      <a:gd name="T79" fmla="*/ 2758 h 3363"/>
                      <a:gd name="T80" fmla="*/ 1606 w 3791"/>
                      <a:gd name="T81" fmla="*/ 3237 h 3363"/>
                      <a:gd name="T82" fmla="*/ 1606 w 3791"/>
                      <a:gd name="T83" fmla="*/ 3237 h 3363"/>
                      <a:gd name="T84" fmla="*/ 999 w 3791"/>
                      <a:gd name="T85" fmla="*/ 2758 h 3363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sl-SI"/>
                  </a:p>
                </p:txBody>
              </p:sp>
              <p:sp>
                <p:nvSpPr>
                  <p:cNvPr id="1064" name="Freeform 9">
                    <a:extLst>
                      <a:ext uri="{FF2B5EF4-FFF2-40B4-BE49-F238E27FC236}">
                        <a16:creationId xmlns:a16="http://schemas.microsoft.com/office/drawing/2014/main" id="{AE3C4956-173B-4CE9-8DD4-18588903B8C2}"/>
                      </a:ext>
                    </a:extLst>
                  </p:cNvPr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>
                      <a:gd name="T0" fmla="*/ 542 w 3527"/>
                      <a:gd name="T1" fmla="*/ 2146 h 3225"/>
                      <a:gd name="T2" fmla="*/ 319 w 3527"/>
                      <a:gd name="T3" fmla="*/ 1816 h 3225"/>
                      <a:gd name="T4" fmla="*/ 149 w 3527"/>
                      <a:gd name="T5" fmla="*/ 1481 h 3225"/>
                      <a:gd name="T6" fmla="*/ 41 w 3527"/>
                      <a:gd name="T7" fmla="*/ 1151 h 3225"/>
                      <a:gd name="T8" fmla="*/ 0 w 3527"/>
                      <a:gd name="T9" fmla="*/ 839 h 3225"/>
                      <a:gd name="T10" fmla="*/ 30 w 3527"/>
                      <a:gd name="T11" fmla="*/ 575 h 3225"/>
                      <a:gd name="T12" fmla="*/ 125 w 3527"/>
                      <a:gd name="T13" fmla="*/ 354 h 3225"/>
                      <a:gd name="T14" fmla="*/ 319 w 3527"/>
                      <a:gd name="T15" fmla="*/ 150 h 3225"/>
                      <a:gd name="T16" fmla="*/ 673 w 3527"/>
                      <a:gd name="T17" fmla="*/ 12 h 3225"/>
                      <a:gd name="T18" fmla="*/ 1118 w 3527"/>
                      <a:gd name="T19" fmla="*/ 24 h 3225"/>
                      <a:gd name="T20" fmla="*/ 1618 w 3527"/>
                      <a:gd name="T21" fmla="*/ 174 h 3225"/>
                      <a:gd name="T22" fmla="*/ 2130 w 3527"/>
                      <a:gd name="T23" fmla="*/ 456 h 3225"/>
                      <a:gd name="T24" fmla="*/ 2629 w 3527"/>
                      <a:gd name="T25" fmla="*/ 857 h 3225"/>
                      <a:gd name="T26" fmla="*/ 3093 w 3527"/>
                      <a:gd name="T27" fmla="*/ 1391 h 3225"/>
                      <a:gd name="T28" fmla="*/ 3296 w 3527"/>
                      <a:gd name="T29" fmla="*/ 1726 h 3225"/>
                      <a:gd name="T30" fmla="*/ 3448 w 3527"/>
                      <a:gd name="T31" fmla="*/ 2062 h 3225"/>
                      <a:gd name="T32" fmla="*/ 3531 w 3527"/>
                      <a:gd name="T33" fmla="*/ 2386 h 3225"/>
                      <a:gd name="T34" fmla="*/ 3543 w 3527"/>
                      <a:gd name="T35" fmla="*/ 2680 h 3225"/>
                      <a:gd name="T36" fmla="*/ 3496 w 3527"/>
                      <a:gd name="T37" fmla="*/ 2931 h 3225"/>
                      <a:gd name="T38" fmla="*/ 3381 w 3527"/>
                      <a:gd name="T39" fmla="*/ 3141 h 3225"/>
                      <a:gd name="T40" fmla="*/ 3302 w 3527"/>
                      <a:gd name="T41" fmla="*/ 3225 h 3225"/>
                      <a:gd name="T42" fmla="*/ 3332 w 3527"/>
                      <a:gd name="T43" fmla="*/ 3201 h 3225"/>
                      <a:gd name="T44" fmla="*/ 3466 w 3527"/>
                      <a:gd name="T45" fmla="*/ 3009 h 3225"/>
                      <a:gd name="T46" fmla="*/ 3537 w 3527"/>
                      <a:gd name="T47" fmla="*/ 2769 h 3225"/>
                      <a:gd name="T48" fmla="*/ 3543 w 3527"/>
                      <a:gd name="T49" fmla="*/ 2488 h 3225"/>
                      <a:gd name="T50" fmla="*/ 3484 w 3527"/>
                      <a:gd name="T51" fmla="*/ 2170 h 3225"/>
                      <a:gd name="T52" fmla="*/ 3356 w 3527"/>
                      <a:gd name="T53" fmla="*/ 1834 h 3225"/>
                      <a:gd name="T54" fmla="*/ 3165 w 3527"/>
                      <a:gd name="T55" fmla="*/ 1499 h 3225"/>
                      <a:gd name="T56" fmla="*/ 2834 w 3527"/>
                      <a:gd name="T57" fmla="*/ 1061 h 3225"/>
                      <a:gd name="T58" fmla="*/ 2298 w 3527"/>
                      <a:gd name="T59" fmla="*/ 575 h 3225"/>
                      <a:gd name="T60" fmla="*/ 1787 w 3527"/>
                      <a:gd name="T61" fmla="*/ 252 h 3225"/>
                      <a:gd name="T62" fmla="*/ 1281 w 3527"/>
                      <a:gd name="T63" fmla="*/ 60 h 3225"/>
                      <a:gd name="T64" fmla="*/ 813 w 3527"/>
                      <a:gd name="T65" fmla="*/ 0 h 3225"/>
                      <a:gd name="T66" fmla="*/ 420 w 3527"/>
                      <a:gd name="T67" fmla="*/ 84 h 3225"/>
                      <a:gd name="T68" fmla="*/ 169 w 3527"/>
                      <a:gd name="T69" fmla="*/ 288 h 3225"/>
                      <a:gd name="T70" fmla="*/ 53 w 3527"/>
                      <a:gd name="T71" fmla="*/ 498 h 3225"/>
                      <a:gd name="T72" fmla="*/ 0 w 3527"/>
                      <a:gd name="T73" fmla="*/ 749 h 3225"/>
                      <a:gd name="T74" fmla="*/ 18 w 3527"/>
                      <a:gd name="T75" fmla="*/ 1043 h 3225"/>
                      <a:gd name="T76" fmla="*/ 101 w 3527"/>
                      <a:gd name="T77" fmla="*/ 1373 h 3225"/>
                      <a:gd name="T78" fmla="*/ 253 w 3527"/>
                      <a:gd name="T79" fmla="*/ 1708 h 3225"/>
                      <a:gd name="T80" fmla="*/ 456 w 3527"/>
                      <a:gd name="T81" fmla="*/ 2038 h 3225"/>
                      <a:gd name="T82" fmla="*/ 920 w 3527"/>
                      <a:gd name="T83" fmla="*/ 2572 h 3225"/>
                      <a:gd name="T84" fmla="*/ 1263 w 3527"/>
                      <a:gd name="T85" fmla="*/ 2865 h 3225"/>
                      <a:gd name="T86" fmla="*/ 1618 w 3527"/>
                      <a:gd name="T87" fmla="*/ 3099 h 3225"/>
                      <a:gd name="T88" fmla="*/ 1865 w 3527"/>
                      <a:gd name="T89" fmla="*/ 3225 h 3225"/>
                      <a:gd name="T90" fmla="*/ 1504 w 3527"/>
                      <a:gd name="T91" fmla="*/ 3027 h 3225"/>
                      <a:gd name="T92" fmla="*/ 1150 w 3527"/>
                      <a:gd name="T93" fmla="*/ 2769 h 3225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</a:gdLst>
                    <a:ahLst/>
                    <a:cxnLst>
                      <a:cxn ang="T94">
                        <a:pos x="T0" y="T1"/>
                      </a:cxn>
                      <a:cxn ang="T95">
                        <a:pos x="T2" y="T3"/>
                      </a:cxn>
                      <a:cxn ang="T96">
                        <a:pos x="T4" y="T5"/>
                      </a:cxn>
                      <a:cxn ang="T97">
                        <a:pos x="T6" y="T7"/>
                      </a:cxn>
                      <a:cxn ang="T98">
                        <a:pos x="T8" y="T9"/>
                      </a:cxn>
                      <a:cxn ang="T99">
                        <a:pos x="T10" y="T11"/>
                      </a:cxn>
                      <a:cxn ang="T100">
                        <a:pos x="T12" y="T13"/>
                      </a:cxn>
                      <a:cxn ang="T101">
                        <a:pos x="T14" y="T15"/>
                      </a:cxn>
                      <a:cxn ang="T102">
                        <a:pos x="T16" y="T17"/>
                      </a:cxn>
                      <a:cxn ang="T103">
                        <a:pos x="T18" y="T19"/>
                      </a:cxn>
                      <a:cxn ang="T104">
                        <a:pos x="T20" y="T21"/>
                      </a:cxn>
                      <a:cxn ang="T105">
                        <a:pos x="T22" y="T23"/>
                      </a:cxn>
                      <a:cxn ang="T106">
                        <a:pos x="T24" y="T25"/>
                      </a:cxn>
                      <a:cxn ang="T107">
                        <a:pos x="T26" y="T27"/>
                      </a:cxn>
                      <a:cxn ang="T108">
                        <a:pos x="T28" y="T29"/>
                      </a:cxn>
                      <a:cxn ang="T109">
                        <a:pos x="T30" y="T31"/>
                      </a:cxn>
                      <a:cxn ang="T110">
                        <a:pos x="T32" y="T33"/>
                      </a:cxn>
                      <a:cxn ang="T111">
                        <a:pos x="T34" y="T35"/>
                      </a:cxn>
                      <a:cxn ang="T112">
                        <a:pos x="T36" y="T37"/>
                      </a:cxn>
                      <a:cxn ang="T113">
                        <a:pos x="T38" y="T39"/>
                      </a:cxn>
                      <a:cxn ang="T114">
                        <a:pos x="T40" y="T41"/>
                      </a:cxn>
                      <a:cxn ang="T115">
                        <a:pos x="T42" y="T43"/>
                      </a:cxn>
                      <a:cxn ang="T116">
                        <a:pos x="T44" y="T45"/>
                      </a:cxn>
                      <a:cxn ang="T117">
                        <a:pos x="T46" y="T47"/>
                      </a:cxn>
                      <a:cxn ang="T118">
                        <a:pos x="T48" y="T49"/>
                      </a:cxn>
                      <a:cxn ang="T119">
                        <a:pos x="T50" y="T51"/>
                      </a:cxn>
                      <a:cxn ang="T120">
                        <a:pos x="T52" y="T53"/>
                      </a:cxn>
                      <a:cxn ang="T121">
                        <a:pos x="T54" y="T55"/>
                      </a:cxn>
                      <a:cxn ang="T122">
                        <a:pos x="T56" y="T57"/>
                      </a:cxn>
                      <a:cxn ang="T123">
                        <a:pos x="T58" y="T59"/>
                      </a:cxn>
                      <a:cxn ang="T124">
                        <a:pos x="T60" y="T61"/>
                      </a:cxn>
                      <a:cxn ang="T125">
                        <a:pos x="T62" y="T63"/>
                      </a:cxn>
                      <a:cxn ang="T126">
                        <a:pos x="T64" y="T65"/>
                      </a:cxn>
                      <a:cxn ang="T127">
                        <a:pos x="T66" y="T67"/>
                      </a:cxn>
                      <a:cxn ang="T128">
                        <a:pos x="T68" y="T69"/>
                      </a:cxn>
                      <a:cxn ang="T129">
                        <a:pos x="T70" y="T71"/>
                      </a:cxn>
                      <a:cxn ang="T130">
                        <a:pos x="T72" y="T73"/>
                      </a:cxn>
                      <a:cxn ang="T131">
                        <a:pos x="T74" y="T75"/>
                      </a:cxn>
                      <a:cxn ang="T132">
                        <a:pos x="T76" y="T77"/>
                      </a:cxn>
                      <a:cxn ang="T133">
                        <a:pos x="T78" y="T79"/>
                      </a:cxn>
                      <a:cxn ang="T134">
                        <a:pos x="T80" y="T81"/>
                      </a:cxn>
                      <a:cxn ang="T135">
                        <a:pos x="T82" y="T83"/>
                      </a:cxn>
                      <a:cxn ang="T136">
                        <a:pos x="T84" y="T85"/>
                      </a:cxn>
                      <a:cxn ang="T137">
                        <a:pos x="T86" y="T87"/>
                      </a:cxn>
                      <a:cxn ang="T138">
                        <a:pos x="T88" y="T89"/>
                      </a:cxn>
                      <a:cxn ang="T139">
                        <a:pos x="T90" y="T91"/>
                      </a:cxn>
                      <a:cxn ang="T140">
                        <a:pos x="T92" y="T93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sl-SI"/>
                  </a:p>
                </p:txBody>
              </p:sp>
              <p:grpSp>
                <p:nvGrpSpPr>
                  <p:cNvPr id="1065" name="Group 10">
                    <a:extLst>
                      <a:ext uri="{FF2B5EF4-FFF2-40B4-BE49-F238E27FC236}">
                        <a16:creationId xmlns:a16="http://schemas.microsoft.com/office/drawing/2014/main" id="{6F77F6BF-D251-4B76-B8AC-DA72861EA943}"/>
                      </a:ext>
                    </a:extLst>
                  </p:cNvPr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1066" name="Freeform 11">
                      <a:extLst>
                        <a:ext uri="{FF2B5EF4-FFF2-40B4-BE49-F238E27FC236}">
                          <a16:creationId xmlns:a16="http://schemas.microsoft.com/office/drawing/2014/main" id="{D5872DDF-0AD0-4F3D-81BF-0BD7EB8EE5A1}"/>
                        </a:ext>
                      </a:extLst>
                    </p:cNvPr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>
                        <a:gd name="T0" fmla="*/ 4271 w 4251"/>
                        <a:gd name="T1" fmla="*/ 3237 h 3794"/>
                        <a:gd name="T2" fmla="*/ 4229 w 4251"/>
                        <a:gd name="T3" fmla="*/ 2961 h 3794"/>
                        <a:gd name="T4" fmla="*/ 4146 w 4251"/>
                        <a:gd name="T5" fmla="*/ 2679 h 3794"/>
                        <a:gd name="T6" fmla="*/ 4024 w 4251"/>
                        <a:gd name="T7" fmla="*/ 2391 h 3794"/>
                        <a:gd name="T8" fmla="*/ 3869 w 4251"/>
                        <a:gd name="T9" fmla="*/ 2098 h 3794"/>
                        <a:gd name="T10" fmla="*/ 3681 w 4251"/>
                        <a:gd name="T11" fmla="*/ 1810 h 3794"/>
                        <a:gd name="T12" fmla="*/ 3460 w 4251"/>
                        <a:gd name="T13" fmla="*/ 1528 h 3794"/>
                        <a:gd name="T14" fmla="*/ 3213 w 4251"/>
                        <a:gd name="T15" fmla="*/ 1252 h 3794"/>
                        <a:gd name="T16" fmla="*/ 2876 w 4251"/>
                        <a:gd name="T17" fmla="*/ 935 h 3794"/>
                        <a:gd name="T18" fmla="*/ 2448 w 4251"/>
                        <a:gd name="T19" fmla="*/ 605 h 3794"/>
                        <a:gd name="T20" fmla="*/ 2003 w 4251"/>
                        <a:gd name="T21" fmla="*/ 341 h 3794"/>
                        <a:gd name="T22" fmla="*/ 1559 w 4251"/>
                        <a:gd name="T23" fmla="*/ 143 h 3794"/>
                        <a:gd name="T24" fmla="*/ 1130 w 4251"/>
                        <a:gd name="T25" fmla="*/ 35 h 3794"/>
                        <a:gd name="T26" fmla="*/ 745 w 4251"/>
                        <a:gd name="T27" fmla="*/ 0 h 3794"/>
                        <a:gd name="T28" fmla="*/ 403 w 4251"/>
                        <a:gd name="T29" fmla="*/ 47 h 3794"/>
                        <a:gd name="T30" fmla="*/ 120 w 4251"/>
                        <a:gd name="T31" fmla="*/ 173 h 3794"/>
                        <a:gd name="T32" fmla="*/ 0 w 4251"/>
                        <a:gd name="T33" fmla="*/ 269 h 3794"/>
                        <a:gd name="T34" fmla="*/ 265 w 4251"/>
                        <a:gd name="T35" fmla="*/ 101 h 3794"/>
                        <a:gd name="T36" fmla="*/ 590 w 4251"/>
                        <a:gd name="T37" fmla="*/ 18 h 3794"/>
                        <a:gd name="T38" fmla="*/ 963 w 4251"/>
                        <a:gd name="T39" fmla="*/ 18 h 3794"/>
                        <a:gd name="T40" fmla="*/ 1365 w 4251"/>
                        <a:gd name="T41" fmla="*/ 95 h 3794"/>
                        <a:gd name="T42" fmla="*/ 1792 w 4251"/>
                        <a:gd name="T43" fmla="*/ 245 h 3794"/>
                        <a:gd name="T44" fmla="*/ 2226 w 4251"/>
                        <a:gd name="T45" fmla="*/ 467 h 3794"/>
                        <a:gd name="T46" fmla="*/ 2659 w 4251"/>
                        <a:gd name="T47" fmla="*/ 761 h 3794"/>
                        <a:gd name="T48" fmla="*/ 3079 w 4251"/>
                        <a:gd name="T49" fmla="*/ 1120 h 3794"/>
                        <a:gd name="T50" fmla="*/ 3338 w 4251"/>
                        <a:gd name="T51" fmla="*/ 1390 h 3794"/>
                        <a:gd name="T52" fmla="*/ 3574 w 4251"/>
                        <a:gd name="T53" fmla="*/ 1666 h 3794"/>
                        <a:gd name="T54" fmla="*/ 3778 w 4251"/>
                        <a:gd name="T55" fmla="*/ 1954 h 3794"/>
                        <a:gd name="T56" fmla="*/ 3946 w 4251"/>
                        <a:gd name="T57" fmla="*/ 2247 h 3794"/>
                        <a:gd name="T58" fmla="*/ 4084 w 4251"/>
                        <a:gd name="T59" fmla="*/ 2535 h 3794"/>
                        <a:gd name="T60" fmla="*/ 4188 w 4251"/>
                        <a:gd name="T61" fmla="*/ 2823 h 3794"/>
                        <a:gd name="T62" fmla="*/ 4247 w 4251"/>
                        <a:gd name="T63" fmla="*/ 3105 h 3794"/>
                        <a:gd name="T64" fmla="*/ 4271 w 4251"/>
                        <a:gd name="T65" fmla="*/ 3368 h 3794"/>
                        <a:gd name="T66" fmla="*/ 4259 w 4251"/>
                        <a:gd name="T67" fmla="*/ 3590 h 3794"/>
                        <a:gd name="T68" fmla="*/ 4211 w 4251"/>
                        <a:gd name="T69" fmla="*/ 3794 h 3794"/>
                        <a:gd name="T70" fmla="*/ 4241 w 4251"/>
                        <a:gd name="T71" fmla="*/ 3692 h 3794"/>
                        <a:gd name="T72" fmla="*/ 4271 w 4251"/>
                        <a:gd name="T73" fmla="*/ 3482 h 3794"/>
                        <a:gd name="T74" fmla="*/ 4277 w 4251"/>
                        <a:gd name="T75" fmla="*/ 3368 h 3794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</a:gdLst>
                      <a:ahLst/>
                      <a:cxnLst>
                        <a:cxn ang="T76">
                          <a:pos x="T0" y="T1"/>
                        </a:cxn>
                        <a:cxn ang="T77">
                          <a:pos x="T2" y="T3"/>
                        </a:cxn>
                        <a:cxn ang="T78">
                          <a:pos x="T4" y="T5"/>
                        </a:cxn>
                        <a:cxn ang="T79">
                          <a:pos x="T6" y="T7"/>
                        </a:cxn>
                        <a:cxn ang="T80">
                          <a:pos x="T8" y="T9"/>
                        </a:cxn>
                        <a:cxn ang="T81">
                          <a:pos x="T10" y="T11"/>
                        </a:cxn>
                        <a:cxn ang="T82">
                          <a:pos x="T12" y="T13"/>
                        </a:cxn>
                        <a:cxn ang="T83">
                          <a:pos x="T14" y="T15"/>
                        </a:cxn>
                        <a:cxn ang="T84">
                          <a:pos x="T16" y="T17"/>
                        </a:cxn>
                        <a:cxn ang="T85">
                          <a:pos x="T18" y="T19"/>
                        </a:cxn>
                        <a:cxn ang="T86">
                          <a:pos x="T20" y="T21"/>
                        </a:cxn>
                        <a:cxn ang="T87">
                          <a:pos x="T22" y="T23"/>
                        </a:cxn>
                        <a:cxn ang="T88">
                          <a:pos x="T24" y="T25"/>
                        </a:cxn>
                        <a:cxn ang="T89">
                          <a:pos x="T26" y="T27"/>
                        </a:cxn>
                        <a:cxn ang="T90">
                          <a:pos x="T28" y="T29"/>
                        </a:cxn>
                        <a:cxn ang="T91">
                          <a:pos x="T30" y="T31"/>
                        </a:cxn>
                        <a:cxn ang="T92">
                          <a:pos x="T32" y="T33"/>
                        </a:cxn>
                        <a:cxn ang="T93">
                          <a:pos x="T34" y="T35"/>
                        </a:cxn>
                        <a:cxn ang="T94">
                          <a:pos x="T36" y="T37"/>
                        </a:cxn>
                        <a:cxn ang="T95">
                          <a:pos x="T38" y="T39"/>
                        </a:cxn>
                        <a:cxn ang="T96">
                          <a:pos x="T40" y="T41"/>
                        </a:cxn>
                        <a:cxn ang="T97">
                          <a:pos x="T42" y="T43"/>
                        </a:cxn>
                        <a:cxn ang="T98">
                          <a:pos x="T44" y="T45"/>
                        </a:cxn>
                        <a:cxn ang="T99">
                          <a:pos x="T46" y="T47"/>
                        </a:cxn>
                        <a:cxn ang="T100">
                          <a:pos x="T48" y="T49"/>
                        </a:cxn>
                        <a:cxn ang="T101">
                          <a:pos x="T50" y="T51"/>
                        </a:cxn>
                        <a:cxn ang="T102">
                          <a:pos x="T52" y="T53"/>
                        </a:cxn>
                        <a:cxn ang="T103">
                          <a:pos x="T54" y="T55"/>
                        </a:cxn>
                        <a:cxn ang="T104">
                          <a:pos x="T56" y="T57"/>
                        </a:cxn>
                        <a:cxn ang="T105">
                          <a:pos x="T58" y="T59"/>
                        </a:cxn>
                        <a:cxn ang="T106">
                          <a:pos x="T60" y="T61"/>
                        </a:cxn>
                        <a:cxn ang="T107">
                          <a:pos x="T62" y="T63"/>
                        </a:cxn>
                        <a:cxn ang="T108">
                          <a:pos x="T64" y="T65"/>
                        </a:cxn>
                        <a:cxn ang="T109">
                          <a:pos x="T66" y="T67"/>
                        </a:cxn>
                        <a:cxn ang="T110">
                          <a:pos x="T68" y="T69"/>
                        </a:cxn>
                        <a:cxn ang="T111">
                          <a:pos x="T70" y="T71"/>
                        </a:cxn>
                        <a:cxn ang="T112">
                          <a:pos x="T72" y="T73"/>
                        </a:cxn>
                        <a:cxn ang="T113">
                          <a:pos x="T74" y="T75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sl-SI"/>
                    </a:p>
                  </p:txBody>
                </p:sp>
                <p:grpSp>
                  <p:nvGrpSpPr>
                    <p:cNvPr id="1067" name="Group 12">
                      <a:extLst>
                        <a:ext uri="{FF2B5EF4-FFF2-40B4-BE49-F238E27FC236}">
                          <a16:creationId xmlns:a16="http://schemas.microsoft.com/office/drawing/2014/main" id="{FD2EE8F7-CA7B-4FE2-B1EC-41763068FFB7}"/>
                        </a:ext>
                      </a:extLst>
                    </p:cNvPr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1068" name="Freeform 13">
                        <a:extLst>
                          <a:ext uri="{FF2B5EF4-FFF2-40B4-BE49-F238E27FC236}">
                            <a16:creationId xmlns:a16="http://schemas.microsoft.com/office/drawing/2014/main" id="{0EB02B11-A843-410D-B0B4-28B0DCDED8EB}"/>
                          </a:ext>
                        </a:extLst>
                      </p:cNvPr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>
                          <a:gd name="T0" fmla="*/ 163 w 4108"/>
                          <a:gd name="T1" fmla="*/ 186 h 3657"/>
                          <a:gd name="T2" fmla="*/ 444 w 4108"/>
                          <a:gd name="T3" fmla="*/ 54 h 3657"/>
                          <a:gd name="T4" fmla="*/ 775 w 4108"/>
                          <a:gd name="T5" fmla="*/ 6 h 3657"/>
                          <a:gd name="T6" fmla="*/ 1144 w 4108"/>
                          <a:gd name="T7" fmla="*/ 36 h 3657"/>
                          <a:gd name="T8" fmla="*/ 1547 w 4108"/>
                          <a:gd name="T9" fmla="*/ 144 h 3657"/>
                          <a:gd name="T10" fmla="*/ 1961 w 4108"/>
                          <a:gd name="T11" fmla="*/ 324 h 3657"/>
                          <a:gd name="T12" fmla="*/ 2383 w 4108"/>
                          <a:gd name="T13" fmla="*/ 570 h 3657"/>
                          <a:gd name="T14" fmla="*/ 2798 w 4108"/>
                          <a:gd name="T15" fmla="*/ 888 h 3657"/>
                          <a:gd name="T16" fmla="*/ 3123 w 4108"/>
                          <a:gd name="T17" fmla="*/ 1193 h 3657"/>
                          <a:gd name="T18" fmla="*/ 3358 w 4108"/>
                          <a:gd name="T19" fmla="*/ 1451 h 3657"/>
                          <a:gd name="T20" fmla="*/ 3562 w 4108"/>
                          <a:gd name="T21" fmla="*/ 1721 h 3657"/>
                          <a:gd name="T22" fmla="*/ 3743 w 4108"/>
                          <a:gd name="T23" fmla="*/ 1997 h 3657"/>
                          <a:gd name="T24" fmla="*/ 3887 w 4108"/>
                          <a:gd name="T25" fmla="*/ 2272 h 3657"/>
                          <a:gd name="T26" fmla="*/ 4002 w 4108"/>
                          <a:gd name="T27" fmla="*/ 2548 h 3657"/>
                          <a:gd name="T28" fmla="*/ 4086 w 4108"/>
                          <a:gd name="T29" fmla="*/ 2818 h 3657"/>
                          <a:gd name="T30" fmla="*/ 4128 w 4108"/>
                          <a:gd name="T31" fmla="*/ 3070 h 3657"/>
                          <a:gd name="T32" fmla="*/ 4128 w 4108"/>
                          <a:gd name="T33" fmla="*/ 3321 h 3657"/>
                          <a:gd name="T34" fmla="*/ 4086 w 4108"/>
                          <a:gd name="T35" fmla="*/ 3549 h 3657"/>
                          <a:gd name="T36" fmla="*/ 4056 w 4108"/>
                          <a:gd name="T37" fmla="*/ 3657 h 3657"/>
                          <a:gd name="T38" fmla="*/ 4116 w 4108"/>
                          <a:gd name="T39" fmla="*/ 3447 h 3657"/>
                          <a:gd name="T40" fmla="*/ 4134 w 4108"/>
                          <a:gd name="T41" fmla="*/ 3213 h 3657"/>
                          <a:gd name="T42" fmla="*/ 4128 w 4108"/>
                          <a:gd name="T43" fmla="*/ 3070 h 3657"/>
                          <a:gd name="T44" fmla="*/ 4086 w 4108"/>
                          <a:gd name="T45" fmla="*/ 2812 h 3657"/>
                          <a:gd name="T46" fmla="*/ 4008 w 4108"/>
                          <a:gd name="T47" fmla="*/ 2548 h 3657"/>
                          <a:gd name="T48" fmla="*/ 3893 w 4108"/>
                          <a:gd name="T49" fmla="*/ 2272 h 3657"/>
                          <a:gd name="T50" fmla="*/ 3749 w 4108"/>
                          <a:gd name="T51" fmla="*/ 1997 h 3657"/>
                          <a:gd name="T52" fmla="*/ 3568 w 4108"/>
                          <a:gd name="T53" fmla="*/ 1721 h 3657"/>
                          <a:gd name="T54" fmla="*/ 3364 w 4108"/>
                          <a:gd name="T55" fmla="*/ 1451 h 3657"/>
                          <a:gd name="T56" fmla="*/ 3129 w 4108"/>
                          <a:gd name="T57" fmla="*/ 1187 h 3657"/>
                          <a:gd name="T58" fmla="*/ 2810 w 4108"/>
                          <a:gd name="T59" fmla="*/ 888 h 3657"/>
                          <a:gd name="T60" fmla="*/ 2402 w 4108"/>
                          <a:gd name="T61" fmla="*/ 576 h 3657"/>
                          <a:gd name="T62" fmla="*/ 1979 w 4108"/>
                          <a:gd name="T63" fmla="*/ 330 h 3657"/>
                          <a:gd name="T64" fmla="*/ 1553 w 4108"/>
                          <a:gd name="T65" fmla="*/ 144 h 3657"/>
                          <a:gd name="T66" fmla="*/ 1138 w 4108"/>
                          <a:gd name="T67" fmla="*/ 30 h 3657"/>
                          <a:gd name="T68" fmla="*/ 757 w 4108"/>
                          <a:gd name="T69" fmla="*/ 0 h 3657"/>
                          <a:gd name="T70" fmla="*/ 433 w 4108"/>
                          <a:gd name="T71" fmla="*/ 54 h 3657"/>
                          <a:gd name="T72" fmla="*/ 163 w 4108"/>
                          <a:gd name="T73" fmla="*/ 186 h 3657"/>
                          <a:gd name="T74" fmla="*/ 24 w 4108"/>
                          <a:gd name="T75" fmla="*/ 306 h 3657"/>
                          <a:gd name="T76" fmla="*/ 0 w 4108"/>
                          <a:gd name="T77" fmla="*/ 336 h 3657"/>
                          <a:gd name="T78" fmla="*/ 48 w 4108"/>
                          <a:gd name="T79" fmla="*/ 282 h 3657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</a:gdLst>
                        <a:ahLst/>
                        <a:cxnLst>
                          <a:cxn ang="T80">
                            <a:pos x="T0" y="T1"/>
                          </a:cxn>
                          <a:cxn ang="T81">
                            <a:pos x="T2" y="T3"/>
                          </a:cxn>
                          <a:cxn ang="T82">
                            <a:pos x="T4" y="T5"/>
                          </a:cxn>
                          <a:cxn ang="T83">
                            <a:pos x="T6" y="T7"/>
                          </a:cxn>
                          <a:cxn ang="T84">
                            <a:pos x="T8" y="T9"/>
                          </a:cxn>
                          <a:cxn ang="T85">
                            <a:pos x="T10" y="T11"/>
                          </a:cxn>
                          <a:cxn ang="T86">
                            <a:pos x="T12" y="T13"/>
                          </a:cxn>
                          <a:cxn ang="T87">
                            <a:pos x="T14" y="T15"/>
                          </a:cxn>
                          <a:cxn ang="T88">
                            <a:pos x="T16" y="T17"/>
                          </a:cxn>
                          <a:cxn ang="T89">
                            <a:pos x="T18" y="T19"/>
                          </a:cxn>
                          <a:cxn ang="T90">
                            <a:pos x="T20" y="T21"/>
                          </a:cxn>
                          <a:cxn ang="T91">
                            <a:pos x="T22" y="T23"/>
                          </a:cxn>
                          <a:cxn ang="T92">
                            <a:pos x="T24" y="T25"/>
                          </a:cxn>
                          <a:cxn ang="T93">
                            <a:pos x="T26" y="T27"/>
                          </a:cxn>
                          <a:cxn ang="T94">
                            <a:pos x="T28" y="T29"/>
                          </a:cxn>
                          <a:cxn ang="T95">
                            <a:pos x="T30" y="T31"/>
                          </a:cxn>
                          <a:cxn ang="T96">
                            <a:pos x="T32" y="T33"/>
                          </a:cxn>
                          <a:cxn ang="T97">
                            <a:pos x="T34" y="T35"/>
                          </a:cxn>
                          <a:cxn ang="T98">
                            <a:pos x="T36" y="T37"/>
                          </a:cxn>
                          <a:cxn ang="T99">
                            <a:pos x="T38" y="T39"/>
                          </a:cxn>
                          <a:cxn ang="T100">
                            <a:pos x="T40" y="T41"/>
                          </a:cxn>
                          <a:cxn ang="T101">
                            <a:pos x="T42" y="T43"/>
                          </a:cxn>
                          <a:cxn ang="T102">
                            <a:pos x="T44" y="T45"/>
                          </a:cxn>
                          <a:cxn ang="T103">
                            <a:pos x="T46" y="T47"/>
                          </a:cxn>
                          <a:cxn ang="T104">
                            <a:pos x="T48" y="T49"/>
                          </a:cxn>
                          <a:cxn ang="T105">
                            <a:pos x="T50" y="T51"/>
                          </a:cxn>
                          <a:cxn ang="T106">
                            <a:pos x="T52" y="T53"/>
                          </a:cxn>
                          <a:cxn ang="T107">
                            <a:pos x="T54" y="T55"/>
                          </a:cxn>
                          <a:cxn ang="T108">
                            <a:pos x="T56" y="T57"/>
                          </a:cxn>
                          <a:cxn ang="T109">
                            <a:pos x="T58" y="T59"/>
                          </a:cxn>
                          <a:cxn ang="T110">
                            <a:pos x="T60" y="T61"/>
                          </a:cxn>
                          <a:cxn ang="T111">
                            <a:pos x="T62" y="T63"/>
                          </a:cxn>
                          <a:cxn ang="T112">
                            <a:pos x="T64" y="T65"/>
                          </a:cxn>
                          <a:cxn ang="T113">
                            <a:pos x="T66" y="T67"/>
                          </a:cxn>
                          <a:cxn ang="T114">
                            <a:pos x="T68" y="T69"/>
                          </a:cxn>
                          <a:cxn ang="T115">
                            <a:pos x="T70" y="T71"/>
                          </a:cxn>
                          <a:cxn ang="T116">
                            <a:pos x="T72" y="T73"/>
                          </a:cxn>
                          <a:cxn ang="T117">
                            <a:pos x="T74" y="T75"/>
                          </a:cxn>
                          <a:cxn ang="T118">
                            <a:pos x="T76" y="T77"/>
                          </a:cxn>
                          <a:cxn ang="T119">
                            <a:pos x="T78" y="T79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sl-SI"/>
                      </a:p>
                    </p:txBody>
                  </p:sp>
                  <p:grpSp>
                    <p:nvGrpSpPr>
                      <p:cNvPr id="1069" name="Group 14">
                        <a:extLst>
                          <a:ext uri="{FF2B5EF4-FFF2-40B4-BE49-F238E27FC236}">
                            <a16:creationId xmlns:a16="http://schemas.microsoft.com/office/drawing/2014/main" id="{6BF0AE6C-1AF1-4D0C-99B7-B6E56C4730D4}"/>
                          </a:ext>
                        </a:extLst>
                      </p:cNvPr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1070" name="Line 15">
                          <a:extLst>
                            <a:ext uri="{FF2B5EF4-FFF2-40B4-BE49-F238E27FC236}">
                              <a16:creationId xmlns:a16="http://schemas.microsoft.com/office/drawing/2014/main" id="{D738FEF3-F20E-41C4-83B1-42C4B5E7E0C3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071" name="Line 16">
                          <a:extLst>
                            <a:ext uri="{FF2B5EF4-FFF2-40B4-BE49-F238E27FC236}">
                              <a16:creationId xmlns:a16="http://schemas.microsoft.com/office/drawing/2014/main" id="{F8773A89-C2F9-46E9-B52A-BC03346D8266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072" name="Line 17">
                          <a:extLst>
                            <a:ext uri="{FF2B5EF4-FFF2-40B4-BE49-F238E27FC236}">
                              <a16:creationId xmlns:a16="http://schemas.microsoft.com/office/drawing/2014/main" id="{55D3E1D3-AF52-4F4F-BD8F-0D9982237CCA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073" name="Line 18">
                          <a:extLst>
                            <a:ext uri="{FF2B5EF4-FFF2-40B4-BE49-F238E27FC236}">
                              <a16:creationId xmlns:a16="http://schemas.microsoft.com/office/drawing/2014/main" id="{330AD89B-892D-4F0F-9A63-BE8C91F4672E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074" name="Line 19">
                          <a:extLst>
                            <a:ext uri="{FF2B5EF4-FFF2-40B4-BE49-F238E27FC236}">
                              <a16:creationId xmlns:a16="http://schemas.microsoft.com/office/drawing/2014/main" id="{919D49F6-FF79-4FA1-BED4-CABF2E9982A3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075" name="Line 20">
                          <a:extLst>
                            <a:ext uri="{FF2B5EF4-FFF2-40B4-BE49-F238E27FC236}">
                              <a16:creationId xmlns:a16="http://schemas.microsoft.com/office/drawing/2014/main" id="{DF7159B3-5021-49B2-AF5E-964F2DEC707F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076" name="Line 21">
                          <a:extLst>
                            <a:ext uri="{FF2B5EF4-FFF2-40B4-BE49-F238E27FC236}">
                              <a16:creationId xmlns:a16="http://schemas.microsoft.com/office/drawing/2014/main" id="{B6ECD5E1-2D70-4392-86B3-E8BC9F5B90F9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077" name="Line 22">
                          <a:extLst>
                            <a:ext uri="{FF2B5EF4-FFF2-40B4-BE49-F238E27FC236}">
                              <a16:creationId xmlns:a16="http://schemas.microsoft.com/office/drawing/2014/main" id="{8A43696A-FBB7-4846-8355-280903023805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078" name="Line 23">
                          <a:extLst>
                            <a:ext uri="{FF2B5EF4-FFF2-40B4-BE49-F238E27FC236}">
                              <a16:creationId xmlns:a16="http://schemas.microsoft.com/office/drawing/2014/main" id="{1E086CAD-54AA-4C97-BD0A-B627D64C2907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079" name="Line 24">
                          <a:extLst>
                            <a:ext uri="{FF2B5EF4-FFF2-40B4-BE49-F238E27FC236}">
                              <a16:creationId xmlns:a16="http://schemas.microsoft.com/office/drawing/2014/main" id="{CF5E7332-45E0-40BB-8AD8-6FAB8BFAC2FC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080" name="Line 25">
                          <a:extLst>
                            <a:ext uri="{FF2B5EF4-FFF2-40B4-BE49-F238E27FC236}">
                              <a16:creationId xmlns:a16="http://schemas.microsoft.com/office/drawing/2014/main" id="{43B6E656-39BB-4579-A6DB-832C8C021780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081" name="Line 26">
                          <a:extLst>
                            <a:ext uri="{FF2B5EF4-FFF2-40B4-BE49-F238E27FC236}">
                              <a16:creationId xmlns:a16="http://schemas.microsoft.com/office/drawing/2014/main" id="{36D6E456-9F67-466F-B426-C2F94BCA5341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082" name="Line 27">
                          <a:extLst>
                            <a:ext uri="{FF2B5EF4-FFF2-40B4-BE49-F238E27FC236}">
                              <a16:creationId xmlns:a16="http://schemas.microsoft.com/office/drawing/2014/main" id="{D5B09B41-69F3-4E3E-AB5F-18F9986C96CF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083" name="Line 28">
                          <a:extLst>
                            <a:ext uri="{FF2B5EF4-FFF2-40B4-BE49-F238E27FC236}">
                              <a16:creationId xmlns:a16="http://schemas.microsoft.com/office/drawing/2014/main" id="{7C447C55-E310-4CBF-8519-2E1E11F527A5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084" name="Line 29">
                          <a:extLst>
                            <a:ext uri="{FF2B5EF4-FFF2-40B4-BE49-F238E27FC236}">
                              <a16:creationId xmlns:a16="http://schemas.microsoft.com/office/drawing/2014/main" id="{F19CB90A-E36A-41F8-8F33-C1B3B62C0E56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085" name="Line 30">
                          <a:extLst>
                            <a:ext uri="{FF2B5EF4-FFF2-40B4-BE49-F238E27FC236}">
                              <a16:creationId xmlns:a16="http://schemas.microsoft.com/office/drawing/2014/main" id="{679C7A68-BDEF-4EA4-A161-FC136A1512A5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086" name="Line 31">
                          <a:extLst>
                            <a:ext uri="{FF2B5EF4-FFF2-40B4-BE49-F238E27FC236}">
                              <a16:creationId xmlns:a16="http://schemas.microsoft.com/office/drawing/2014/main" id="{5F0641C2-4DB0-41B4-8E64-E31971DA5A81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087" name="Line 32">
                          <a:extLst>
                            <a:ext uri="{FF2B5EF4-FFF2-40B4-BE49-F238E27FC236}">
                              <a16:creationId xmlns:a16="http://schemas.microsoft.com/office/drawing/2014/main" id="{4E0AF5A8-E347-48B7-A295-467B3AAC5E4E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088" name="Line 33">
                          <a:extLst>
                            <a:ext uri="{FF2B5EF4-FFF2-40B4-BE49-F238E27FC236}">
                              <a16:creationId xmlns:a16="http://schemas.microsoft.com/office/drawing/2014/main" id="{46E27392-DEA7-4981-AFA3-AF4B9F4F580A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089" name="Line 34">
                          <a:extLst>
                            <a:ext uri="{FF2B5EF4-FFF2-40B4-BE49-F238E27FC236}">
                              <a16:creationId xmlns:a16="http://schemas.microsoft.com/office/drawing/2014/main" id="{D35D3E3A-207D-4B52-8F19-ABF48D1051DA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090" name="Line 35">
                          <a:extLst>
                            <a:ext uri="{FF2B5EF4-FFF2-40B4-BE49-F238E27FC236}">
                              <a16:creationId xmlns:a16="http://schemas.microsoft.com/office/drawing/2014/main" id="{363BDE56-6E6A-4615-AB3A-F1B33F31FAAC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091" name="Line 36">
                          <a:extLst>
                            <a:ext uri="{FF2B5EF4-FFF2-40B4-BE49-F238E27FC236}">
                              <a16:creationId xmlns:a16="http://schemas.microsoft.com/office/drawing/2014/main" id="{5F3AA2CC-DDE3-4B12-91A8-0964CD275A84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092" name="Line 37">
                          <a:extLst>
                            <a:ext uri="{FF2B5EF4-FFF2-40B4-BE49-F238E27FC236}">
                              <a16:creationId xmlns:a16="http://schemas.microsoft.com/office/drawing/2014/main" id="{62D34886-20AA-4F18-80CE-A9F54598B370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093" name="Line 38">
                          <a:extLst>
                            <a:ext uri="{FF2B5EF4-FFF2-40B4-BE49-F238E27FC236}">
                              <a16:creationId xmlns:a16="http://schemas.microsoft.com/office/drawing/2014/main" id="{BAE3FF01-BFB8-4BBE-9CD6-ACBBB0C0A802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094" name="Line 39">
                          <a:extLst>
                            <a:ext uri="{FF2B5EF4-FFF2-40B4-BE49-F238E27FC236}">
                              <a16:creationId xmlns:a16="http://schemas.microsoft.com/office/drawing/2014/main" id="{AE4EBF15-9A22-4FAB-A183-F3FEF3C228FA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095" name="Line 40">
                          <a:extLst>
                            <a:ext uri="{FF2B5EF4-FFF2-40B4-BE49-F238E27FC236}">
                              <a16:creationId xmlns:a16="http://schemas.microsoft.com/office/drawing/2014/main" id="{C2A1A5BB-0CBA-48E1-9792-B0E243EB5BC7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096" name="Line 41">
                          <a:extLst>
                            <a:ext uri="{FF2B5EF4-FFF2-40B4-BE49-F238E27FC236}">
                              <a16:creationId xmlns:a16="http://schemas.microsoft.com/office/drawing/2014/main" id="{FCB508C0-5EC7-4238-8084-C65BC7782C4C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097" name="Line 42">
                          <a:extLst>
                            <a:ext uri="{FF2B5EF4-FFF2-40B4-BE49-F238E27FC236}">
                              <a16:creationId xmlns:a16="http://schemas.microsoft.com/office/drawing/2014/main" id="{57CED21A-BF80-4004-8A51-BAE3226C8241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098" name="Line 43">
                          <a:extLst>
                            <a:ext uri="{FF2B5EF4-FFF2-40B4-BE49-F238E27FC236}">
                              <a16:creationId xmlns:a16="http://schemas.microsoft.com/office/drawing/2014/main" id="{7D065DC7-4169-4E41-A7E6-70F351D0E146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099" name="Line 44">
                          <a:extLst>
                            <a:ext uri="{FF2B5EF4-FFF2-40B4-BE49-F238E27FC236}">
                              <a16:creationId xmlns:a16="http://schemas.microsoft.com/office/drawing/2014/main" id="{4177D103-1ADB-4416-B198-B73B005A8559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100" name="Line 45">
                          <a:extLst>
                            <a:ext uri="{FF2B5EF4-FFF2-40B4-BE49-F238E27FC236}">
                              <a16:creationId xmlns:a16="http://schemas.microsoft.com/office/drawing/2014/main" id="{E29D5DC5-DBB2-4EEB-8CD2-9FE49440688A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101" name="Line 46">
                          <a:extLst>
                            <a:ext uri="{FF2B5EF4-FFF2-40B4-BE49-F238E27FC236}">
                              <a16:creationId xmlns:a16="http://schemas.microsoft.com/office/drawing/2014/main" id="{5E5AE211-4463-4296-B829-4E70A0A7CD19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102" name="Line 47">
                          <a:extLst>
                            <a:ext uri="{FF2B5EF4-FFF2-40B4-BE49-F238E27FC236}">
                              <a16:creationId xmlns:a16="http://schemas.microsoft.com/office/drawing/2014/main" id="{AB14B3C6-5A08-4A21-A881-32B8CA666837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103" name="Line 48">
                          <a:extLst>
                            <a:ext uri="{FF2B5EF4-FFF2-40B4-BE49-F238E27FC236}">
                              <a16:creationId xmlns:a16="http://schemas.microsoft.com/office/drawing/2014/main" id="{A47FE7C8-B190-4EA8-8368-C0CD442B03DC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104" name="Line 49">
                          <a:extLst>
                            <a:ext uri="{FF2B5EF4-FFF2-40B4-BE49-F238E27FC236}">
                              <a16:creationId xmlns:a16="http://schemas.microsoft.com/office/drawing/2014/main" id="{C783E358-1956-47A2-88DC-EFFAE8FABD39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105" name="Freeform 50">
                          <a:extLst>
                            <a:ext uri="{FF2B5EF4-FFF2-40B4-BE49-F238E27FC236}">
                              <a16:creationId xmlns:a16="http://schemas.microsoft.com/office/drawing/2014/main" id="{6FFC380E-15B8-4394-8924-E0D66EF33E81}"/>
                            </a:ext>
                          </a:extLst>
                        </p:cNvPr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>
                            <a:gd name="T0" fmla="*/ 915 w 1537"/>
                            <a:gd name="T1" fmla="*/ 1264 h 1768"/>
                            <a:gd name="T2" fmla="*/ 1064 w 1537"/>
                            <a:gd name="T3" fmla="*/ 1402 h 1768"/>
                            <a:gd name="T4" fmla="*/ 1222 w 1537"/>
                            <a:gd name="T5" fmla="*/ 1528 h 1768"/>
                            <a:gd name="T6" fmla="*/ 1377 w 1537"/>
                            <a:gd name="T7" fmla="*/ 1654 h 1768"/>
                            <a:gd name="T8" fmla="*/ 1541 w 1537"/>
                            <a:gd name="T9" fmla="*/ 1768 h 1768"/>
                            <a:gd name="T10" fmla="*/ 1547 w 1537"/>
                            <a:gd name="T11" fmla="*/ 1768 h 1768"/>
                            <a:gd name="T12" fmla="*/ 1383 w 1537"/>
                            <a:gd name="T13" fmla="*/ 1654 h 1768"/>
                            <a:gd name="T14" fmla="*/ 1228 w 1537"/>
                            <a:gd name="T15" fmla="*/ 1534 h 1768"/>
                            <a:gd name="T16" fmla="*/ 1070 w 1537"/>
                            <a:gd name="T17" fmla="*/ 1402 h 1768"/>
                            <a:gd name="T18" fmla="*/ 921 w 1537"/>
                            <a:gd name="T19" fmla="*/ 1258 h 1768"/>
                            <a:gd name="T20" fmla="*/ 769 w 1537"/>
                            <a:gd name="T21" fmla="*/ 1115 h 1768"/>
                            <a:gd name="T22" fmla="*/ 632 w 1537"/>
                            <a:gd name="T23" fmla="*/ 959 h 1768"/>
                            <a:gd name="T24" fmla="*/ 500 w 1537"/>
                            <a:gd name="T25" fmla="*/ 803 h 1768"/>
                            <a:gd name="T26" fmla="*/ 379 w 1537"/>
                            <a:gd name="T27" fmla="*/ 647 h 1768"/>
                            <a:gd name="T28" fmla="*/ 271 w 1537"/>
                            <a:gd name="T29" fmla="*/ 485 h 1768"/>
                            <a:gd name="T30" fmla="*/ 169 w 1537"/>
                            <a:gd name="T31" fmla="*/ 323 h 1768"/>
                            <a:gd name="T32" fmla="*/ 78 w 1537"/>
                            <a:gd name="T33" fmla="*/ 161 h 1768"/>
                            <a:gd name="T34" fmla="*/ 0 w 1537"/>
                            <a:gd name="T35" fmla="*/ 0 h 1768"/>
                            <a:gd name="T36" fmla="*/ 0 w 1537"/>
                            <a:gd name="T37" fmla="*/ 12 h 1768"/>
                            <a:gd name="T38" fmla="*/ 78 w 1537"/>
                            <a:gd name="T39" fmla="*/ 173 h 1768"/>
                            <a:gd name="T40" fmla="*/ 169 w 1537"/>
                            <a:gd name="T41" fmla="*/ 335 h 1768"/>
                            <a:gd name="T42" fmla="*/ 271 w 1537"/>
                            <a:gd name="T43" fmla="*/ 491 h 1768"/>
                            <a:gd name="T44" fmla="*/ 379 w 1537"/>
                            <a:gd name="T45" fmla="*/ 653 h 1768"/>
                            <a:gd name="T46" fmla="*/ 500 w 1537"/>
                            <a:gd name="T47" fmla="*/ 809 h 1768"/>
                            <a:gd name="T48" fmla="*/ 632 w 1537"/>
                            <a:gd name="T49" fmla="*/ 965 h 1768"/>
                            <a:gd name="T50" fmla="*/ 769 w 1537"/>
                            <a:gd name="T51" fmla="*/ 1121 h 1768"/>
                            <a:gd name="T52" fmla="*/ 915 w 1537"/>
                            <a:gd name="T53" fmla="*/ 1264 h 1768"/>
                            <a:gd name="T54" fmla="*/ 915 w 1537"/>
                            <a:gd name="T55" fmla="*/ 1264 h 1768"/>
                            <a:gd name="T56" fmla="*/ 0 60000 65536"/>
                            <a:gd name="T57" fmla="*/ 0 60000 65536"/>
                            <a:gd name="T58" fmla="*/ 0 60000 65536"/>
                            <a:gd name="T59" fmla="*/ 0 60000 65536"/>
                            <a:gd name="T60" fmla="*/ 0 60000 65536"/>
                            <a:gd name="T61" fmla="*/ 0 60000 65536"/>
                            <a:gd name="T62" fmla="*/ 0 60000 65536"/>
                            <a:gd name="T63" fmla="*/ 0 60000 65536"/>
                            <a:gd name="T64" fmla="*/ 0 60000 65536"/>
                            <a:gd name="T65" fmla="*/ 0 60000 65536"/>
                            <a:gd name="T66" fmla="*/ 0 60000 65536"/>
                            <a:gd name="T67" fmla="*/ 0 60000 65536"/>
                            <a:gd name="T68" fmla="*/ 0 60000 65536"/>
                            <a:gd name="T69" fmla="*/ 0 60000 65536"/>
                            <a:gd name="T70" fmla="*/ 0 60000 65536"/>
                            <a:gd name="T71" fmla="*/ 0 60000 65536"/>
                            <a:gd name="T72" fmla="*/ 0 60000 65536"/>
                            <a:gd name="T73" fmla="*/ 0 60000 65536"/>
                            <a:gd name="T74" fmla="*/ 0 60000 65536"/>
                            <a:gd name="T75" fmla="*/ 0 60000 65536"/>
                            <a:gd name="T76" fmla="*/ 0 60000 65536"/>
                            <a:gd name="T77" fmla="*/ 0 60000 65536"/>
                            <a:gd name="T78" fmla="*/ 0 60000 65536"/>
                            <a:gd name="T79" fmla="*/ 0 60000 65536"/>
                            <a:gd name="T80" fmla="*/ 0 60000 65536"/>
                            <a:gd name="T81" fmla="*/ 0 60000 65536"/>
                            <a:gd name="T82" fmla="*/ 0 60000 65536"/>
                            <a:gd name="T83" fmla="*/ 0 60000 65536"/>
                          </a:gdLst>
                          <a:ahLst/>
                          <a:cxnLst>
                            <a:cxn ang="T56">
                              <a:pos x="T0" y="T1"/>
                            </a:cxn>
                            <a:cxn ang="T57">
                              <a:pos x="T2" y="T3"/>
                            </a:cxn>
                            <a:cxn ang="T58">
                              <a:pos x="T4" y="T5"/>
                            </a:cxn>
                            <a:cxn ang="T59">
                              <a:pos x="T6" y="T7"/>
                            </a:cxn>
                            <a:cxn ang="T60">
                              <a:pos x="T8" y="T9"/>
                            </a:cxn>
                            <a:cxn ang="T61">
                              <a:pos x="T10" y="T11"/>
                            </a:cxn>
                            <a:cxn ang="T62">
                              <a:pos x="T12" y="T13"/>
                            </a:cxn>
                            <a:cxn ang="T63">
                              <a:pos x="T14" y="T15"/>
                            </a:cxn>
                            <a:cxn ang="T64">
                              <a:pos x="T16" y="T17"/>
                            </a:cxn>
                            <a:cxn ang="T65">
                              <a:pos x="T18" y="T19"/>
                            </a:cxn>
                            <a:cxn ang="T66">
                              <a:pos x="T20" y="T21"/>
                            </a:cxn>
                            <a:cxn ang="T67">
                              <a:pos x="T22" y="T23"/>
                            </a:cxn>
                            <a:cxn ang="T68">
                              <a:pos x="T24" y="T25"/>
                            </a:cxn>
                            <a:cxn ang="T69">
                              <a:pos x="T26" y="T27"/>
                            </a:cxn>
                            <a:cxn ang="T70">
                              <a:pos x="T28" y="T29"/>
                            </a:cxn>
                            <a:cxn ang="T71">
                              <a:pos x="T30" y="T31"/>
                            </a:cxn>
                            <a:cxn ang="T72">
                              <a:pos x="T32" y="T33"/>
                            </a:cxn>
                            <a:cxn ang="T73">
                              <a:pos x="T34" y="T35"/>
                            </a:cxn>
                            <a:cxn ang="T74">
                              <a:pos x="T36" y="T37"/>
                            </a:cxn>
                            <a:cxn ang="T75">
                              <a:pos x="T38" y="T39"/>
                            </a:cxn>
                            <a:cxn ang="T76">
                              <a:pos x="T40" y="T41"/>
                            </a:cxn>
                            <a:cxn ang="T77">
                              <a:pos x="T42" y="T43"/>
                            </a:cxn>
                            <a:cxn ang="T78">
                              <a:pos x="T44" y="T45"/>
                            </a:cxn>
                            <a:cxn ang="T79">
                              <a:pos x="T46" y="T47"/>
                            </a:cxn>
                            <a:cxn ang="T80">
                              <a:pos x="T48" y="T49"/>
                            </a:cxn>
                            <a:cxn ang="T81">
                              <a:pos x="T50" y="T51"/>
                            </a:cxn>
                            <a:cxn ang="T82">
                              <a:pos x="T52" y="T53"/>
                            </a:cxn>
                            <a:cxn ang="T83">
                              <a:pos x="T54" y="T55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grpSp>
                      <p:nvGrpSpPr>
                        <p:cNvPr id="1106" name="Group 51">
                          <a:extLst>
                            <a:ext uri="{FF2B5EF4-FFF2-40B4-BE49-F238E27FC236}">
                              <a16:creationId xmlns:a16="http://schemas.microsoft.com/office/drawing/2014/main" id="{F0D0FB58-05BA-4CF3-8FA5-2BB28F7B81F9}"/>
                            </a:ext>
                          </a:extLst>
                        </p:cNvPr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0" y="1812"/>
                          <a:ext cx="3672" cy="2049"/>
                          <a:chOff x="5" y="1816"/>
                          <a:chExt cx="3672" cy="2049"/>
                        </a:xfrm>
                      </p:grpSpPr>
                      <p:sp>
                        <p:nvSpPr>
                          <p:cNvPr id="1143" name="Oval 52">
                            <a:extLst>
                              <a:ext uri="{FF2B5EF4-FFF2-40B4-BE49-F238E27FC236}">
                                <a16:creationId xmlns:a16="http://schemas.microsoft.com/office/drawing/2014/main" id="{B194412B-1504-4828-A5A4-1AE7270FDCD3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44" y="2871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sl-SI" altLang="sl-SI"/>
                          </a:p>
                        </p:txBody>
                      </p:sp>
                      <p:sp>
                        <p:nvSpPr>
                          <p:cNvPr id="1144" name="Oval 53">
                            <a:extLst>
                              <a:ext uri="{FF2B5EF4-FFF2-40B4-BE49-F238E27FC236}">
                                <a16:creationId xmlns:a16="http://schemas.microsoft.com/office/drawing/2014/main" id="{C2641420-DDA8-4D15-A166-24FE42CDA768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sl-SI" altLang="sl-SI"/>
                          </a:p>
                        </p:txBody>
                      </p:sp>
                      <p:sp>
                        <p:nvSpPr>
                          <p:cNvPr id="1145" name="Oval 54">
                            <a:extLst>
                              <a:ext uri="{FF2B5EF4-FFF2-40B4-BE49-F238E27FC236}">
                                <a16:creationId xmlns:a16="http://schemas.microsoft.com/office/drawing/2014/main" id="{2D2009C4-59CD-4F65-8B29-A0915504B8C0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sl-SI" altLang="sl-SI"/>
                          </a:p>
                        </p:txBody>
                      </p:sp>
                      <p:sp>
                        <p:nvSpPr>
                          <p:cNvPr id="1146" name="Oval 55">
                            <a:extLst>
                              <a:ext uri="{FF2B5EF4-FFF2-40B4-BE49-F238E27FC236}">
                                <a16:creationId xmlns:a16="http://schemas.microsoft.com/office/drawing/2014/main" id="{2E2A2E7C-C8A0-40DA-87E1-AF0C627931D4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sl-SI" altLang="sl-SI"/>
                          </a:p>
                        </p:txBody>
                      </p:sp>
                      <p:sp>
                        <p:nvSpPr>
                          <p:cNvPr id="1147" name="Oval 56">
                            <a:extLst>
                              <a:ext uri="{FF2B5EF4-FFF2-40B4-BE49-F238E27FC236}">
                                <a16:creationId xmlns:a16="http://schemas.microsoft.com/office/drawing/2014/main" id="{F0DD46BE-F03E-4316-AA87-E57211CAFD02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4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sl-SI" altLang="sl-SI"/>
                          </a:p>
                        </p:txBody>
                      </p:sp>
                      <p:sp>
                        <p:nvSpPr>
                          <p:cNvPr id="1148" name="Oval 57">
                            <a:extLst>
                              <a:ext uri="{FF2B5EF4-FFF2-40B4-BE49-F238E27FC236}">
                                <a16:creationId xmlns:a16="http://schemas.microsoft.com/office/drawing/2014/main" id="{2AE53399-3FFC-4AB9-AE02-477A56048742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sl-SI" altLang="sl-SI"/>
                          </a:p>
                        </p:txBody>
                      </p:sp>
                      <p:sp>
                        <p:nvSpPr>
                          <p:cNvPr id="1149" name="Oval 58">
                            <a:extLst>
                              <a:ext uri="{FF2B5EF4-FFF2-40B4-BE49-F238E27FC236}">
                                <a16:creationId xmlns:a16="http://schemas.microsoft.com/office/drawing/2014/main" id="{3BF32FB8-B55F-4C1F-AD98-D294F886C4C4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56" y="1867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sl-SI" altLang="sl-SI"/>
                          </a:p>
                        </p:txBody>
                      </p:sp>
                      <p:sp>
                        <p:nvSpPr>
                          <p:cNvPr id="1150" name="Oval 59">
                            <a:extLst>
                              <a:ext uri="{FF2B5EF4-FFF2-40B4-BE49-F238E27FC236}">
                                <a16:creationId xmlns:a16="http://schemas.microsoft.com/office/drawing/2014/main" id="{E9AE78E8-D38A-40D3-85F3-B7F07B90F5E7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sl-SI" altLang="sl-SI"/>
                          </a:p>
                        </p:txBody>
                      </p:sp>
                      <p:sp>
                        <p:nvSpPr>
                          <p:cNvPr id="1151" name="Oval 60">
                            <a:extLst>
                              <a:ext uri="{FF2B5EF4-FFF2-40B4-BE49-F238E27FC236}">
                                <a16:creationId xmlns:a16="http://schemas.microsoft.com/office/drawing/2014/main" id="{1A5E3B43-0853-4D2F-A483-0876DCB0E54B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99" y="1538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sl-SI" altLang="sl-SI"/>
                          </a:p>
                        </p:txBody>
                      </p:sp>
                      <p:sp>
                        <p:nvSpPr>
                          <p:cNvPr id="1152" name="Oval 61">
                            <a:extLst>
                              <a:ext uri="{FF2B5EF4-FFF2-40B4-BE49-F238E27FC236}">
                                <a16:creationId xmlns:a16="http://schemas.microsoft.com/office/drawing/2014/main" id="{108115CA-4DF5-4EA5-A39C-06377ADA1FA9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33" y="1359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sl-SI" altLang="sl-SI"/>
                          </a:p>
                        </p:txBody>
                      </p:sp>
                      <p:sp>
                        <p:nvSpPr>
                          <p:cNvPr id="1153" name="Oval 62">
                            <a:extLst>
                              <a:ext uri="{FF2B5EF4-FFF2-40B4-BE49-F238E27FC236}">
                                <a16:creationId xmlns:a16="http://schemas.microsoft.com/office/drawing/2014/main" id="{89298D33-E8B0-4A2C-BA6C-8D539D3C72AE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sl-SI" altLang="sl-SI"/>
                          </a:p>
                        </p:txBody>
                      </p:sp>
                      <p:sp>
                        <p:nvSpPr>
                          <p:cNvPr id="1154" name="Oval 63">
                            <a:extLst>
                              <a:ext uri="{FF2B5EF4-FFF2-40B4-BE49-F238E27FC236}">
                                <a16:creationId xmlns:a16="http://schemas.microsoft.com/office/drawing/2014/main" id="{427DA978-BA77-4270-B05B-780233B7ED8E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17" y="1004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sl-SI" altLang="sl-SI"/>
                          </a:p>
                        </p:txBody>
                      </p:sp>
                    </p:grpSp>
                    <p:sp>
                      <p:nvSpPr>
                        <p:cNvPr id="1107" name="Line 64">
                          <a:extLst>
                            <a:ext uri="{FF2B5EF4-FFF2-40B4-BE49-F238E27FC236}">
                              <a16:creationId xmlns:a16="http://schemas.microsoft.com/office/drawing/2014/main" id="{CF53F81C-545D-4053-BCBF-FF6ED2F22867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108" name="Line 65">
                          <a:extLst>
                            <a:ext uri="{FF2B5EF4-FFF2-40B4-BE49-F238E27FC236}">
                              <a16:creationId xmlns:a16="http://schemas.microsoft.com/office/drawing/2014/main" id="{26D2AE80-7CC8-45CC-9694-AADC04067605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109" name="Line 66">
                          <a:extLst>
                            <a:ext uri="{FF2B5EF4-FFF2-40B4-BE49-F238E27FC236}">
                              <a16:creationId xmlns:a16="http://schemas.microsoft.com/office/drawing/2014/main" id="{A3E4FCBB-41FD-4456-ADC5-2F62837BCD19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110" name="Line 67">
                          <a:extLst>
                            <a:ext uri="{FF2B5EF4-FFF2-40B4-BE49-F238E27FC236}">
                              <a16:creationId xmlns:a16="http://schemas.microsoft.com/office/drawing/2014/main" id="{5E4044B6-E5D6-4A9C-BBD2-F70BCBB13609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111" name="Line 68">
                          <a:extLst>
                            <a:ext uri="{FF2B5EF4-FFF2-40B4-BE49-F238E27FC236}">
                              <a16:creationId xmlns:a16="http://schemas.microsoft.com/office/drawing/2014/main" id="{974ACCDA-D2B8-4750-BE57-BA47A66F346B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112" name="Line 69">
                          <a:extLst>
                            <a:ext uri="{FF2B5EF4-FFF2-40B4-BE49-F238E27FC236}">
                              <a16:creationId xmlns:a16="http://schemas.microsoft.com/office/drawing/2014/main" id="{5E2B6AF8-92DF-42BB-8941-2902CF9AA713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113" name="Line 70">
                          <a:extLst>
                            <a:ext uri="{FF2B5EF4-FFF2-40B4-BE49-F238E27FC236}">
                              <a16:creationId xmlns:a16="http://schemas.microsoft.com/office/drawing/2014/main" id="{2EDC6180-D12F-45A1-B708-494070B72CFC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114" name="Line 71">
                          <a:extLst>
                            <a:ext uri="{FF2B5EF4-FFF2-40B4-BE49-F238E27FC236}">
                              <a16:creationId xmlns:a16="http://schemas.microsoft.com/office/drawing/2014/main" id="{8F3EBBEF-92EC-412E-9FB1-1C34CD6F4CDA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115" name="Line 72">
                          <a:extLst>
                            <a:ext uri="{FF2B5EF4-FFF2-40B4-BE49-F238E27FC236}">
                              <a16:creationId xmlns:a16="http://schemas.microsoft.com/office/drawing/2014/main" id="{BEDEF5C4-9774-41B9-8EE3-A4B5557D7814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116" name="Line 73">
                          <a:extLst>
                            <a:ext uri="{FF2B5EF4-FFF2-40B4-BE49-F238E27FC236}">
                              <a16:creationId xmlns:a16="http://schemas.microsoft.com/office/drawing/2014/main" id="{2CB597E7-12EB-4BAC-B2A7-E8895A7FEE7B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117" name="Line 74">
                          <a:extLst>
                            <a:ext uri="{FF2B5EF4-FFF2-40B4-BE49-F238E27FC236}">
                              <a16:creationId xmlns:a16="http://schemas.microsoft.com/office/drawing/2014/main" id="{7B44174F-0A46-4A08-B282-30C2298D1F8E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118" name="Line 75">
                          <a:extLst>
                            <a:ext uri="{FF2B5EF4-FFF2-40B4-BE49-F238E27FC236}">
                              <a16:creationId xmlns:a16="http://schemas.microsoft.com/office/drawing/2014/main" id="{3AA3C5D9-E6AF-415F-856F-BD9D74706D8D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119" name="Line 76">
                          <a:extLst>
                            <a:ext uri="{FF2B5EF4-FFF2-40B4-BE49-F238E27FC236}">
                              <a16:creationId xmlns:a16="http://schemas.microsoft.com/office/drawing/2014/main" id="{8ABAFA40-9623-4FFC-8D31-1A5F4958437F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120" name="Line 77">
                          <a:extLst>
                            <a:ext uri="{FF2B5EF4-FFF2-40B4-BE49-F238E27FC236}">
                              <a16:creationId xmlns:a16="http://schemas.microsoft.com/office/drawing/2014/main" id="{0830261D-55AA-48BF-87C1-91B6B9E661AE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121" name="Line 78">
                          <a:extLst>
                            <a:ext uri="{FF2B5EF4-FFF2-40B4-BE49-F238E27FC236}">
                              <a16:creationId xmlns:a16="http://schemas.microsoft.com/office/drawing/2014/main" id="{342D51F2-0D6A-4392-99D2-9AD89B977BEA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122" name="Line 79">
                          <a:extLst>
                            <a:ext uri="{FF2B5EF4-FFF2-40B4-BE49-F238E27FC236}">
                              <a16:creationId xmlns:a16="http://schemas.microsoft.com/office/drawing/2014/main" id="{249FAD91-1D96-4076-A0FA-BED442C3FFD1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123" name="Line 80">
                          <a:extLst>
                            <a:ext uri="{FF2B5EF4-FFF2-40B4-BE49-F238E27FC236}">
                              <a16:creationId xmlns:a16="http://schemas.microsoft.com/office/drawing/2014/main" id="{21408A49-2C18-4884-819F-3168F4F4AFE8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124" name="Line 81">
                          <a:extLst>
                            <a:ext uri="{FF2B5EF4-FFF2-40B4-BE49-F238E27FC236}">
                              <a16:creationId xmlns:a16="http://schemas.microsoft.com/office/drawing/2014/main" id="{54BF8A55-22EE-4FF9-A8B8-685B4F45D0D8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125" name="Line 82">
                          <a:extLst>
                            <a:ext uri="{FF2B5EF4-FFF2-40B4-BE49-F238E27FC236}">
                              <a16:creationId xmlns:a16="http://schemas.microsoft.com/office/drawing/2014/main" id="{7FDB3412-EDA4-4B13-8E02-1614F6C89411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126" name="Line 83">
                          <a:extLst>
                            <a:ext uri="{FF2B5EF4-FFF2-40B4-BE49-F238E27FC236}">
                              <a16:creationId xmlns:a16="http://schemas.microsoft.com/office/drawing/2014/main" id="{8D3DA4A8-0ED3-47DA-A978-91D2DCA57134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127" name="Line 84">
                          <a:extLst>
                            <a:ext uri="{FF2B5EF4-FFF2-40B4-BE49-F238E27FC236}">
                              <a16:creationId xmlns:a16="http://schemas.microsoft.com/office/drawing/2014/main" id="{01521C60-0D53-4364-B9C0-2218CBA7CA75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128" name="Line 85">
                          <a:extLst>
                            <a:ext uri="{FF2B5EF4-FFF2-40B4-BE49-F238E27FC236}">
                              <a16:creationId xmlns:a16="http://schemas.microsoft.com/office/drawing/2014/main" id="{AAB6C971-E68A-4B1C-A7A3-969D3A8811D0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129" name="Line 86">
                          <a:extLst>
                            <a:ext uri="{FF2B5EF4-FFF2-40B4-BE49-F238E27FC236}">
                              <a16:creationId xmlns:a16="http://schemas.microsoft.com/office/drawing/2014/main" id="{0E1D759D-BA6E-49FB-A265-D70525F7FCA5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130" name="Line 87">
                          <a:extLst>
                            <a:ext uri="{FF2B5EF4-FFF2-40B4-BE49-F238E27FC236}">
                              <a16:creationId xmlns:a16="http://schemas.microsoft.com/office/drawing/2014/main" id="{B11F7284-7F53-4B11-8BF5-3EF387FEABCB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131" name="Line 88">
                          <a:extLst>
                            <a:ext uri="{FF2B5EF4-FFF2-40B4-BE49-F238E27FC236}">
                              <a16:creationId xmlns:a16="http://schemas.microsoft.com/office/drawing/2014/main" id="{C454211D-564F-4277-8737-802C60154C2F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132" name="Line 89">
                          <a:extLst>
                            <a:ext uri="{FF2B5EF4-FFF2-40B4-BE49-F238E27FC236}">
                              <a16:creationId xmlns:a16="http://schemas.microsoft.com/office/drawing/2014/main" id="{064CC6D6-20A0-452C-8803-9003B9C8A04D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133" name="Line 90">
                          <a:extLst>
                            <a:ext uri="{FF2B5EF4-FFF2-40B4-BE49-F238E27FC236}">
                              <a16:creationId xmlns:a16="http://schemas.microsoft.com/office/drawing/2014/main" id="{05B674FF-4424-47FE-8ECE-D3FB6FF36832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134" name="Line 91">
                          <a:extLst>
                            <a:ext uri="{FF2B5EF4-FFF2-40B4-BE49-F238E27FC236}">
                              <a16:creationId xmlns:a16="http://schemas.microsoft.com/office/drawing/2014/main" id="{01976B5C-F3E9-42D9-9E54-0D916BACD7CB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135" name="Line 92">
                          <a:extLst>
                            <a:ext uri="{FF2B5EF4-FFF2-40B4-BE49-F238E27FC236}">
                              <a16:creationId xmlns:a16="http://schemas.microsoft.com/office/drawing/2014/main" id="{BB7D9653-FB46-493C-A52D-C609C7C4FFAF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136" name="Line 93">
                          <a:extLst>
                            <a:ext uri="{FF2B5EF4-FFF2-40B4-BE49-F238E27FC236}">
                              <a16:creationId xmlns:a16="http://schemas.microsoft.com/office/drawing/2014/main" id="{47D8027C-0369-43B2-BC18-89077734A011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137" name="Line 94">
                          <a:extLst>
                            <a:ext uri="{FF2B5EF4-FFF2-40B4-BE49-F238E27FC236}">
                              <a16:creationId xmlns:a16="http://schemas.microsoft.com/office/drawing/2014/main" id="{78B59CA9-2C29-41E0-A3A2-756D393DAE8A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138" name="Line 95">
                          <a:extLst>
                            <a:ext uri="{FF2B5EF4-FFF2-40B4-BE49-F238E27FC236}">
                              <a16:creationId xmlns:a16="http://schemas.microsoft.com/office/drawing/2014/main" id="{41CFB3F3-BD88-4F99-9E1B-8FDFF73BA0A4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139" name="Line 96">
                          <a:extLst>
                            <a:ext uri="{FF2B5EF4-FFF2-40B4-BE49-F238E27FC236}">
                              <a16:creationId xmlns:a16="http://schemas.microsoft.com/office/drawing/2014/main" id="{86F113D0-E434-4F73-9084-B486CF510917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140" name="Line 97">
                          <a:extLst>
                            <a:ext uri="{FF2B5EF4-FFF2-40B4-BE49-F238E27FC236}">
                              <a16:creationId xmlns:a16="http://schemas.microsoft.com/office/drawing/2014/main" id="{B4981897-52A7-4ECC-A5B4-C598FD27995F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141" name="Line 98">
                          <a:extLst>
                            <a:ext uri="{FF2B5EF4-FFF2-40B4-BE49-F238E27FC236}">
                              <a16:creationId xmlns:a16="http://schemas.microsoft.com/office/drawing/2014/main" id="{A255FAF7-CE86-4444-8C7B-A7EBC1C121A5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  <p:sp>
                      <p:nvSpPr>
                        <p:cNvPr id="1142" name="Line 99">
                          <a:extLst>
                            <a:ext uri="{FF2B5EF4-FFF2-40B4-BE49-F238E27FC236}">
                              <a16:creationId xmlns:a16="http://schemas.microsoft.com/office/drawing/2014/main" id="{0AB14767-A065-47D8-9730-7FF7B021AB60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sl-SI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1047" name="Group 100">
                <a:extLst>
                  <a:ext uri="{FF2B5EF4-FFF2-40B4-BE49-F238E27FC236}">
                    <a16:creationId xmlns:a16="http://schemas.microsoft.com/office/drawing/2014/main" id="{D9672233-2B80-46FF-8529-59F797762443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1048" name="Line 101">
                  <a:extLst>
                    <a:ext uri="{FF2B5EF4-FFF2-40B4-BE49-F238E27FC236}">
                      <a16:creationId xmlns:a16="http://schemas.microsoft.com/office/drawing/2014/main" id="{D68B25AB-9EF3-4034-A031-BB9356041F86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1049" name="Line 102">
                  <a:extLst>
                    <a:ext uri="{FF2B5EF4-FFF2-40B4-BE49-F238E27FC236}">
                      <a16:creationId xmlns:a16="http://schemas.microsoft.com/office/drawing/2014/main" id="{C2EF6BEC-38F4-447A-A927-4D3B41FAA20E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grpSp>
              <p:nvGrpSpPr>
                <p:cNvPr id="1050" name="Group 103">
                  <a:extLst>
                    <a:ext uri="{FF2B5EF4-FFF2-40B4-BE49-F238E27FC236}">
                      <a16:creationId xmlns:a16="http://schemas.microsoft.com/office/drawing/2014/main" id="{F4D63049-9B3C-415C-A5B7-651A33B7B290}"/>
                    </a:ext>
                  </a:extLst>
                </p:cNvPr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1051" name="Line 104">
                    <a:extLst>
                      <a:ext uri="{FF2B5EF4-FFF2-40B4-BE49-F238E27FC236}">
                        <a16:creationId xmlns:a16="http://schemas.microsoft.com/office/drawing/2014/main" id="{65351A29-3BDC-423B-8854-B0A17C683C18}"/>
                      </a:ext>
                    </a:extLst>
                  </p:cNvPr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sl-SI"/>
                  </a:p>
                </p:txBody>
              </p:sp>
              <p:sp>
                <p:nvSpPr>
                  <p:cNvPr id="1052" name="Freeform 105">
                    <a:extLst>
                      <a:ext uri="{FF2B5EF4-FFF2-40B4-BE49-F238E27FC236}">
                        <a16:creationId xmlns:a16="http://schemas.microsoft.com/office/drawing/2014/main" id="{2BB76451-BF21-4BAB-9A89-73DEE65C4223}"/>
                      </a:ext>
                    </a:extLst>
                  </p:cNvPr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>
                      <a:gd name="T0" fmla="*/ 1006 w 1006"/>
                      <a:gd name="T1" fmla="*/ 1102 h 1102"/>
                      <a:gd name="T2" fmla="*/ 696 w 1006"/>
                      <a:gd name="T3" fmla="*/ 823 h 1102"/>
                      <a:gd name="T4" fmla="*/ 333 w 1006"/>
                      <a:gd name="T5" fmla="*/ 447 h 1102"/>
                      <a:gd name="T6" fmla="*/ 51 w 1006"/>
                      <a:gd name="T7" fmla="*/ 76 h 1102"/>
                      <a:gd name="T8" fmla="*/ 0 w 1006"/>
                      <a:gd name="T9" fmla="*/ 0 h 110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sl-SI"/>
                  </a:p>
                </p:txBody>
              </p:sp>
              <p:sp>
                <p:nvSpPr>
                  <p:cNvPr id="1053" name="Line 106">
                    <a:extLst>
                      <a:ext uri="{FF2B5EF4-FFF2-40B4-BE49-F238E27FC236}">
                        <a16:creationId xmlns:a16="http://schemas.microsoft.com/office/drawing/2014/main" id="{54E50497-4749-4F46-B4FD-F128F00A514D}"/>
                      </a:ext>
                    </a:extLst>
                  </p:cNvPr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sl-SI"/>
                  </a:p>
                </p:txBody>
              </p:sp>
              <p:sp>
                <p:nvSpPr>
                  <p:cNvPr id="1054" name="Line 107">
                    <a:extLst>
                      <a:ext uri="{FF2B5EF4-FFF2-40B4-BE49-F238E27FC236}">
                        <a16:creationId xmlns:a16="http://schemas.microsoft.com/office/drawing/2014/main" id="{DE825F5B-FF9C-4CB1-8DE0-BB88CDFE6A8D}"/>
                      </a:ext>
                    </a:extLst>
                  </p:cNvPr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sl-SI"/>
                  </a:p>
                </p:txBody>
              </p:sp>
              <p:sp>
                <p:nvSpPr>
                  <p:cNvPr id="1055" name="Line 108">
                    <a:extLst>
                      <a:ext uri="{FF2B5EF4-FFF2-40B4-BE49-F238E27FC236}">
                        <a16:creationId xmlns:a16="http://schemas.microsoft.com/office/drawing/2014/main" id="{DF221049-4D91-4065-8275-189E608C65C3}"/>
                      </a:ext>
                    </a:extLst>
                  </p:cNvPr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sl-SI"/>
                  </a:p>
                </p:txBody>
              </p:sp>
              <p:sp>
                <p:nvSpPr>
                  <p:cNvPr id="1056" name="Line 109">
                    <a:extLst>
                      <a:ext uri="{FF2B5EF4-FFF2-40B4-BE49-F238E27FC236}">
                        <a16:creationId xmlns:a16="http://schemas.microsoft.com/office/drawing/2014/main" id="{D51E26AA-E234-4B44-92CD-F4323A3DD45E}"/>
                      </a:ext>
                    </a:extLst>
                  </p:cNvPr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sl-SI"/>
                  </a:p>
                </p:txBody>
              </p:sp>
              <p:sp>
                <p:nvSpPr>
                  <p:cNvPr id="1057" name="Line 110">
                    <a:extLst>
                      <a:ext uri="{FF2B5EF4-FFF2-40B4-BE49-F238E27FC236}">
                        <a16:creationId xmlns:a16="http://schemas.microsoft.com/office/drawing/2014/main" id="{F5A71439-BD33-4A43-A713-4C12C3E261D3}"/>
                      </a:ext>
                    </a:extLst>
                  </p:cNvPr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sl-SI"/>
                  </a:p>
                </p:txBody>
              </p:sp>
              <p:sp>
                <p:nvSpPr>
                  <p:cNvPr id="1058" name="Line 111">
                    <a:extLst>
                      <a:ext uri="{FF2B5EF4-FFF2-40B4-BE49-F238E27FC236}">
                        <a16:creationId xmlns:a16="http://schemas.microsoft.com/office/drawing/2014/main" id="{65ECECAC-43ED-4228-AD4B-833E9B89F5B7}"/>
                      </a:ext>
                    </a:extLst>
                  </p:cNvPr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sl-SI"/>
                  </a:p>
                </p:txBody>
              </p:sp>
              <p:sp>
                <p:nvSpPr>
                  <p:cNvPr id="1059" name="Line 112">
                    <a:extLst>
                      <a:ext uri="{FF2B5EF4-FFF2-40B4-BE49-F238E27FC236}">
                        <a16:creationId xmlns:a16="http://schemas.microsoft.com/office/drawing/2014/main" id="{7D735481-BDAD-42EA-9B93-247C4EEDFCB9}"/>
                      </a:ext>
                    </a:extLst>
                  </p:cNvPr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sl-SI"/>
                  </a:p>
                </p:txBody>
              </p:sp>
            </p:grpSp>
          </p:grpSp>
        </p:grpSp>
        <p:grpSp>
          <p:nvGrpSpPr>
            <p:cNvPr id="1033" name="Group 113">
              <a:extLst>
                <a:ext uri="{FF2B5EF4-FFF2-40B4-BE49-F238E27FC236}">
                  <a16:creationId xmlns:a16="http://schemas.microsoft.com/office/drawing/2014/main" id="{CABCF606-A196-4D4E-A774-5B480C738449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6" y="1326"/>
              <a:ext cx="3325" cy="2948"/>
              <a:chOff x="16" y="1326"/>
              <a:chExt cx="3325" cy="2948"/>
            </a:xfrm>
          </p:grpSpPr>
          <p:sp>
            <p:nvSpPr>
              <p:cNvPr id="1034" name="Freeform 114">
                <a:extLst>
                  <a:ext uri="{FF2B5EF4-FFF2-40B4-BE49-F238E27FC236}">
                    <a16:creationId xmlns:a16="http://schemas.microsoft.com/office/drawing/2014/main" id="{E649291B-4F29-4EEE-AFAE-F112B194C32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>
                  <a:gd name="T0" fmla="*/ 879 w 1435"/>
                  <a:gd name="T1" fmla="*/ 1150 h 1618"/>
                  <a:gd name="T2" fmla="*/ 747 w 1435"/>
                  <a:gd name="T3" fmla="*/ 1019 h 1618"/>
                  <a:gd name="T4" fmla="*/ 614 w 1435"/>
                  <a:gd name="T5" fmla="*/ 875 h 1618"/>
                  <a:gd name="T6" fmla="*/ 494 w 1435"/>
                  <a:gd name="T7" fmla="*/ 737 h 1618"/>
                  <a:gd name="T8" fmla="*/ 379 w 1435"/>
                  <a:gd name="T9" fmla="*/ 593 h 1618"/>
                  <a:gd name="T10" fmla="*/ 277 w 1435"/>
                  <a:gd name="T11" fmla="*/ 443 h 1618"/>
                  <a:gd name="T12" fmla="*/ 175 w 1435"/>
                  <a:gd name="T13" fmla="*/ 299 h 1618"/>
                  <a:gd name="T14" fmla="*/ 84 w 1435"/>
                  <a:gd name="T15" fmla="*/ 149 h 1618"/>
                  <a:gd name="T16" fmla="*/ 0 w 1435"/>
                  <a:gd name="T17" fmla="*/ 0 h 1618"/>
                  <a:gd name="T18" fmla="*/ 0 w 1435"/>
                  <a:gd name="T19" fmla="*/ 11 h 1618"/>
                  <a:gd name="T20" fmla="*/ 84 w 1435"/>
                  <a:gd name="T21" fmla="*/ 155 h 1618"/>
                  <a:gd name="T22" fmla="*/ 175 w 1435"/>
                  <a:gd name="T23" fmla="*/ 305 h 1618"/>
                  <a:gd name="T24" fmla="*/ 271 w 1435"/>
                  <a:gd name="T25" fmla="*/ 449 h 1618"/>
                  <a:gd name="T26" fmla="*/ 379 w 1435"/>
                  <a:gd name="T27" fmla="*/ 593 h 1618"/>
                  <a:gd name="T28" fmla="*/ 494 w 1435"/>
                  <a:gd name="T29" fmla="*/ 737 h 1618"/>
                  <a:gd name="T30" fmla="*/ 614 w 1435"/>
                  <a:gd name="T31" fmla="*/ 881 h 1618"/>
                  <a:gd name="T32" fmla="*/ 741 w 1435"/>
                  <a:gd name="T33" fmla="*/ 1019 h 1618"/>
                  <a:gd name="T34" fmla="*/ 879 w 1435"/>
                  <a:gd name="T35" fmla="*/ 1150 h 1618"/>
                  <a:gd name="T36" fmla="*/ 1018 w 1435"/>
                  <a:gd name="T37" fmla="*/ 1276 h 1618"/>
                  <a:gd name="T38" fmla="*/ 1156 w 1435"/>
                  <a:gd name="T39" fmla="*/ 1396 h 1618"/>
                  <a:gd name="T40" fmla="*/ 1294 w 1435"/>
                  <a:gd name="T41" fmla="*/ 1510 h 1618"/>
                  <a:gd name="T42" fmla="*/ 1439 w 1435"/>
                  <a:gd name="T43" fmla="*/ 1618 h 1618"/>
                  <a:gd name="T44" fmla="*/ 1445 w 1435"/>
                  <a:gd name="T45" fmla="*/ 1618 h 1618"/>
                  <a:gd name="T46" fmla="*/ 1302 w 1435"/>
                  <a:gd name="T47" fmla="*/ 1510 h 1618"/>
                  <a:gd name="T48" fmla="*/ 1162 w 1435"/>
                  <a:gd name="T49" fmla="*/ 1396 h 1618"/>
                  <a:gd name="T50" fmla="*/ 1018 w 1435"/>
                  <a:gd name="T51" fmla="*/ 1276 h 1618"/>
                  <a:gd name="T52" fmla="*/ 879 w 1435"/>
                  <a:gd name="T53" fmla="*/ 1150 h 1618"/>
                  <a:gd name="T54" fmla="*/ 879 w 1435"/>
                  <a:gd name="T55" fmla="*/ 1150 h 1618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1035" name="Freeform 115">
                <a:extLst>
                  <a:ext uri="{FF2B5EF4-FFF2-40B4-BE49-F238E27FC236}">
                    <a16:creationId xmlns:a16="http://schemas.microsoft.com/office/drawing/2014/main" id="{8B7D8E9C-EED2-4DAF-95BC-D367036DAB1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>
                  <a:gd name="T0" fmla="*/ 963 w 1668"/>
                  <a:gd name="T1" fmla="*/ 1463 h 2014"/>
                  <a:gd name="T2" fmla="*/ 793 w 1668"/>
                  <a:gd name="T3" fmla="*/ 1289 h 2014"/>
                  <a:gd name="T4" fmla="*/ 638 w 1668"/>
                  <a:gd name="T5" fmla="*/ 1115 h 2014"/>
                  <a:gd name="T6" fmla="*/ 492 w 1668"/>
                  <a:gd name="T7" fmla="*/ 929 h 2014"/>
                  <a:gd name="T8" fmla="*/ 367 w 1668"/>
                  <a:gd name="T9" fmla="*/ 743 h 2014"/>
                  <a:gd name="T10" fmla="*/ 253 w 1668"/>
                  <a:gd name="T11" fmla="*/ 557 h 2014"/>
                  <a:gd name="T12" fmla="*/ 149 w 1668"/>
                  <a:gd name="T13" fmla="*/ 372 h 2014"/>
                  <a:gd name="T14" fmla="*/ 66 w 1668"/>
                  <a:gd name="T15" fmla="*/ 186 h 2014"/>
                  <a:gd name="T16" fmla="*/ 0 w 1668"/>
                  <a:gd name="T17" fmla="*/ 0 h 2014"/>
                  <a:gd name="T18" fmla="*/ 0 w 1668"/>
                  <a:gd name="T19" fmla="*/ 12 h 2014"/>
                  <a:gd name="T20" fmla="*/ 66 w 1668"/>
                  <a:gd name="T21" fmla="*/ 198 h 2014"/>
                  <a:gd name="T22" fmla="*/ 149 w 1668"/>
                  <a:gd name="T23" fmla="*/ 384 h 2014"/>
                  <a:gd name="T24" fmla="*/ 253 w 1668"/>
                  <a:gd name="T25" fmla="*/ 569 h 2014"/>
                  <a:gd name="T26" fmla="*/ 367 w 1668"/>
                  <a:gd name="T27" fmla="*/ 755 h 2014"/>
                  <a:gd name="T28" fmla="*/ 492 w 1668"/>
                  <a:gd name="T29" fmla="*/ 935 h 2014"/>
                  <a:gd name="T30" fmla="*/ 638 w 1668"/>
                  <a:gd name="T31" fmla="*/ 1115 h 2014"/>
                  <a:gd name="T32" fmla="*/ 793 w 1668"/>
                  <a:gd name="T33" fmla="*/ 1295 h 2014"/>
                  <a:gd name="T34" fmla="*/ 963 w 1668"/>
                  <a:gd name="T35" fmla="*/ 1463 h 2014"/>
                  <a:gd name="T36" fmla="*/ 1136 w 1668"/>
                  <a:gd name="T37" fmla="*/ 1618 h 2014"/>
                  <a:gd name="T38" fmla="*/ 1311 w 1668"/>
                  <a:gd name="T39" fmla="*/ 1762 h 2014"/>
                  <a:gd name="T40" fmla="*/ 1491 w 1668"/>
                  <a:gd name="T41" fmla="*/ 1894 h 2014"/>
                  <a:gd name="T42" fmla="*/ 1672 w 1668"/>
                  <a:gd name="T43" fmla="*/ 2014 h 2014"/>
                  <a:gd name="T44" fmla="*/ 1678 w 1668"/>
                  <a:gd name="T45" fmla="*/ 2014 h 2014"/>
                  <a:gd name="T46" fmla="*/ 1491 w 1668"/>
                  <a:gd name="T47" fmla="*/ 1894 h 2014"/>
                  <a:gd name="T48" fmla="*/ 1311 w 1668"/>
                  <a:gd name="T49" fmla="*/ 1762 h 2014"/>
                  <a:gd name="T50" fmla="*/ 1136 w 1668"/>
                  <a:gd name="T51" fmla="*/ 1618 h 2014"/>
                  <a:gd name="T52" fmla="*/ 963 w 1668"/>
                  <a:gd name="T53" fmla="*/ 1463 h 2014"/>
                  <a:gd name="T54" fmla="*/ 963 w 1668"/>
                  <a:gd name="T55" fmla="*/ 1463 h 2014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1036" name="Rectangle 116">
                <a:extLst>
                  <a:ext uri="{FF2B5EF4-FFF2-40B4-BE49-F238E27FC236}">
                    <a16:creationId xmlns:a16="http://schemas.microsoft.com/office/drawing/2014/main" id="{81F808C8-2F73-4155-8398-34FDE60FC89E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sl-SI" altLang="sl-SI"/>
              </a:p>
            </p:txBody>
          </p:sp>
          <p:sp>
            <p:nvSpPr>
              <p:cNvPr id="1037" name="Rectangle 117">
                <a:extLst>
                  <a:ext uri="{FF2B5EF4-FFF2-40B4-BE49-F238E27FC236}">
                    <a16:creationId xmlns:a16="http://schemas.microsoft.com/office/drawing/2014/main" id="{19933752-5032-44A1-9387-86D78BA9E16B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sl-SI" altLang="sl-SI"/>
              </a:p>
            </p:txBody>
          </p:sp>
          <p:sp>
            <p:nvSpPr>
              <p:cNvPr id="1038" name="Rectangle 118">
                <a:extLst>
                  <a:ext uri="{FF2B5EF4-FFF2-40B4-BE49-F238E27FC236}">
                    <a16:creationId xmlns:a16="http://schemas.microsoft.com/office/drawing/2014/main" id="{45D080E4-7676-4F86-A954-0474D1EC0674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 rot="-3417299">
                <a:off x="1018" y="2695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sl-SI" altLang="sl-SI"/>
              </a:p>
            </p:txBody>
          </p:sp>
          <p:sp>
            <p:nvSpPr>
              <p:cNvPr id="1039" name="Rectangle 119">
                <a:extLst>
                  <a:ext uri="{FF2B5EF4-FFF2-40B4-BE49-F238E27FC236}">
                    <a16:creationId xmlns:a16="http://schemas.microsoft.com/office/drawing/2014/main" id="{21F73EFF-1BC8-4AE2-9FD0-0AB54732D872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sl-SI" altLang="sl-SI"/>
              </a:p>
            </p:txBody>
          </p:sp>
          <p:grpSp>
            <p:nvGrpSpPr>
              <p:cNvPr id="1040" name="Group 120">
                <a:extLst>
                  <a:ext uri="{FF2B5EF4-FFF2-40B4-BE49-F238E27FC236}">
                    <a16:creationId xmlns:a16="http://schemas.microsoft.com/office/drawing/2014/main" id="{819A3A29-6D02-46B6-9A0A-941263550282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3046" y="1326"/>
                <a:ext cx="259" cy="299"/>
                <a:chOff x="3042" y="1265"/>
                <a:chExt cx="367" cy="424"/>
              </a:xfrm>
            </p:grpSpPr>
            <p:sp>
              <p:nvSpPr>
                <p:cNvPr id="26745" name="Oval 121">
                  <a:extLst>
                    <a:ext uri="{FF2B5EF4-FFF2-40B4-BE49-F238E27FC236}">
                      <a16:creationId xmlns:a16="http://schemas.microsoft.com/office/drawing/2014/main" id="{297E18A8-0296-4B6B-9CBB-202897E72BCA}"/>
                    </a:ext>
                  </a:extLst>
                </p:cNvPr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2" y="1467"/>
                  <a:ext cx="282" cy="16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sl-SI"/>
                </a:p>
              </p:txBody>
            </p:sp>
            <p:sp>
              <p:nvSpPr>
                <p:cNvPr id="26746" name="Freeform 122">
                  <a:extLst>
                    <a:ext uri="{FF2B5EF4-FFF2-40B4-BE49-F238E27FC236}">
                      <a16:creationId xmlns:a16="http://schemas.microsoft.com/office/drawing/2014/main" id="{5E9A30CC-B82E-42A7-A571-724D89C22E0C}"/>
                    </a:ext>
                  </a:extLst>
                </p:cNvPr>
                <p:cNvSpPr>
                  <a:spLocks noChangeAspect="1"/>
                </p:cNvSpPr>
                <p:nvPr userDrawn="1"/>
              </p:nvSpPr>
              <p:spPr bwMode="hidden">
                <a:xfrm>
                  <a:off x="3070" y="1374"/>
                  <a:ext cx="227" cy="221"/>
                </a:xfrm>
                <a:custGeom>
                  <a:avLst/>
                  <a:gdLst>
                    <a:gd name="T0" fmla="*/ 227 w 227"/>
                    <a:gd name="T1" fmla="*/ 134 h 222"/>
                    <a:gd name="T2" fmla="*/ 203 w 227"/>
                    <a:gd name="T3" fmla="*/ 144 h 222"/>
                    <a:gd name="T4" fmla="*/ 179 w 227"/>
                    <a:gd name="T5" fmla="*/ 138 h 222"/>
                    <a:gd name="T6" fmla="*/ 149 w 227"/>
                    <a:gd name="T7" fmla="*/ 126 h 222"/>
                    <a:gd name="T8" fmla="*/ 126 w 227"/>
                    <a:gd name="T9" fmla="*/ 102 h 222"/>
                    <a:gd name="T10" fmla="*/ 102 w 227"/>
                    <a:gd name="T11" fmla="*/ 72 h 222"/>
                    <a:gd name="T12" fmla="*/ 84 w 227"/>
                    <a:gd name="T13" fmla="*/ 48 h 222"/>
                    <a:gd name="T14" fmla="*/ 78 w 227"/>
                    <a:gd name="T15" fmla="*/ 24 h 222"/>
                    <a:gd name="T16" fmla="*/ 84 w 227"/>
                    <a:gd name="T17" fmla="*/ 0 h 222"/>
                    <a:gd name="T18" fmla="*/ 84 w 227"/>
                    <a:gd name="T19" fmla="*/ 0 h 222"/>
                    <a:gd name="T20" fmla="*/ 78 w 227"/>
                    <a:gd name="T21" fmla="*/ 0 h 222"/>
                    <a:gd name="T22" fmla="*/ 18 w 227"/>
                    <a:gd name="T23" fmla="*/ 60 h 222"/>
                    <a:gd name="T24" fmla="*/ 0 w 227"/>
                    <a:gd name="T25" fmla="*/ 90 h 222"/>
                    <a:gd name="T26" fmla="*/ 0 w 227"/>
                    <a:gd name="T27" fmla="*/ 120 h 222"/>
                    <a:gd name="T28" fmla="*/ 12 w 227"/>
                    <a:gd name="T29" fmla="*/ 156 h 222"/>
                    <a:gd name="T30" fmla="*/ 36 w 227"/>
                    <a:gd name="T31" fmla="*/ 192 h 222"/>
                    <a:gd name="T32" fmla="*/ 66 w 227"/>
                    <a:gd name="T33" fmla="*/ 216 h 222"/>
                    <a:gd name="T34" fmla="*/ 96 w 227"/>
                    <a:gd name="T35" fmla="*/ 222 h 222"/>
                    <a:gd name="T36" fmla="*/ 126 w 227"/>
                    <a:gd name="T37" fmla="*/ 222 h 222"/>
                    <a:gd name="T38" fmla="*/ 155 w 227"/>
                    <a:gd name="T39" fmla="*/ 210 h 222"/>
                    <a:gd name="T40" fmla="*/ 227 w 227"/>
                    <a:gd name="T41" fmla="*/ 138 h 222"/>
                    <a:gd name="T42" fmla="*/ 227 w 227"/>
                    <a:gd name="T43" fmla="*/ 134 h 2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sl-SI"/>
                </a:p>
              </p:txBody>
            </p:sp>
            <p:sp>
              <p:nvSpPr>
                <p:cNvPr id="26747" name="Freeform 123">
                  <a:extLst>
                    <a:ext uri="{FF2B5EF4-FFF2-40B4-BE49-F238E27FC236}">
                      <a16:creationId xmlns:a16="http://schemas.microsoft.com/office/drawing/2014/main" id="{FB7FA4ED-4071-4335-B0BB-FDDAD51BE939}"/>
                    </a:ext>
                  </a:extLst>
                </p:cNvPr>
                <p:cNvSpPr>
                  <a:spLocks noChangeAspect="1"/>
                </p:cNvSpPr>
                <p:nvPr userDrawn="1"/>
              </p:nvSpPr>
              <p:spPr bwMode="hidden">
                <a:xfrm>
                  <a:off x="3144" y="1366"/>
                  <a:ext cx="163" cy="156"/>
                </a:xfrm>
                <a:custGeom>
                  <a:avLst/>
                  <a:gdLst>
                    <a:gd name="T0" fmla="*/ 221 w 233"/>
                    <a:gd name="T1" fmla="*/ 216 h 234"/>
                    <a:gd name="T2" fmla="*/ 192 w 233"/>
                    <a:gd name="T3" fmla="*/ 234 h 234"/>
                    <a:gd name="T4" fmla="*/ 150 w 233"/>
                    <a:gd name="T5" fmla="*/ 234 h 234"/>
                    <a:gd name="T6" fmla="*/ 102 w 233"/>
                    <a:gd name="T7" fmla="*/ 210 h 234"/>
                    <a:gd name="T8" fmla="*/ 54 w 233"/>
                    <a:gd name="T9" fmla="*/ 174 h 234"/>
                    <a:gd name="T10" fmla="*/ 24 w 233"/>
                    <a:gd name="T11" fmla="*/ 132 h 234"/>
                    <a:gd name="T12" fmla="*/ 6 w 233"/>
                    <a:gd name="T13" fmla="*/ 84 h 234"/>
                    <a:gd name="T14" fmla="*/ 0 w 233"/>
                    <a:gd name="T15" fmla="*/ 42 h 234"/>
                    <a:gd name="T16" fmla="*/ 12 w 233"/>
                    <a:gd name="T17" fmla="*/ 12 h 234"/>
                    <a:gd name="T18" fmla="*/ 48 w 233"/>
                    <a:gd name="T19" fmla="*/ 0 h 234"/>
                    <a:gd name="T20" fmla="*/ 84 w 233"/>
                    <a:gd name="T21" fmla="*/ 0 h 234"/>
                    <a:gd name="T22" fmla="*/ 132 w 233"/>
                    <a:gd name="T23" fmla="*/ 18 h 234"/>
                    <a:gd name="T24" fmla="*/ 174 w 233"/>
                    <a:gd name="T25" fmla="*/ 54 h 234"/>
                    <a:gd name="T26" fmla="*/ 210 w 233"/>
                    <a:gd name="T27" fmla="*/ 102 h 234"/>
                    <a:gd name="T28" fmla="*/ 233 w 233"/>
                    <a:gd name="T29" fmla="*/ 144 h 234"/>
                    <a:gd name="T30" fmla="*/ 233 w 233"/>
                    <a:gd name="T31" fmla="*/ 186 h 234"/>
                    <a:gd name="T32" fmla="*/ 221 w 233"/>
                    <a:gd name="T33" fmla="*/ 216 h 234"/>
                    <a:gd name="T34" fmla="*/ 221 w 233"/>
                    <a:gd name="T35" fmla="*/ 216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sl-SI"/>
                </a:p>
              </p:txBody>
            </p:sp>
            <p:sp>
              <p:nvSpPr>
                <p:cNvPr id="26748" name="Freeform 124">
                  <a:extLst>
                    <a:ext uri="{FF2B5EF4-FFF2-40B4-BE49-F238E27FC236}">
                      <a16:creationId xmlns:a16="http://schemas.microsoft.com/office/drawing/2014/main" id="{0758D6E4-5F88-4294-AB9E-3373AE74AB06}"/>
                    </a:ext>
                  </a:extLst>
                </p:cNvPr>
                <p:cNvSpPr>
                  <a:spLocks noChangeAspect="1"/>
                </p:cNvSpPr>
                <p:nvPr userDrawn="1"/>
              </p:nvSpPr>
              <p:spPr bwMode="hidden">
                <a:xfrm>
                  <a:off x="3202" y="1272"/>
                  <a:ext cx="203" cy="199"/>
                </a:xfrm>
                <a:custGeom>
                  <a:avLst/>
                  <a:gdLst>
                    <a:gd name="T0" fmla="*/ 179 w 203"/>
                    <a:gd name="T1" fmla="*/ 18 h 198"/>
                    <a:gd name="T2" fmla="*/ 197 w 203"/>
                    <a:gd name="T3" fmla="*/ 48 h 198"/>
                    <a:gd name="T4" fmla="*/ 203 w 203"/>
                    <a:gd name="T5" fmla="*/ 60 h 198"/>
                    <a:gd name="T6" fmla="*/ 197 w 203"/>
                    <a:gd name="T7" fmla="*/ 66 h 198"/>
                    <a:gd name="T8" fmla="*/ 65 w 203"/>
                    <a:gd name="T9" fmla="*/ 192 h 198"/>
                    <a:gd name="T10" fmla="*/ 59 w 203"/>
                    <a:gd name="T11" fmla="*/ 198 h 198"/>
                    <a:gd name="T12" fmla="*/ 47 w 203"/>
                    <a:gd name="T13" fmla="*/ 192 h 198"/>
                    <a:gd name="T14" fmla="*/ 17 w 203"/>
                    <a:gd name="T15" fmla="*/ 174 h 198"/>
                    <a:gd name="T16" fmla="*/ 0 w 203"/>
                    <a:gd name="T17" fmla="*/ 150 h 198"/>
                    <a:gd name="T18" fmla="*/ 0 w 203"/>
                    <a:gd name="T19" fmla="*/ 126 h 198"/>
                    <a:gd name="T20" fmla="*/ 131 w 203"/>
                    <a:gd name="T21" fmla="*/ 0 h 198"/>
                    <a:gd name="T22" fmla="*/ 155 w 203"/>
                    <a:gd name="T23" fmla="*/ 0 h 198"/>
                    <a:gd name="T24" fmla="*/ 179 w 203"/>
                    <a:gd name="T25" fmla="*/ 18 h 198"/>
                    <a:gd name="T26" fmla="*/ 179 w 203"/>
                    <a:gd name="T27" fmla="*/ 18 h 1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sl-SI"/>
                </a:p>
              </p:txBody>
            </p:sp>
            <p:sp>
              <p:nvSpPr>
                <p:cNvPr id="26749" name="Freeform 125">
                  <a:extLst>
                    <a:ext uri="{FF2B5EF4-FFF2-40B4-BE49-F238E27FC236}">
                      <a16:creationId xmlns:a16="http://schemas.microsoft.com/office/drawing/2014/main" id="{244A5B82-0A9C-44BE-9B2F-D2B91148A251}"/>
                    </a:ext>
                  </a:extLst>
                </p:cNvPr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>
                    <a:gd name="T0" fmla="*/ 221 w 233"/>
                    <a:gd name="T1" fmla="*/ 216 h 234"/>
                    <a:gd name="T2" fmla="*/ 192 w 233"/>
                    <a:gd name="T3" fmla="*/ 234 h 234"/>
                    <a:gd name="T4" fmla="*/ 150 w 233"/>
                    <a:gd name="T5" fmla="*/ 234 h 234"/>
                    <a:gd name="T6" fmla="*/ 102 w 233"/>
                    <a:gd name="T7" fmla="*/ 210 h 234"/>
                    <a:gd name="T8" fmla="*/ 54 w 233"/>
                    <a:gd name="T9" fmla="*/ 174 h 234"/>
                    <a:gd name="T10" fmla="*/ 24 w 233"/>
                    <a:gd name="T11" fmla="*/ 132 h 234"/>
                    <a:gd name="T12" fmla="*/ 6 w 233"/>
                    <a:gd name="T13" fmla="*/ 84 h 234"/>
                    <a:gd name="T14" fmla="*/ 0 w 233"/>
                    <a:gd name="T15" fmla="*/ 42 h 234"/>
                    <a:gd name="T16" fmla="*/ 12 w 233"/>
                    <a:gd name="T17" fmla="*/ 12 h 234"/>
                    <a:gd name="T18" fmla="*/ 48 w 233"/>
                    <a:gd name="T19" fmla="*/ 0 h 234"/>
                    <a:gd name="T20" fmla="*/ 84 w 233"/>
                    <a:gd name="T21" fmla="*/ 0 h 234"/>
                    <a:gd name="T22" fmla="*/ 132 w 233"/>
                    <a:gd name="T23" fmla="*/ 18 h 234"/>
                    <a:gd name="T24" fmla="*/ 174 w 233"/>
                    <a:gd name="T25" fmla="*/ 54 h 234"/>
                    <a:gd name="T26" fmla="*/ 210 w 233"/>
                    <a:gd name="T27" fmla="*/ 102 h 234"/>
                    <a:gd name="T28" fmla="*/ 233 w 233"/>
                    <a:gd name="T29" fmla="*/ 144 h 234"/>
                    <a:gd name="T30" fmla="*/ 233 w 233"/>
                    <a:gd name="T31" fmla="*/ 186 h 234"/>
                    <a:gd name="T32" fmla="*/ 221 w 233"/>
                    <a:gd name="T33" fmla="*/ 216 h 234"/>
                    <a:gd name="T34" fmla="*/ 221 w 233"/>
                    <a:gd name="T35" fmla="*/ 216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sl-SI"/>
                </a:p>
              </p:txBody>
            </p:sp>
          </p:grpSp>
        </p:grpSp>
      </p:grpSp>
      <p:sp>
        <p:nvSpPr>
          <p:cNvPr id="26750" name="Rectangle 126">
            <a:extLst>
              <a:ext uri="{FF2B5EF4-FFF2-40B4-BE49-F238E27FC236}">
                <a16:creationId xmlns:a16="http://schemas.microsoft.com/office/drawing/2014/main" id="{8807B8A6-95E1-404F-A8A6-0B7D79616E9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26751" name="Rectangle 127">
            <a:extLst>
              <a:ext uri="{FF2B5EF4-FFF2-40B4-BE49-F238E27FC236}">
                <a16:creationId xmlns:a16="http://schemas.microsoft.com/office/drawing/2014/main" id="{7CC5A9EB-E0EC-4516-9FF6-428E42C1082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26752" name="Rectangle 128">
            <a:extLst>
              <a:ext uri="{FF2B5EF4-FFF2-40B4-BE49-F238E27FC236}">
                <a16:creationId xmlns:a16="http://schemas.microsoft.com/office/drawing/2014/main" id="{BAF7532B-2118-4F98-BA86-1B62FB650E7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57A5E629-69BB-47C9-BFD9-4D2A92603EC1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26753" name="Rectangle 129">
            <a:extLst>
              <a:ext uri="{FF2B5EF4-FFF2-40B4-BE49-F238E27FC236}">
                <a16:creationId xmlns:a16="http://schemas.microsoft.com/office/drawing/2014/main" id="{71EDB09C-36E8-4418-8546-7D2CE0AE08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Click to edit Master text styles</a:t>
            </a:r>
          </a:p>
          <a:p>
            <a:pPr lvl="1"/>
            <a:r>
              <a:rPr lang="sl-SI" altLang="sl-SI"/>
              <a:t>Second level</a:t>
            </a:r>
          </a:p>
          <a:p>
            <a:pPr lvl="2"/>
            <a:r>
              <a:rPr lang="sl-SI" altLang="sl-SI"/>
              <a:t>Third level</a:t>
            </a:r>
          </a:p>
          <a:p>
            <a:pPr lvl="3"/>
            <a:r>
              <a:rPr lang="sl-SI" altLang="sl-SI"/>
              <a:t>Fourth level</a:t>
            </a:r>
          </a:p>
          <a:p>
            <a:pPr lvl="4"/>
            <a:r>
              <a:rPr lang="sl-SI" altLang="sl-SI"/>
              <a:t>Fifth level</a:t>
            </a:r>
          </a:p>
        </p:txBody>
      </p:sp>
      <p:sp>
        <p:nvSpPr>
          <p:cNvPr id="26754" name="Rectangle 130">
            <a:extLst>
              <a:ext uri="{FF2B5EF4-FFF2-40B4-BE49-F238E27FC236}">
                <a16:creationId xmlns:a16="http://schemas.microsoft.com/office/drawing/2014/main" id="{1EE638E4-E2C4-4E49-A4A0-E84FCEC50D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1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rger.si/QTVR/Ljubljana/NUK/NUK01.jpg" TargetMode="External"/><Relationship Id="rId2" Type="http://schemas.openxmlformats.org/officeDocument/2006/relationships/hyperlink" Target="http://www.nuk.uni-lj.si/nuk.as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0C481C07-F543-4CA7-B4FB-D9D279C00F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 altLang="sl-SI">
                <a:solidFill>
                  <a:schemeClr val="accent2"/>
                </a:solidFill>
              </a:rPr>
              <a:t>NUK - N</a:t>
            </a:r>
            <a:r>
              <a:rPr lang="sl-SI" altLang="sl-SI"/>
              <a:t>arodna in </a:t>
            </a:r>
            <a:r>
              <a:rPr lang="sl-SI" altLang="sl-SI">
                <a:solidFill>
                  <a:schemeClr val="accent2"/>
                </a:solidFill>
              </a:rPr>
              <a:t>U</a:t>
            </a:r>
            <a:r>
              <a:rPr lang="sl-SI" altLang="sl-SI"/>
              <a:t>niverzitetna </a:t>
            </a:r>
            <a:r>
              <a:rPr lang="sl-SI" altLang="sl-SI">
                <a:solidFill>
                  <a:schemeClr val="accent2"/>
                </a:solidFill>
              </a:rPr>
              <a:t>K</a:t>
            </a:r>
            <a:r>
              <a:rPr lang="sl-SI" altLang="sl-SI"/>
              <a:t>njižnica</a:t>
            </a:r>
          </a:p>
        </p:txBody>
      </p:sp>
      <p:pic>
        <p:nvPicPr>
          <p:cNvPr id="3075" name="Picture 6" descr="NUK01">
            <a:extLst>
              <a:ext uri="{FF2B5EF4-FFF2-40B4-BE49-F238E27FC236}">
                <a16:creationId xmlns:a16="http://schemas.microsoft.com/office/drawing/2014/main" id="{ECCB1C64-0E1E-419B-96F8-49E2BBB9F7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1989138"/>
            <a:ext cx="4537075" cy="367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076" name="Object 7">
            <a:extLst>
              <a:ext uri="{FF2B5EF4-FFF2-40B4-BE49-F238E27FC236}">
                <a16:creationId xmlns:a16="http://schemas.microsoft.com/office/drawing/2014/main" id="{B1E3D1F3-3224-4B45-8A13-44529B7E4E02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1533525" y="1828800"/>
          <a:ext cx="6076950" cy="4059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Chart" r:id="rId4" imgW="6096000" imgH="4067175" progId="MSGraph.Chart.8">
                  <p:embed followColorScheme="full"/>
                </p:oleObj>
              </mc:Choice>
              <mc:Fallback>
                <p:oleObj name="Chart" r:id="rId4" imgW="6096000" imgH="4067175" progId="MSGraph.Chart.8">
                  <p:embed followColorScheme="full"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3525" y="1828800"/>
                        <a:ext cx="6076950" cy="4059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FE821FA-476E-4333-AC47-C25AE964CE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 altLang="sl-SI"/>
              <a:t>Zgodovina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60815525-2CB8-4A24-8CE7-FE5A60E64E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sl-SI" altLang="sl-SI" sz="1600" b="1"/>
              <a:t>Nastanek knjižnice</a:t>
            </a:r>
            <a:r>
              <a:rPr lang="sl-SI" altLang="sl-SI" sz="1600"/>
              <a:t> je povezan </a:t>
            </a:r>
            <a:r>
              <a:rPr lang="sl-SI" altLang="sl-SI" sz="1600" b="1"/>
              <a:t>z odlokom cesarice Marije Terezije iz leta 1774</a:t>
            </a:r>
            <a:r>
              <a:rPr lang="sl-SI" altLang="sl-SI" sz="1600"/>
              <a:t>, s katerim je 637 knjig, ki so bile rešene ob požaru, namenila za splošno uporabo knjižnici, ustanovljeni pri ljubljanskem liceju.</a:t>
            </a:r>
            <a:endParaRPr lang="sl-SI" altLang="sl-SI" sz="1600" b="1"/>
          </a:p>
          <a:p>
            <a:pPr eaLnBrk="1" hangingPunct="1">
              <a:lnSpc>
                <a:spcPct val="80000"/>
              </a:lnSpc>
              <a:defRPr/>
            </a:pPr>
            <a:r>
              <a:rPr lang="sl-SI" altLang="sl-SI" sz="1600" b="1"/>
              <a:t>Licejska knjižnica</a:t>
            </a:r>
            <a:r>
              <a:rPr lang="sl-SI" altLang="sl-SI" sz="1600"/>
              <a:t> je že leta 1807 dobila pravico prejemanja obveznega izvoda vseh tiskov z območja dežele Kranjske. Po ukinitvi ljubljanskega liceja leta 1850, je knjižnica postala </a:t>
            </a:r>
            <a:r>
              <a:rPr lang="sl-SI" altLang="sl-SI" sz="1600" b="1"/>
              <a:t>deželna Študijska knjižnica.</a:t>
            </a:r>
            <a:endParaRPr lang="sl-SI" altLang="sl-SI" sz="1600"/>
          </a:p>
          <a:p>
            <a:pPr eaLnBrk="1" hangingPunct="1">
              <a:lnSpc>
                <a:spcPct val="80000"/>
              </a:lnSpc>
              <a:defRPr/>
            </a:pPr>
            <a:r>
              <a:rPr lang="sl-SI" altLang="sl-SI" sz="1600"/>
              <a:t>Leta 1919 je s preimenovanjem </a:t>
            </a:r>
            <a:r>
              <a:rPr lang="sl-SI" altLang="sl-SI" sz="1600" b="1"/>
              <a:t>v Državno študijsko knjižnico</a:t>
            </a:r>
            <a:r>
              <a:rPr lang="sl-SI" altLang="sl-SI" sz="1600"/>
              <a:t> postala osrednja knjižnica za vso Slovenijo.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l-SI" altLang="sl-SI" sz="1600"/>
              <a:t>Leta 1921 je postala </a:t>
            </a:r>
            <a:r>
              <a:rPr lang="sl-SI" altLang="sl-SI" sz="1600" b="1"/>
              <a:t>Državna biblioteka</a:t>
            </a:r>
            <a:r>
              <a:rPr lang="sl-SI" altLang="sl-SI" sz="1600"/>
              <a:t>, v njen fond začeli pritekati še obvezni izvodi iz vseh predelov nekdanje Jugoslavije.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l-SI" altLang="sl-SI" sz="1600"/>
              <a:t>Ob ustanovitvi prve slovenske univerze v Ljubljani leta 1919 je knjižnica prevzela še funkcije in naloge </a:t>
            </a:r>
            <a:r>
              <a:rPr lang="sl-SI" altLang="sl-SI" sz="1600" b="1"/>
              <a:t>centralne univerzitetne knjižnice</a:t>
            </a:r>
            <a:r>
              <a:rPr lang="sl-SI" altLang="sl-SI" sz="1600"/>
              <a:t>. Ljubljana je imela vse do začetka druge svetovne vojne v svoji univerzitetni knjižnici le 18 čitalniških sedežev</a:t>
            </a:r>
            <a:r>
              <a:rPr lang="sl-SI" altLang="sl-SI" sz="1600" b="1"/>
              <a:t>. </a:t>
            </a:r>
            <a:r>
              <a:rPr lang="sl-SI" altLang="sl-SI" sz="1600"/>
              <a:t>Naziv</a:t>
            </a:r>
            <a:r>
              <a:rPr lang="sl-SI" altLang="sl-SI" sz="1600" b="1"/>
              <a:t> Univerzitetna knjižnica v Ljubljani</a:t>
            </a:r>
            <a:r>
              <a:rPr lang="sl-SI" altLang="sl-SI" sz="1600"/>
              <a:t> si je knjižnica pridobila leta 1938.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l-SI" altLang="sl-SI" sz="1600"/>
              <a:t>Načrte za novo Univerzitetno knjižnico je ustvaril </a:t>
            </a:r>
            <a:r>
              <a:rPr lang="sl-SI" altLang="sl-SI" sz="1600" b="1"/>
              <a:t>arhitekt Jože Plečnik v letih 1930-31</a:t>
            </a:r>
            <a:r>
              <a:rPr lang="sl-SI" altLang="sl-SI" sz="1600"/>
              <a:t>. V monumentalno stavbo v neposredni bližini univerze se je knjižnica vselila leta 1941. NUK je </a:t>
            </a:r>
            <a:r>
              <a:rPr lang="sl-SI" altLang="sl-SI" sz="1600" b="1"/>
              <a:t>kulturni spomenik</a:t>
            </a:r>
            <a:r>
              <a:rPr lang="sl-SI" altLang="sl-SI" sz="1600"/>
              <a:t> najvišjega reda.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l-SI" altLang="sl-SI" sz="1600"/>
              <a:t>Leta </a:t>
            </a:r>
            <a:r>
              <a:rPr lang="sl-SI" altLang="sl-SI" sz="1600" b="1"/>
              <a:t>1945</a:t>
            </a:r>
            <a:r>
              <a:rPr lang="sl-SI" altLang="sl-SI" sz="1600"/>
              <a:t> je bil univerzitetni knjižnici priznan tudi pravni </a:t>
            </a:r>
            <a:r>
              <a:rPr lang="sl-SI" altLang="sl-SI" sz="1600" b="1"/>
              <a:t>status slovenske nacionalne knjižnice</a:t>
            </a:r>
            <a:r>
              <a:rPr lang="sl-SI" altLang="sl-SI" sz="1600"/>
              <a:t> in znova spremenjen naziv, postala je </a:t>
            </a:r>
            <a:r>
              <a:rPr lang="sl-SI" altLang="sl-SI" sz="1600" b="1"/>
              <a:t>Narodna in univerzitetna knjižnica v Ljubljani.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5B6480E-9713-4EB0-A662-9C7CDD2AD1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 altLang="sl-SI" b="1"/>
              <a:t>Izjava o poslanstvu knjižnice</a:t>
            </a:r>
            <a:r>
              <a:rPr lang="sl-SI" altLang="sl-SI"/>
              <a:t> 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CD39BB4-7742-42B9-A93D-5BE6C363FF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sl-SI" altLang="sl-SI" sz="2000"/>
              <a:t>NUK </a:t>
            </a:r>
            <a:r>
              <a:rPr lang="sl-SI" altLang="sl-SI" sz="2000" b="1"/>
              <a:t>zbira</a:t>
            </a:r>
            <a:r>
              <a:rPr lang="sl-SI" altLang="sl-SI" sz="2000"/>
              <a:t>, </a:t>
            </a:r>
            <a:r>
              <a:rPr lang="sl-SI" altLang="sl-SI" sz="2000" b="1"/>
              <a:t>hrani</a:t>
            </a:r>
            <a:r>
              <a:rPr lang="sl-SI" altLang="sl-SI" sz="2000"/>
              <a:t>, </a:t>
            </a:r>
            <a:r>
              <a:rPr lang="sl-SI" altLang="sl-SI" sz="2000" b="1"/>
              <a:t>varuje</a:t>
            </a:r>
            <a:r>
              <a:rPr lang="sl-SI" altLang="sl-SI" sz="2000"/>
              <a:t> in </a:t>
            </a:r>
            <a:r>
              <a:rPr lang="sl-SI" altLang="sl-SI" sz="2000" b="1"/>
              <a:t>ohranja pisno kulturno dediščino slovenskega naroda in države</a:t>
            </a:r>
            <a:r>
              <a:rPr lang="sl-SI" altLang="sl-SI" sz="2000"/>
              <a:t> ter omogoča prebivalcem Slovenije in drugih držav </a:t>
            </a:r>
            <a:r>
              <a:rPr lang="sl-SI" altLang="sl-SI" sz="2000" b="1"/>
              <a:t>dostop do znanja in slovenske kulture preteklih in sedanjih rodov.</a:t>
            </a:r>
            <a:endParaRPr lang="sl-SI" altLang="sl-SI" sz="2000"/>
          </a:p>
          <a:p>
            <a:pPr eaLnBrk="1" hangingPunct="1">
              <a:lnSpc>
                <a:spcPct val="80000"/>
              </a:lnSpc>
              <a:defRPr/>
            </a:pPr>
            <a:r>
              <a:rPr lang="sl-SI" altLang="sl-SI" sz="2000"/>
              <a:t>V sodelovanju z domačimi in tujimi knjižnicami zagotavlja svojim uporabnikom </a:t>
            </a:r>
            <a:r>
              <a:rPr lang="sl-SI" altLang="sl-SI" sz="2000" b="1"/>
              <a:t>dostop do svetovne intelektualne in kulturne dediščine</a:t>
            </a:r>
            <a:r>
              <a:rPr lang="sl-SI" altLang="sl-SI" sz="2000"/>
              <a:t> ter jim v procesu ustvarjanja novega znanja pomaga pri informacijskih virih v različnih oblikah in v različnih jezikih.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l-SI" altLang="sl-SI" sz="2000"/>
              <a:t>S svojimi zbirkami in storitvami </a:t>
            </a:r>
            <a:r>
              <a:rPr lang="sl-SI" altLang="sl-SI" sz="2000" b="1"/>
              <a:t>podpira pedagoško in znanstvenoraziskovalno delo Univerze v Ljubljani in drugih visokošolskih zavodov</a:t>
            </a:r>
            <a:r>
              <a:rPr lang="sl-SI" altLang="sl-SI" sz="2000"/>
              <a:t> in služi kot center znanja, namenjen izobraževanju slovenskega prebivalstva.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l-SI" altLang="sl-SI" sz="2000"/>
              <a:t>Z raziskovalno, razvojno in izobraževalno dejavnostjo na področju knjižničarstva aktivno </a:t>
            </a:r>
            <a:r>
              <a:rPr lang="sl-SI" altLang="sl-SI" sz="2000" b="1"/>
              <a:t>sooblikuje slovenski knjižnični sistem</a:t>
            </a:r>
            <a:r>
              <a:rPr lang="sl-SI" altLang="sl-SI" sz="2000"/>
              <a:t> in prispeva k teoretičnim in praktičnim spoznanjem v bibliotekarstvu in informacijski znanosti.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4019E0A6-C2AB-49B3-AEA6-A59696997C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 altLang="sl-SI" b="1"/>
              <a:t>Viz</a:t>
            </a:r>
            <a:r>
              <a:rPr lang="en-US" altLang="sl-SI" b="1"/>
              <a:t>i</a:t>
            </a:r>
            <a:r>
              <a:rPr lang="sl-SI" altLang="sl-SI" b="1"/>
              <a:t>ja knjižnice</a:t>
            </a:r>
            <a:r>
              <a:rPr lang="sl-SI" altLang="sl-SI"/>
              <a:t> 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46DF537-E0CE-4B70-B27C-994FA1A527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sl-SI" altLang="sl-SI" sz="1600"/>
              <a:t>Knjižnica želi omogočiti najširši možen </a:t>
            </a:r>
            <a:r>
              <a:rPr lang="sl-SI" altLang="sl-SI" sz="1600" b="1"/>
              <a:t>dostop do slovenske in svetovne intelektualne, znanstvene in kulturne dediščine</a:t>
            </a:r>
            <a:r>
              <a:rPr lang="sl-SI" altLang="sl-SI" sz="1600"/>
              <a:t>. Vsi informacijski viri naj bi postali vsakomur dostopni s pomočjo elektronskega dostopa.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l-SI" altLang="sl-SI" sz="1600"/>
              <a:t>Vzdržuje in ohranjajo svojo knjižnično zbirko in prevzema </a:t>
            </a:r>
            <a:r>
              <a:rPr lang="sl-SI" altLang="sl-SI" sz="1600" b="1"/>
              <a:t>aktivno vlogo pri digitalizaciji obstoječih knjižničnih gradiv ter zbiranju in ohranjanju informacijskih virov v elektronski obliki</a:t>
            </a:r>
            <a:r>
              <a:rPr lang="sl-SI" altLang="sl-SI" sz="1600"/>
              <a:t>. Pri tem sodeluje z drugimi knjižnicami in organizacijami. Uporabnikom zagotavlja dostop do baze znanja.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l-SI" altLang="sl-SI" sz="1600" b="1"/>
              <a:t>Tesno sodeluje s svojimi uporabniki in razvija storitve, ki bodo zadovoljevale njihove potrebe</a:t>
            </a:r>
            <a:r>
              <a:rPr lang="sl-SI" altLang="sl-SI" sz="1600"/>
              <a:t>. Postati hoče še bolj prepoznavna v okolju in prebivalce Slovenije ozveščati o koristnosti knjižnice za kulturni razvoj naroda. NUK si prizadeva, da bi se približala najširšemu krogu prebivalstva.</a:t>
            </a:r>
            <a:endParaRPr lang="sl-SI" altLang="sl-SI" sz="1600" b="1"/>
          </a:p>
          <a:p>
            <a:pPr eaLnBrk="1" hangingPunct="1">
              <a:lnSpc>
                <a:spcPct val="80000"/>
              </a:lnSpc>
              <a:defRPr/>
            </a:pPr>
            <a:r>
              <a:rPr lang="sl-SI" altLang="sl-SI" sz="1600" b="1"/>
              <a:t>Obstoječe storitve preoblikuje v smeri digitalizacije, decentralizacije in distribucije</a:t>
            </a:r>
            <a:r>
              <a:rPr lang="sl-SI" altLang="sl-SI" sz="1600"/>
              <a:t>. Možnosti za njihov razvoj isče v povezavi z drugimi.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l-SI" altLang="sl-SI" sz="1600"/>
              <a:t>Z vključevanjem knjižnične zbirke v nacionalno in mednarodno omrežje kulturnih in znanstvenih virov postaja NUK del vse bolj svetovna mreža znanja. Še naprej pa deluje kot </a:t>
            </a:r>
            <a:r>
              <a:rPr lang="sl-SI" altLang="sl-SI" sz="1600" b="1"/>
              <a:t>osrednje mesto za izobraževanje, raziskovanje in preživljanje prostega časa prebivalstva</a:t>
            </a:r>
            <a:r>
              <a:rPr lang="sl-SI" altLang="sl-SI" sz="160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F1CC1AE-BFC9-4181-B74E-2AFBA93B0C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 altLang="sl-SI" b="1"/>
              <a:t>Temeljne vrednote knjižnice</a:t>
            </a:r>
            <a:r>
              <a:rPr lang="sl-SI" altLang="sl-SI"/>
              <a:t> 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8A14B7C-AD83-4AE5-BD36-CE12CFF674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sl-SI" altLang="sl-SI" sz="2400" dirty="0"/>
              <a:t>spoštljiv odnos do nacionalne pisne kulturne dediščine,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l-SI" altLang="sl-SI" sz="2400" dirty="0"/>
              <a:t>spoštovanje intelektualne ustvarjalnosti lastnega in drugih narodov,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l-SI" altLang="sl-SI" sz="2400" dirty="0"/>
              <a:t>spoštovanje načela splošne dostopnosti informacij,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l-SI" altLang="sl-SI" sz="2400" dirty="0"/>
              <a:t>usmerjenost k čim uspešnejšemu zadovoljevanju informacijskih potreb in želja uporabnikov,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l-SI" altLang="sl-SI" sz="2400" dirty="0"/>
              <a:t>prijaznost do uporabnikov,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l-SI" altLang="sl-SI" sz="2400" dirty="0"/>
              <a:t>odličnost, kakovost in relevantnost storitev in proizvodov,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l-SI" altLang="sl-SI" sz="2400" dirty="0"/>
              <a:t>ustvarjalno odzivanje na spremembe v okolju,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l-SI" altLang="sl-SI" sz="2400" dirty="0"/>
              <a:t>strokovnost in </a:t>
            </a:r>
            <a:r>
              <a:rPr lang="sl-SI" altLang="sl-SI" sz="2400"/>
              <a:t>kompetentnost zaposlenih</a:t>
            </a:r>
            <a:endParaRPr lang="sl-SI" altLang="sl-SI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1F732DC-B5D1-4815-9900-078DE6C23F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 altLang="sl-SI"/>
              <a:t>Viri in literatura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B3DF636B-B9C1-4341-8191-3D32A01025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 altLang="sl-SI"/>
              <a:t>NUK </a:t>
            </a:r>
            <a:r>
              <a:rPr lang="sl-SI" altLang="sl-SI">
                <a:hlinkClick r:id="rId2"/>
              </a:rPr>
              <a:t>http://www.nuk.uni-lj.si/nuk.asp</a:t>
            </a:r>
            <a:r>
              <a:rPr lang="sl-SI" altLang="sl-SI"/>
              <a:t>. Ljubljana, 2009</a:t>
            </a:r>
          </a:p>
          <a:p>
            <a:pPr eaLnBrk="1" hangingPunct="1">
              <a:defRPr/>
            </a:pPr>
            <a:r>
              <a:rPr lang="sl-SI" altLang="sl-SI"/>
              <a:t>Slikovno gradivo </a:t>
            </a:r>
            <a:r>
              <a:rPr lang="sl-SI" altLang="sl-SI">
                <a:hlinkClick r:id="rId3"/>
              </a:rPr>
              <a:t>http://www.burger.si/QTVR/Ljubljana/NUK/NUK01.jpg</a:t>
            </a:r>
            <a:r>
              <a:rPr lang="sl-SI" altLang="sl-SI"/>
              <a:t>. Ljubljana, 2009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sl-SI" altLang="sl-SI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atellite Dish">
  <a:themeElements>
    <a:clrScheme name="Satellite Dish 4">
      <a:dk1>
        <a:srgbClr val="666A5C"/>
      </a:dk1>
      <a:lt1>
        <a:srgbClr val="FFFFFF"/>
      </a:lt1>
      <a:dk2>
        <a:srgbClr val="757868"/>
      </a:dk2>
      <a:lt2>
        <a:srgbClr val="C4C3AA"/>
      </a:lt2>
      <a:accent1>
        <a:srgbClr val="9AC2C0"/>
      </a:accent1>
      <a:accent2>
        <a:srgbClr val="4D4F45"/>
      </a:accent2>
      <a:accent3>
        <a:srgbClr val="BDBEB9"/>
      </a:accent3>
      <a:accent4>
        <a:srgbClr val="DADADA"/>
      </a:accent4>
      <a:accent5>
        <a:srgbClr val="CADDDC"/>
      </a:accent5>
      <a:accent6>
        <a:srgbClr val="45473E"/>
      </a:accent6>
      <a:hlink>
        <a:srgbClr val="009999"/>
      </a:hlink>
      <a:folHlink>
        <a:srgbClr val="BFCB4F"/>
      </a:folHlink>
    </a:clrScheme>
    <a:fontScheme name="Satellite Dish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tellite Dish 1">
        <a:dk1>
          <a:srgbClr val="660000"/>
        </a:dk1>
        <a:lt1>
          <a:srgbClr val="FFFFFF"/>
        </a:lt1>
        <a:dk2>
          <a:srgbClr val="A80000"/>
        </a:dk2>
        <a:lt2>
          <a:srgbClr val="FFFF99"/>
        </a:lt2>
        <a:accent1>
          <a:srgbClr val="FF6600"/>
        </a:accent1>
        <a:accent2>
          <a:srgbClr val="6A0000"/>
        </a:accent2>
        <a:accent3>
          <a:srgbClr val="D1AAAA"/>
        </a:accent3>
        <a:accent4>
          <a:srgbClr val="DADADA"/>
        </a:accent4>
        <a:accent5>
          <a:srgbClr val="FFB8AA"/>
        </a:accent5>
        <a:accent6>
          <a:srgbClr val="5F00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2">
        <a:dk1>
          <a:srgbClr val="6A4700"/>
        </a:dk1>
        <a:lt1>
          <a:srgbClr val="FFFFFF"/>
        </a:lt1>
        <a:dk2>
          <a:srgbClr val="522900"/>
        </a:dk2>
        <a:lt2>
          <a:srgbClr val="FFFF99"/>
        </a:lt2>
        <a:accent1>
          <a:srgbClr val="CC9900"/>
        </a:accent1>
        <a:accent2>
          <a:srgbClr val="9C7300"/>
        </a:accent2>
        <a:accent3>
          <a:srgbClr val="B3ACAA"/>
        </a:accent3>
        <a:accent4>
          <a:srgbClr val="DADADA"/>
        </a:accent4>
        <a:accent5>
          <a:srgbClr val="E2CAAA"/>
        </a:accent5>
        <a:accent6>
          <a:srgbClr val="8D6800"/>
        </a:accent6>
        <a:hlink>
          <a:srgbClr val="FF99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3">
        <a:dk1>
          <a:srgbClr val="495630"/>
        </a:dk1>
        <a:lt1>
          <a:srgbClr val="FFFFCC"/>
        </a:lt1>
        <a:dk2>
          <a:srgbClr val="2D361C"/>
        </a:dk2>
        <a:lt2>
          <a:srgbClr val="BAD38D"/>
        </a:lt2>
        <a:accent1>
          <a:srgbClr val="68803E"/>
        </a:accent1>
        <a:accent2>
          <a:srgbClr val="556636"/>
        </a:accent2>
        <a:accent3>
          <a:srgbClr val="ADAEAB"/>
        </a:accent3>
        <a:accent4>
          <a:srgbClr val="DADAAE"/>
        </a:accent4>
        <a:accent5>
          <a:srgbClr val="B9C0AF"/>
        </a:accent5>
        <a:accent6>
          <a:srgbClr val="4C5C30"/>
        </a:accent6>
        <a:hlink>
          <a:srgbClr val="339933"/>
        </a:hlink>
        <a:folHlink>
          <a:srgbClr val="D9D4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4">
        <a:dk1>
          <a:srgbClr val="666A5C"/>
        </a:dk1>
        <a:lt1>
          <a:srgbClr val="FFFFFF"/>
        </a:lt1>
        <a:dk2>
          <a:srgbClr val="757868"/>
        </a:dk2>
        <a:lt2>
          <a:srgbClr val="C4C3AA"/>
        </a:lt2>
        <a:accent1>
          <a:srgbClr val="9AC2C0"/>
        </a:accent1>
        <a:accent2>
          <a:srgbClr val="4D4F45"/>
        </a:accent2>
        <a:accent3>
          <a:srgbClr val="BDBEB9"/>
        </a:accent3>
        <a:accent4>
          <a:srgbClr val="DADADA"/>
        </a:accent4>
        <a:accent5>
          <a:srgbClr val="CADDDC"/>
        </a:accent5>
        <a:accent6>
          <a:srgbClr val="45473E"/>
        </a:accent6>
        <a:hlink>
          <a:srgbClr val="009999"/>
        </a:hlink>
        <a:folHlink>
          <a:srgbClr val="BFCB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5">
        <a:dk1>
          <a:srgbClr val="006664"/>
        </a:dk1>
        <a:lt1>
          <a:srgbClr val="FFFFFF"/>
        </a:lt1>
        <a:dk2>
          <a:srgbClr val="00908D"/>
        </a:dk2>
        <a:lt2>
          <a:srgbClr val="ADE5CD"/>
        </a:lt2>
        <a:accent1>
          <a:srgbClr val="00CCFF"/>
        </a:accent1>
        <a:accent2>
          <a:srgbClr val="006666"/>
        </a:accent2>
        <a:accent3>
          <a:srgbClr val="AAC6C5"/>
        </a:accent3>
        <a:accent4>
          <a:srgbClr val="DADADA"/>
        </a:accent4>
        <a:accent5>
          <a:srgbClr val="AAE2FF"/>
        </a:accent5>
        <a:accent6>
          <a:srgbClr val="005C5C"/>
        </a:accent6>
        <a:hlink>
          <a:srgbClr val="6DD8DB"/>
        </a:hlink>
        <a:folHlink>
          <a:srgbClr val="C5E2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6">
        <a:dk1>
          <a:srgbClr val="000000"/>
        </a:dk1>
        <a:lt1>
          <a:srgbClr val="DDDCC5"/>
        </a:lt1>
        <a:dk2>
          <a:srgbClr val="000000"/>
        </a:dk2>
        <a:lt2>
          <a:srgbClr val="B9B695"/>
        </a:lt2>
        <a:accent1>
          <a:srgbClr val="EAEBE9"/>
        </a:accent1>
        <a:accent2>
          <a:srgbClr val="BFBFAB"/>
        </a:accent2>
        <a:accent3>
          <a:srgbClr val="EBEBDF"/>
        </a:accent3>
        <a:accent4>
          <a:srgbClr val="000000"/>
        </a:accent4>
        <a:accent5>
          <a:srgbClr val="F3F3F2"/>
        </a:accent5>
        <a:accent6>
          <a:srgbClr val="ADAD9B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tellite Dish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6699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ADB8CA"/>
        </a:accent5>
        <a:accent6>
          <a:srgbClr val="555555"/>
        </a:accent6>
        <a:hlink>
          <a:srgbClr val="BBE5FF"/>
        </a:hlink>
        <a:folHlink>
          <a:srgbClr val="B6B3E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8">
        <a:dk1>
          <a:srgbClr val="000090"/>
        </a:dk1>
        <a:lt1>
          <a:srgbClr val="EAEAEA"/>
        </a:lt1>
        <a:dk2>
          <a:srgbClr val="3A3AB2"/>
        </a:dk2>
        <a:lt2>
          <a:srgbClr val="CAD4DC"/>
        </a:lt2>
        <a:accent1>
          <a:srgbClr val="3974AF"/>
        </a:accent1>
        <a:accent2>
          <a:srgbClr val="232369"/>
        </a:accent2>
        <a:accent3>
          <a:srgbClr val="AEAED5"/>
        </a:accent3>
        <a:accent4>
          <a:srgbClr val="C8C8C8"/>
        </a:accent4>
        <a:accent5>
          <a:srgbClr val="AEBCD4"/>
        </a:accent5>
        <a:accent6>
          <a:srgbClr val="1F1F5E"/>
        </a:accent6>
        <a:hlink>
          <a:srgbClr val="00CCFF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9">
        <a:dk1>
          <a:srgbClr val="9C9C9C"/>
        </a:dk1>
        <a:lt1>
          <a:srgbClr val="FFFFFF"/>
        </a:lt1>
        <a:dk2>
          <a:srgbClr val="8696CA"/>
        </a:dk2>
        <a:lt2>
          <a:srgbClr val="FFFFFF"/>
        </a:lt2>
        <a:accent1>
          <a:srgbClr val="97D1D5"/>
        </a:accent1>
        <a:accent2>
          <a:srgbClr val="666699"/>
        </a:accent2>
        <a:accent3>
          <a:srgbClr val="C3C9E1"/>
        </a:accent3>
        <a:accent4>
          <a:srgbClr val="DADADA"/>
        </a:accent4>
        <a:accent5>
          <a:srgbClr val="C9E5E7"/>
        </a:accent5>
        <a:accent6>
          <a:srgbClr val="5C5C8A"/>
        </a:accent6>
        <a:hlink>
          <a:srgbClr val="0000FF"/>
        </a:hlink>
        <a:folHlink>
          <a:srgbClr val="00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Satellite Dish</Template>
  <TotalTime>0</TotalTime>
  <Words>639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Verdana</vt:lpstr>
      <vt:lpstr>Wingdings</vt:lpstr>
      <vt:lpstr>Satellite Dish</vt:lpstr>
      <vt:lpstr>Chart</vt:lpstr>
      <vt:lpstr>NUK - Narodna in Univerzitetna Knjižnica</vt:lpstr>
      <vt:lpstr>Zgodovina</vt:lpstr>
      <vt:lpstr>Izjava o poslanstvu knjižnice </vt:lpstr>
      <vt:lpstr>Vizija knjižnice </vt:lpstr>
      <vt:lpstr>Temeljne vrednote knjižnice </vt:lpstr>
      <vt:lpstr>Viri in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2019-06-03T09:05:59Z</dcterms:created>
  <dcterms:modified xsi:type="dcterms:W3CDTF">2019-06-03T09:05:59Z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