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21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a:t>Kliknite, če želite urediti slog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p>
        </p:txBody>
      </p:sp>
      <p:sp>
        <p:nvSpPr>
          <p:cNvPr id="4" name="Ograda datuma 3">
            <a:extLst>
              <a:ext uri="{FF2B5EF4-FFF2-40B4-BE49-F238E27FC236}">
                <a16:creationId xmlns:a16="http://schemas.microsoft.com/office/drawing/2014/main" id="{5E11E3FE-0FED-4F9F-B877-F5370A4D381C}"/>
              </a:ext>
            </a:extLst>
          </p:cNvPr>
          <p:cNvSpPr>
            <a:spLocks noGrp="1"/>
          </p:cNvSpPr>
          <p:nvPr>
            <p:ph type="dt" sz="half" idx="10"/>
          </p:nvPr>
        </p:nvSpPr>
        <p:spPr/>
        <p:txBody>
          <a:bodyPr/>
          <a:lstStyle>
            <a:lvl1pPr>
              <a:defRPr/>
            </a:lvl1pPr>
          </a:lstStyle>
          <a:p>
            <a:pPr>
              <a:defRPr/>
            </a:pPr>
            <a:fld id="{818E5F52-BAF3-4441-8D5F-5991C60D51B6}" type="datetimeFigureOut">
              <a:rPr lang="sl-SI"/>
              <a:pPr>
                <a:defRPr/>
              </a:pPr>
              <a:t>3. 06. 2019</a:t>
            </a:fld>
            <a:endParaRPr lang="sl-SI"/>
          </a:p>
        </p:txBody>
      </p:sp>
      <p:sp>
        <p:nvSpPr>
          <p:cNvPr id="5" name="Ograda noge 4">
            <a:extLst>
              <a:ext uri="{FF2B5EF4-FFF2-40B4-BE49-F238E27FC236}">
                <a16:creationId xmlns:a16="http://schemas.microsoft.com/office/drawing/2014/main" id="{31B76390-6878-4A0B-9C6E-4440B372F00B}"/>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9C94F362-2214-42E4-9F72-E82C860DC716}"/>
              </a:ext>
            </a:extLst>
          </p:cNvPr>
          <p:cNvSpPr>
            <a:spLocks noGrp="1"/>
          </p:cNvSpPr>
          <p:nvPr>
            <p:ph type="sldNum" sz="quarter" idx="12"/>
          </p:nvPr>
        </p:nvSpPr>
        <p:spPr/>
        <p:txBody>
          <a:bodyPr/>
          <a:lstStyle>
            <a:lvl1pPr>
              <a:defRPr/>
            </a:lvl1pPr>
          </a:lstStyle>
          <a:p>
            <a:fld id="{B23DFFCD-1AB1-4CC7-A022-65A6C54F0131}" type="slidenum">
              <a:rPr lang="sl-SI" altLang="sl-SI"/>
              <a:pPr/>
              <a:t>‹#›</a:t>
            </a:fld>
            <a:endParaRPr lang="sl-SI" altLang="sl-SI"/>
          </a:p>
        </p:txBody>
      </p:sp>
    </p:spTree>
    <p:extLst>
      <p:ext uri="{BB962C8B-B14F-4D97-AF65-F5344CB8AC3E}">
        <p14:creationId xmlns:p14="http://schemas.microsoft.com/office/powerpoint/2010/main" val="427485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AC5A7B06-FBC4-4C27-87B7-FD017119FFB4}"/>
              </a:ext>
            </a:extLst>
          </p:cNvPr>
          <p:cNvSpPr>
            <a:spLocks noGrp="1"/>
          </p:cNvSpPr>
          <p:nvPr>
            <p:ph type="dt" sz="half" idx="10"/>
          </p:nvPr>
        </p:nvSpPr>
        <p:spPr/>
        <p:txBody>
          <a:bodyPr/>
          <a:lstStyle>
            <a:lvl1pPr>
              <a:defRPr/>
            </a:lvl1pPr>
          </a:lstStyle>
          <a:p>
            <a:pPr>
              <a:defRPr/>
            </a:pPr>
            <a:fld id="{523AE8DE-DEA9-4B21-A581-DBCC2560CFB3}" type="datetimeFigureOut">
              <a:rPr lang="sl-SI"/>
              <a:pPr>
                <a:defRPr/>
              </a:pPr>
              <a:t>3. 06. 2019</a:t>
            </a:fld>
            <a:endParaRPr lang="sl-SI"/>
          </a:p>
        </p:txBody>
      </p:sp>
      <p:sp>
        <p:nvSpPr>
          <p:cNvPr id="5" name="Ograda noge 4">
            <a:extLst>
              <a:ext uri="{FF2B5EF4-FFF2-40B4-BE49-F238E27FC236}">
                <a16:creationId xmlns:a16="http://schemas.microsoft.com/office/drawing/2014/main" id="{33A6222B-AA01-417F-906D-608050ADEC61}"/>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27335F23-E0E1-4F4B-9382-B1CFBC952F46}"/>
              </a:ext>
            </a:extLst>
          </p:cNvPr>
          <p:cNvSpPr>
            <a:spLocks noGrp="1"/>
          </p:cNvSpPr>
          <p:nvPr>
            <p:ph type="sldNum" sz="quarter" idx="12"/>
          </p:nvPr>
        </p:nvSpPr>
        <p:spPr/>
        <p:txBody>
          <a:bodyPr/>
          <a:lstStyle>
            <a:lvl1pPr>
              <a:defRPr/>
            </a:lvl1pPr>
          </a:lstStyle>
          <a:p>
            <a:fld id="{83E07697-33CF-49D8-859A-63DB92AB9DE2}" type="slidenum">
              <a:rPr lang="sl-SI" altLang="sl-SI"/>
              <a:pPr/>
              <a:t>‹#›</a:t>
            </a:fld>
            <a:endParaRPr lang="sl-SI" altLang="sl-SI"/>
          </a:p>
        </p:txBody>
      </p:sp>
    </p:spTree>
    <p:extLst>
      <p:ext uri="{BB962C8B-B14F-4D97-AF65-F5344CB8AC3E}">
        <p14:creationId xmlns:p14="http://schemas.microsoft.com/office/powerpoint/2010/main" val="253543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a:t>Kliknite, če želite urediti slog naslova matrice</a:t>
            </a:r>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71093055-5CC2-4697-BE0E-B850EBBE1B6F}"/>
              </a:ext>
            </a:extLst>
          </p:cNvPr>
          <p:cNvSpPr>
            <a:spLocks noGrp="1"/>
          </p:cNvSpPr>
          <p:nvPr>
            <p:ph type="dt" sz="half" idx="10"/>
          </p:nvPr>
        </p:nvSpPr>
        <p:spPr/>
        <p:txBody>
          <a:bodyPr/>
          <a:lstStyle>
            <a:lvl1pPr>
              <a:defRPr/>
            </a:lvl1pPr>
          </a:lstStyle>
          <a:p>
            <a:pPr>
              <a:defRPr/>
            </a:pPr>
            <a:fld id="{6B40CF91-A423-4B23-ACB7-84CA26D6A16D}" type="datetimeFigureOut">
              <a:rPr lang="sl-SI"/>
              <a:pPr>
                <a:defRPr/>
              </a:pPr>
              <a:t>3. 06. 2019</a:t>
            </a:fld>
            <a:endParaRPr lang="sl-SI"/>
          </a:p>
        </p:txBody>
      </p:sp>
      <p:sp>
        <p:nvSpPr>
          <p:cNvPr id="5" name="Ograda noge 4">
            <a:extLst>
              <a:ext uri="{FF2B5EF4-FFF2-40B4-BE49-F238E27FC236}">
                <a16:creationId xmlns:a16="http://schemas.microsoft.com/office/drawing/2014/main" id="{545694EF-C728-4713-92EB-DF6AE4E967E5}"/>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E471CB77-FE69-43BC-96BD-25841022BF83}"/>
              </a:ext>
            </a:extLst>
          </p:cNvPr>
          <p:cNvSpPr>
            <a:spLocks noGrp="1"/>
          </p:cNvSpPr>
          <p:nvPr>
            <p:ph type="sldNum" sz="quarter" idx="12"/>
          </p:nvPr>
        </p:nvSpPr>
        <p:spPr/>
        <p:txBody>
          <a:bodyPr/>
          <a:lstStyle>
            <a:lvl1pPr>
              <a:defRPr/>
            </a:lvl1pPr>
          </a:lstStyle>
          <a:p>
            <a:fld id="{72634D4F-0C27-4A2B-A1B9-58A839B2D8A0}" type="slidenum">
              <a:rPr lang="sl-SI" altLang="sl-SI"/>
              <a:pPr/>
              <a:t>‹#›</a:t>
            </a:fld>
            <a:endParaRPr lang="sl-SI" altLang="sl-SI"/>
          </a:p>
        </p:txBody>
      </p:sp>
    </p:spTree>
    <p:extLst>
      <p:ext uri="{BB962C8B-B14F-4D97-AF65-F5344CB8AC3E}">
        <p14:creationId xmlns:p14="http://schemas.microsoft.com/office/powerpoint/2010/main" val="78138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FEB94083-8C74-4ED7-8707-417C61E915FB}"/>
              </a:ext>
            </a:extLst>
          </p:cNvPr>
          <p:cNvSpPr>
            <a:spLocks noGrp="1"/>
          </p:cNvSpPr>
          <p:nvPr>
            <p:ph type="dt" sz="half" idx="10"/>
          </p:nvPr>
        </p:nvSpPr>
        <p:spPr/>
        <p:txBody>
          <a:bodyPr/>
          <a:lstStyle>
            <a:lvl1pPr>
              <a:defRPr/>
            </a:lvl1pPr>
          </a:lstStyle>
          <a:p>
            <a:pPr>
              <a:defRPr/>
            </a:pPr>
            <a:fld id="{FF2A7190-5B1D-4E0C-B324-460712B58352}" type="datetimeFigureOut">
              <a:rPr lang="sl-SI"/>
              <a:pPr>
                <a:defRPr/>
              </a:pPr>
              <a:t>3. 06. 2019</a:t>
            </a:fld>
            <a:endParaRPr lang="sl-SI"/>
          </a:p>
        </p:txBody>
      </p:sp>
      <p:sp>
        <p:nvSpPr>
          <p:cNvPr id="5" name="Ograda noge 4">
            <a:extLst>
              <a:ext uri="{FF2B5EF4-FFF2-40B4-BE49-F238E27FC236}">
                <a16:creationId xmlns:a16="http://schemas.microsoft.com/office/drawing/2014/main" id="{A76A31B5-7C30-44A9-936D-47E2BC5AD345}"/>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D48DF1AB-03D9-4061-B090-7975EF0614BC}"/>
              </a:ext>
            </a:extLst>
          </p:cNvPr>
          <p:cNvSpPr>
            <a:spLocks noGrp="1"/>
          </p:cNvSpPr>
          <p:nvPr>
            <p:ph type="sldNum" sz="quarter" idx="12"/>
          </p:nvPr>
        </p:nvSpPr>
        <p:spPr/>
        <p:txBody>
          <a:bodyPr/>
          <a:lstStyle>
            <a:lvl1pPr>
              <a:defRPr/>
            </a:lvl1pPr>
          </a:lstStyle>
          <a:p>
            <a:fld id="{FA508C47-8C44-4233-8A35-A9816688E9E0}" type="slidenum">
              <a:rPr lang="sl-SI" altLang="sl-SI"/>
              <a:pPr/>
              <a:t>‹#›</a:t>
            </a:fld>
            <a:endParaRPr lang="sl-SI" altLang="sl-SI"/>
          </a:p>
        </p:txBody>
      </p:sp>
    </p:spTree>
    <p:extLst>
      <p:ext uri="{BB962C8B-B14F-4D97-AF65-F5344CB8AC3E}">
        <p14:creationId xmlns:p14="http://schemas.microsoft.com/office/powerpoint/2010/main" val="40974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a:t>Kliknite, če želite urediti slog naslova matrice</a:t>
            </a:r>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če želite urediti sloge besedila matrice</a:t>
            </a:r>
          </a:p>
        </p:txBody>
      </p:sp>
      <p:sp>
        <p:nvSpPr>
          <p:cNvPr id="4" name="Ograda datuma 3">
            <a:extLst>
              <a:ext uri="{FF2B5EF4-FFF2-40B4-BE49-F238E27FC236}">
                <a16:creationId xmlns:a16="http://schemas.microsoft.com/office/drawing/2014/main" id="{AE88FE93-99DB-4C6C-B02A-24F2AE870429}"/>
              </a:ext>
            </a:extLst>
          </p:cNvPr>
          <p:cNvSpPr>
            <a:spLocks noGrp="1"/>
          </p:cNvSpPr>
          <p:nvPr>
            <p:ph type="dt" sz="half" idx="10"/>
          </p:nvPr>
        </p:nvSpPr>
        <p:spPr/>
        <p:txBody>
          <a:bodyPr/>
          <a:lstStyle>
            <a:lvl1pPr>
              <a:defRPr/>
            </a:lvl1pPr>
          </a:lstStyle>
          <a:p>
            <a:pPr>
              <a:defRPr/>
            </a:pPr>
            <a:fld id="{DB384AFF-F948-4978-A1BC-E27E2503E836}" type="datetimeFigureOut">
              <a:rPr lang="sl-SI"/>
              <a:pPr>
                <a:defRPr/>
              </a:pPr>
              <a:t>3. 06. 2019</a:t>
            </a:fld>
            <a:endParaRPr lang="sl-SI"/>
          </a:p>
        </p:txBody>
      </p:sp>
      <p:sp>
        <p:nvSpPr>
          <p:cNvPr id="5" name="Ograda noge 4">
            <a:extLst>
              <a:ext uri="{FF2B5EF4-FFF2-40B4-BE49-F238E27FC236}">
                <a16:creationId xmlns:a16="http://schemas.microsoft.com/office/drawing/2014/main" id="{6B47A496-6C5D-4043-ABFC-7015CAE7EEA7}"/>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5D9E9039-3F50-4360-93FF-20B229A514EF}"/>
              </a:ext>
            </a:extLst>
          </p:cNvPr>
          <p:cNvSpPr>
            <a:spLocks noGrp="1"/>
          </p:cNvSpPr>
          <p:nvPr>
            <p:ph type="sldNum" sz="quarter" idx="12"/>
          </p:nvPr>
        </p:nvSpPr>
        <p:spPr/>
        <p:txBody>
          <a:bodyPr/>
          <a:lstStyle>
            <a:lvl1pPr>
              <a:defRPr/>
            </a:lvl1pPr>
          </a:lstStyle>
          <a:p>
            <a:fld id="{A67729E5-857E-4F1D-AA82-BF70F4096206}" type="slidenum">
              <a:rPr lang="sl-SI" altLang="sl-SI"/>
              <a:pPr/>
              <a:t>‹#›</a:t>
            </a:fld>
            <a:endParaRPr lang="sl-SI" altLang="sl-SI"/>
          </a:p>
        </p:txBody>
      </p:sp>
    </p:spTree>
    <p:extLst>
      <p:ext uri="{BB962C8B-B14F-4D97-AF65-F5344CB8AC3E}">
        <p14:creationId xmlns:p14="http://schemas.microsoft.com/office/powerpoint/2010/main" val="231207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datuma 3">
            <a:extLst>
              <a:ext uri="{FF2B5EF4-FFF2-40B4-BE49-F238E27FC236}">
                <a16:creationId xmlns:a16="http://schemas.microsoft.com/office/drawing/2014/main" id="{0D49F3D2-B8FA-41B9-949E-37B106F63E89}"/>
              </a:ext>
            </a:extLst>
          </p:cNvPr>
          <p:cNvSpPr>
            <a:spLocks noGrp="1"/>
          </p:cNvSpPr>
          <p:nvPr>
            <p:ph type="dt" sz="half" idx="10"/>
          </p:nvPr>
        </p:nvSpPr>
        <p:spPr/>
        <p:txBody>
          <a:bodyPr/>
          <a:lstStyle>
            <a:lvl1pPr>
              <a:defRPr/>
            </a:lvl1pPr>
          </a:lstStyle>
          <a:p>
            <a:pPr>
              <a:defRPr/>
            </a:pPr>
            <a:fld id="{E607A614-EFEF-464E-B177-0E250C211B24}" type="datetimeFigureOut">
              <a:rPr lang="sl-SI"/>
              <a:pPr>
                <a:defRPr/>
              </a:pPr>
              <a:t>3. 06. 2019</a:t>
            </a:fld>
            <a:endParaRPr lang="sl-SI"/>
          </a:p>
        </p:txBody>
      </p:sp>
      <p:sp>
        <p:nvSpPr>
          <p:cNvPr id="6" name="Ograda noge 4">
            <a:extLst>
              <a:ext uri="{FF2B5EF4-FFF2-40B4-BE49-F238E27FC236}">
                <a16:creationId xmlns:a16="http://schemas.microsoft.com/office/drawing/2014/main" id="{B729FC1B-8062-4BBC-81BC-5502D48D503C}"/>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98377D23-BDF3-493D-84D8-B7EC4460B19D}"/>
              </a:ext>
            </a:extLst>
          </p:cNvPr>
          <p:cNvSpPr>
            <a:spLocks noGrp="1"/>
          </p:cNvSpPr>
          <p:nvPr>
            <p:ph type="sldNum" sz="quarter" idx="12"/>
          </p:nvPr>
        </p:nvSpPr>
        <p:spPr/>
        <p:txBody>
          <a:bodyPr/>
          <a:lstStyle>
            <a:lvl1pPr>
              <a:defRPr/>
            </a:lvl1pPr>
          </a:lstStyle>
          <a:p>
            <a:fld id="{4CB84393-6FF3-4E67-9435-3DCA40268FFE}" type="slidenum">
              <a:rPr lang="sl-SI" altLang="sl-SI"/>
              <a:pPr/>
              <a:t>‹#›</a:t>
            </a:fld>
            <a:endParaRPr lang="sl-SI" altLang="sl-SI"/>
          </a:p>
        </p:txBody>
      </p:sp>
    </p:spTree>
    <p:extLst>
      <p:ext uri="{BB962C8B-B14F-4D97-AF65-F5344CB8AC3E}">
        <p14:creationId xmlns:p14="http://schemas.microsoft.com/office/powerpoint/2010/main" val="159238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a:t>Kliknite, če želite urediti slog naslova matrice</a:t>
            </a:r>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grada datuma 3">
            <a:extLst>
              <a:ext uri="{FF2B5EF4-FFF2-40B4-BE49-F238E27FC236}">
                <a16:creationId xmlns:a16="http://schemas.microsoft.com/office/drawing/2014/main" id="{90C3FAEC-66D2-4713-BD8E-DF4D37EB9A8D}"/>
              </a:ext>
            </a:extLst>
          </p:cNvPr>
          <p:cNvSpPr>
            <a:spLocks noGrp="1"/>
          </p:cNvSpPr>
          <p:nvPr>
            <p:ph type="dt" sz="half" idx="10"/>
          </p:nvPr>
        </p:nvSpPr>
        <p:spPr/>
        <p:txBody>
          <a:bodyPr/>
          <a:lstStyle>
            <a:lvl1pPr>
              <a:defRPr/>
            </a:lvl1pPr>
          </a:lstStyle>
          <a:p>
            <a:pPr>
              <a:defRPr/>
            </a:pPr>
            <a:fld id="{71DEAFF4-BEB0-4B74-B817-B2A1E35F2E6F}" type="datetimeFigureOut">
              <a:rPr lang="sl-SI"/>
              <a:pPr>
                <a:defRPr/>
              </a:pPr>
              <a:t>3. 06. 2019</a:t>
            </a:fld>
            <a:endParaRPr lang="sl-SI"/>
          </a:p>
        </p:txBody>
      </p:sp>
      <p:sp>
        <p:nvSpPr>
          <p:cNvPr id="8" name="Ograda noge 4">
            <a:extLst>
              <a:ext uri="{FF2B5EF4-FFF2-40B4-BE49-F238E27FC236}">
                <a16:creationId xmlns:a16="http://schemas.microsoft.com/office/drawing/2014/main" id="{03F56350-7C33-4072-B1A2-17065423F2B8}"/>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5">
            <a:extLst>
              <a:ext uri="{FF2B5EF4-FFF2-40B4-BE49-F238E27FC236}">
                <a16:creationId xmlns:a16="http://schemas.microsoft.com/office/drawing/2014/main" id="{C36EC77E-C962-4369-A12D-5CDA38C59E4F}"/>
              </a:ext>
            </a:extLst>
          </p:cNvPr>
          <p:cNvSpPr>
            <a:spLocks noGrp="1"/>
          </p:cNvSpPr>
          <p:nvPr>
            <p:ph type="sldNum" sz="quarter" idx="12"/>
          </p:nvPr>
        </p:nvSpPr>
        <p:spPr/>
        <p:txBody>
          <a:bodyPr/>
          <a:lstStyle>
            <a:lvl1pPr>
              <a:defRPr/>
            </a:lvl1pPr>
          </a:lstStyle>
          <a:p>
            <a:fld id="{E8A28F77-0A28-454C-BD71-36C07DDF4AF0}" type="slidenum">
              <a:rPr lang="sl-SI" altLang="sl-SI"/>
              <a:pPr/>
              <a:t>‹#›</a:t>
            </a:fld>
            <a:endParaRPr lang="sl-SI" altLang="sl-SI"/>
          </a:p>
        </p:txBody>
      </p:sp>
    </p:spTree>
    <p:extLst>
      <p:ext uri="{BB962C8B-B14F-4D97-AF65-F5344CB8AC3E}">
        <p14:creationId xmlns:p14="http://schemas.microsoft.com/office/powerpoint/2010/main" val="27190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datuma 3">
            <a:extLst>
              <a:ext uri="{FF2B5EF4-FFF2-40B4-BE49-F238E27FC236}">
                <a16:creationId xmlns:a16="http://schemas.microsoft.com/office/drawing/2014/main" id="{A8A981F4-453C-44CB-9625-D7DC89243340}"/>
              </a:ext>
            </a:extLst>
          </p:cNvPr>
          <p:cNvSpPr>
            <a:spLocks noGrp="1"/>
          </p:cNvSpPr>
          <p:nvPr>
            <p:ph type="dt" sz="half" idx="10"/>
          </p:nvPr>
        </p:nvSpPr>
        <p:spPr/>
        <p:txBody>
          <a:bodyPr/>
          <a:lstStyle>
            <a:lvl1pPr>
              <a:defRPr/>
            </a:lvl1pPr>
          </a:lstStyle>
          <a:p>
            <a:pPr>
              <a:defRPr/>
            </a:pPr>
            <a:fld id="{17253346-A69A-4960-BF41-AB87F0ACB5E2}" type="datetimeFigureOut">
              <a:rPr lang="sl-SI"/>
              <a:pPr>
                <a:defRPr/>
              </a:pPr>
              <a:t>3. 06. 2019</a:t>
            </a:fld>
            <a:endParaRPr lang="sl-SI"/>
          </a:p>
        </p:txBody>
      </p:sp>
      <p:sp>
        <p:nvSpPr>
          <p:cNvPr id="4" name="Ograda noge 4">
            <a:extLst>
              <a:ext uri="{FF2B5EF4-FFF2-40B4-BE49-F238E27FC236}">
                <a16:creationId xmlns:a16="http://schemas.microsoft.com/office/drawing/2014/main" id="{91EC1823-261E-4C4C-95B0-B02932F1C008}"/>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5">
            <a:extLst>
              <a:ext uri="{FF2B5EF4-FFF2-40B4-BE49-F238E27FC236}">
                <a16:creationId xmlns:a16="http://schemas.microsoft.com/office/drawing/2014/main" id="{1CE840FE-C301-4303-A99C-83A7CB5651D2}"/>
              </a:ext>
            </a:extLst>
          </p:cNvPr>
          <p:cNvSpPr>
            <a:spLocks noGrp="1"/>
          </p:cNvSpPr>
          <p:nvPr>
            <p:ph type="sldNum" sz="quarter" idx="12"/>
          </p:nvPr>
        </p:nvSpPr>
        <p:spPr/>
        <p:txBody>
          <a:bodyPr/>
          <a:lstStyle>
            <a:lvl1pPr>
              <a:defRPr/>
            </a:lvl1pPr>
          </a:lstStyle>
          <a:p>
            <a:fld id="{4E670293-5975-4EE7-88F2-1BB6277ADAB5}" type="slidenum">
              <a:rPr lang="sl-SI" altLang="sl-SI"/>
              <a:pPr/>
              <a:t>‹#›</a:t>
            </a:fld>
            <a:endParaRPr lang="sl-SI" altLang="sl-SI"/>
          </a:p>
        </p:txBody>
      </p:sp>
    </p:spTree>
    <p:extLst>
      <p:ext uri="{BB962C8B-B14F-4D97-AF65-F5344CB8AC3E}">
        <p14:creationId xmlns:p14="http://schemas.microsoft.com/office/powerpoint/2010/main" val="2182841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3">
            <a:extLst>
              <a:ext uri="{FF2B5EF4-FFF2-40B4-BE49-F238E27FC236}">
                <a16:creationId xmlns:a16="http://schemas.microsoft.com/office/drawing/2014/main" id="{D36FF81B-7B99-440D-815E-D0859A8FCCDA}"/>
              </a:ext>
            </a:extLst>
          </p:cNvPr>
          <p:cNvSpPr>
            <a:spLocks noGrp="1"/>
          </p:cNvSpPr>
          <p:nvPr>
            <p:ph type="dt" sz="half" idx="10"/>
          </p:nvPr>
        </p:nvSpPr>
        <p:spPr/>
        <p:txBody>
          <a:bodyPr/>
          <a:lstStyle>
            <a:lvl1pPr>
              <a:defRPr/>
            </a:lvl1pPr>
          </a:lstStyle>
          <a:p>
            <a:pPr>
              <a:defRPr/>
            </a:pPr>
            <a:fld id="{722FA686-FFDD-4B68-8CCD-88F35CC1B8CA}" type="datetimeFigureOut">
              <a:rPr lang="sl-SI"/>
              <a:pPr>
                <a:defRPr/>
              </a:pPr>
              <a:t>3. 06. 2019</a:t>
            </a:fld>
            <a:endParaRPr lang="sl-SI"/>
          </a:p>
        </p:txBody>
      </p:sp>
      <p:sp>
        <p:nvSpPr>
          <p:cNvPr id="3" name="Ograda noge 4">
            <a:extLst>
              <a:ext uri="{FF2B5EF4-FFF2-40B4-BE49-F238E27FC236}">
                <a16:creationId xmlns:a16="http://schemas.microsoft.com/office/drawing/2014/main" id="{C114BB5E-5A20-4F8F-9201-A0B0973CBA07}"/>
              </a:ext>
            </a:extLst>
          </p:cNvPr>
          <p:cNvSpPr>
            <a:spLocks noGrp="1"/>
          </p:cNvSpPr>
          <p:nvPr>
            <p:ph type="ftr" sz="quarter" idx="11"/>
          </p:nvPr>
        </p:nvSpPr>
        <p:spPr/>
        <p:txBody>
          <a:bodyPr/>
          <a:lstStyle>
            <a:lvl1pPr>
              <a:defRPr/>
            </a:lvl1pPr>
          </a:lstStyle>
          <a:p>
            <a:pPr>
              <a:defRPr/>
            </a:pPr>
            <a:endParaRPr lang="sl-SI"/>
          </a:p>
        </p:txBody>
      </p:sp>
      <p:sp>
        <p:nvSpPr>
          <p:cNvPr id="4" name="Ograda številke diapozitiva 5">
            <a:extLst>
              <a:ext uri="{FF2B5EF4-FFF2-40B4-BE49-F238E27FC236}">
                <a16:creationId xmlns:a16="http://schemas.microsoft.com/office/drawing/2014/main" id="{1A8E7D14-240B-4E0E-BD38-6FA7E458D978}"/>
              </a:ext>
            </a:extLst>
          </p:cNvPr>
          <p:cNvSpPr>
            <a:spLocks noGrp="1"/>
          </p:cNvSpPr>
          <p:nvPr>
            <p:ph type="sldNum" sz="quarter" idx="12"/>
          </p:nvPr>
        </p:nvSpPr>
        <p:spPr/>
        <p:txBody>
          <a:bodyPr/>
          <a:lstStyle>
            <a:lvl1pPr>
              <a:defRPr/>
            </a:lvl1pPr>
          </a:lstStyle>
          <a:p>
            <a:fld id="{27DB3C5E-805C-4B47-97C9-B1135164B8CA}" type="slidenum">
              <a:rPr lang="sl-SI" altLang="sl-SI"/>
              <a:pPr/>
              <a:t>‹#›</a:t>
            </a:fld>
            <a:endParaRPr lang="sl-SI" altLang="sl-SI"/>
          </a:p>
        </p:txBody>
      </p:sp>
    </p:spTree>
    <p:extLst>
      <p:ext uri="{BB962C8B-B14F-4D97-AF65-F5344CB8AC3E}">
        <p14:creationId xmlns:p14="http://schemas.microsoft.com/office/powerpoint/2010/main" val="1348122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a:t>Kliknite, če želite urediti slog naslova matrice</a:t>
            </a:r>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Ograda datuma 3">
            <a:extLst>
              <a:ext uri="{FF2B5EF4-FFF2-40B4-BE49-F238E27FC236}">
                <a16:creationId xmlns:a16="http://schemas.microsoft.com/office/drawing/2014/main" id="{39EDE768-8FAC-451A-9297-3619D32A80EE}"/>
              </a:ext>
            </a:extLst>
          </p:cNvPr>
          <p:cNvSpPr>
            <a:spLocks noGrp="1"/>
          </p:cNvSpPr>
          <p:nvPr>
            <p:ph type="dt" sz="half" idx="10"/>
          </p:nvPr>
        </p:nvSpPr>
        <p:spPr/>
        <p:txBody>
          <a:bodyPr/>
          <a:lstStyle>
            <a:lvl1pPr>
              <a:defRPr/>
            </a:lvl1pPr>
          </a:lstStyle>
          <a:p>
            <a:pPr>
              <a:defRPr/>
            </a:pPr>
            <a:fld id="{CE741790-8D49-47FF-854D-6EAC27E780E6}" type="datetimeFigureOut">
              <a:rPr lang="sl-SI"/>
              <a:pPr>
                <a:defRPr/>
              </a:pPr>
              <a:t>3. 06. 2019</a:t>
            </a:fld>
            <a:endParaRPr lang="sl-SI"/>
          </a:p>
        </p:txBody>
      </p:sp>
      <p:sp>
        <p:nvSpPr>
          <p:cNvPr id="6" name="Ograda noge 4">
            <a:extLst>
              <a:ext uri="{FF2B5EF4-FFF2-40B4-BE49-F238E27FC236}">
                <a16:creationId xmlns:a16="http://schemas.microsoft.com/office/drawing/2014/main" id="{34E8101F-B52D-416B-86C1-3708720BF701}"/>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E849DD74-F89B-4069-AC54-0BDC9FE90773}"/>
              </a:ext>
            </a:extLst>
          </p:cNvPr>
          <p:cNvSpPr>
            <a:spLocks noGrp="1"/>
          </p:cNvSpPr>
          <p:nvPr>
            <p:ph type="sldNum" sz="quarter" idx="12"/>
          </p:nvPr>
        </p:nvSpPr>
        <p:spPr/>
        <p:txBody>
          <a:bodyPr/>
          <a:lstStyle>
            <a:lvl1pPr>
              <a:defRPr/>
            </a:lvl1pPr>
          </a:lstStyle>
          <a:p>
            <a:fld id="{9095746E-CA74-4C57-92DB-F2434DA478D7}" type="slidenum">
              <a:rPr lang="sl-SI" altLang="sl-SI"/>
              <a:pPr/>
              <a:t>‹#›</a:t>
            </a:fld>
            <a:endParaRPr lang="sl-SI" altLang="sl-SI"/>
          </a:p>
        </p:txBody>
      </p:sp>
    </p:spTree>
    <p:extLst>
      <p:ext uri="{BB962C8B-B14F-4D97-AF65-F5344CB8AC3E}">
        <p14:creationId xmlns:p14="http://schemas.microsoft.com/office/powerpoint/2010/main" val="4055509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a:t>Kliknite, če želite urediti slog naslova matrice</a:t>
            </a:r>
          </a:p>
        </p:txBody>
      </p:sp>
      <p:sp>
        <p:nvSpPr>
          <p:cNvPr id="3" name="Ograda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Ograda datuma 3">
            <a:extLst>
              <a:ext uri="{FF2B5EF4-FFF2-40B4-BE49-F238E27FC236}">
                <a16:creationId xmlns:a16="http://schemas.microsoft.com/office/drawing/2014/main" id="{95A82AC7-5885-40D7-90C6-7FA0E037DD08}"/>
              </a:ext>
            </a:extLst>
          </p:cNvPr>
          <p:cNvSpPr>
            <a:spLocks noGrp="1"/>
          </p:cNvSpPr>
          <p:nvPr>
            <p:ph type="dt" sz="half" idx="10"/>
          </p:nvPr>
        </p:nvSpPr>
        <p:spPr/>
        <p:txBody>
          <a:bodyPr/>
          <a:lstStyle>
            <a:lvl1pPr>
              <a:defRPr/>
            </a:lvl1pPr>
          </a:lstStyle>
          <a:p>
            <a:pPr>
              <a:defRPr/>
            </a:pPr>
            <a:fld id="{A9C56C61-A54F-4D66-97B6-1DE5F0D96F17}" type="datetimeFigureOut">
              <a:rPr lang="sl-SI"/>
              <a:pPr>
                <a:defRPr/>
              </a:pPr>
              <a:t>3. 06. 2019</a:t>
            </a:fld>
            <a:endParaRPr lang="sl-SI"/>
          </a:p>
        </p:txBody>
      </p:sp>
      <p:sp>
        <p:nvSpPr>
          <p:cNvPr id="6" name="Ograda noge 4">
            <a:extLst>
              <a:ext uri="{FF2B5EF4-FFF2-40B4-BE49-F238E27FC236}">
                <a16:creationId xmlns:a16="http://schemas.microsoft.com/office/drawing/2014/main" id="{31ECE7CE-0292-4799-9901-4330A06B04FA}"/>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93A1C9B3-51E3-4738-B222-5E1D2A53FB6C}"/>
              </a:ext>
            </a:extLst>
          </p:cNvPr>
          <p:cNvSpPr>
            <a:spLocks noGrp="1"/>
          </p:cNvSpPr>
          <p:nvPr>
            <p:ph type="sldNum" sz="quarter" idx="12"/>
          </p:nvPr>
        </p:nvSpPr>
        <p:spPr/>
        <p:txBody>
          <a:bodyPr/>
          <a:lstStyle>
            <a:lvl1pPr>
              <a:defRPr/>
            </a:lvl1pPr>
          </a:lstStyle>
          <a:p>
            <a:fld id="{03937398-8736-402A-B032-024F0E0A1718}" type="slidenum">
              <a:rPr lang="sl-SI" altLang="sl-SI"/>
              <a:pPr/>
              <a:t>‹#›</a:t>
            </a:fld>
            <a:endParaRPr lang="sl-SI" altLang="sl-SI"/>
          </a:p>
        </p:txBody>
      </p:sp>
    </p:spTree>
    <p:extLst>
      <p:ext uri="{BB962C8B-B14F-4D97-AF65-F5344CB8AC3E}">
        <p14:creationId xmlns:p14="http://schemas.microsoft.com/office/powerpoint/2010/main" val="740089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46C0A"/>
        </a:solidFill>
        <a:effectLst/>
      </p:bgPr>
    </p:bg>
    <p:spTree>
      <p:nvGrpSpPr>
        <p:cNvPr id="1" name=""/>
        <p:cNvGrpSpPr/>
        <p:nvPr/>
      </p:nvGrpSpPr>
      <p:grpSpPr>
        <a:xfrm>
          <a:off x="0" y="0"/>
          <a:ext cx="0" cy="0"/>
          <a:chOff x="0" y="0"/>
          <a:chExt cx="0" cy="0"/>
        </a:xfrm>
      </p:grpSpPr>
      <p:sp>
        <p:nvSpPr>
          <p:cNvPr id="1026" name="Ograda naslova 1">
            <a:extLst>
              <a:ext uri="{FF2B5EF4-FFF2-40B4-BE49-F238E27FC236}">
                <a16:creationId xmlns:a16="http://schemas.microsoft.com/office/drawing/2014/main" id="{FA61DFA5-9BA0-4D25-A800-464F5B3D3CF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Ograda besedila 2">
            <a:extLst>
              <a:ext uri="{FF2B5EF4-FFF2-40B4-BE49-F238E27FC236}">
                <a16:creationId xmlns:a16="http://schemas.microsoft.com/office/drawing/2014/main" id="{98552BCB-F48E-4D80-8096-F77BE8E9DF8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4" name="Ograda datuma 3">
            <a:extLst>
              <a:ext uri="{FF2B5EF4-FFF2-40B4-BE49-F238E27FC236}">
                <a16:creationId xmlns:a16="http://schemas.microsoft.com/office/drawing/2014/main" id="{8F48CD6E-2F7D-4326-9A56-20DC5CE1045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FBEE959-C26C-4D4F-AA5E-29BC24D8B1FE}" type="datetimeFigureOut">
              <a:rPr lang="sl-SI"/>
              <a:pPr>
                <a:defRPr/>
              </a:pPr>
              <a:t>3. 06. 2019</a:t>
            </a:fld>
            <a:endParaRPr lang="sl-SI"/>
          </a:p>
        </p:txBody>
      </p:sp>
      <p:sp>
        <p:nvSpPr>
          <p:cNvPr id="5" name="Ograda noge 4">
            <a:extLst>
              <a:ext uri="{FF2B5EF4-FFF2-40B4-BE49-F238E27FC236}">
                <a16:creationId xmlns:a16="http://schemas.microsoft.com/office/drawing/2014/main" id="{70D567FB-81FA-4538-8D38-293C1A35467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l-SI"/>
          </a:p>
        </p:txBody>
      </p:sp>
      <p:sp>
        <p:nvSpPr>
          <p:cNvPr id="6" name="Ograda številke diapozitiva 5">
            <a:extLst>
              <a:ext uri="{FF2B5EF4-FFF2-40B4-BE49-F238E27FC236}">
                <a16:creationId xmlns:a16="http://schemas.microsoft.com/office/drawing/2014/main" id="{E56DBE34-1775-41D7-822A-19FA45FB77D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7DBF3F6C-AE84-4D77-A3A4-ACFE2E30BADA}"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l.wikipedia.org/wiki/Pl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B718RsboGE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slov 1">
            <a:extLst>
              <a:ext uri="{FF2B5EF4-FFF2-40B4-BE49-F238E27FC236}">
                <a16:creationId xmlns:a16="http://schemas.microsoft.com/office/drawing/2014/main" id="{B8EDBB39-3BD3-40DE-BB43-C123F270CFF3}"/>
              </a:ext>
            </a:extLst>
          </p:cNvPr>
          <p:cNvSpPr>
            <a:spLocks noGrp="1"/>
          </p:cNvSpPr>
          <p:nvPr>
            <p:ph type="ctrTitle"/>
          </p:nvPr>
        </p:nvSpPr>
        <p:spPr/>
        <p:txBody>
          <a:bodyPr/>
          <a:lstStyle/>
          <a:p>
            <a:r>
              <a:rPr lang="sl-SI" altLang="sl-SI"/>
              <a:t>PLESI</a:t>
            </a:r>
          </a:p>
        </p:txBody>
      </p:sp>
      <p:sp>
        <p:nvSpPr>
          <p:cNvPr id="3" name="Podnaslov 2">
            <a:extLst>
              <a:ext uri="{FF2B5EF4-FFF2-40B4-BE49-F238E27FC236}">
                <a16:creationId xmlns:a16="http://schemas.microsoft.com/office/drawing/2014/main" id="{BF46FC07-EDD7-421B-9E82-E28756F0400C}"/>
              </a:ext>
            </a:extLst>
          </p:cNvPr>
          <p:cNvSpPr>
            <a:spLocks noGrp="1"/>
          </p:cNvSpPr>
          <p:nvPr>
            <p:ph type="subTitle" idx="1"/>
          </p:nvPr>
        </p:nvSpPr>
        <p:spPr/>
        <p:txBody>
          <a:bodyPr rtlCol="0">
            <a:normAutofit/>
          </a:bodyPr>
          <a:lstStyle/>
          <a:p>
            <a:pPr fontAlgn="auto">
              <a:spcAft>
                <a:spcPts val="0"/>
              </a:spcAft>
              <a:defRPr/>
            </a:pPr>
            <a:endParaRPr lang="sl-SI" dirty="0"/>
          </a:p>
        </p:txBody>
      </p:sp>
      <p:pic>
        <p:nvPicPr>
          <p:cNvPr id="2052" name="Picture 2" descr="http://www.magnadance.com/wp-content/uploads/2011/02/tango-.gif">
            <a:extLst>
              <a:ext uri="{FF2B5EF4-FFF2-40B4-BE49-F238E27FC236}">
                <a16:creationId xmlns:a16="http://schemas.microsoft.com/office/drawing/2014/main" id="{F0C8DE08-5074-4477-90B0-481016D6BA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133600"/>
            <a:ext cx="28575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slov 1">
            <a:extLst>
              <a:ext uri="{FF2B5EF4-FFF2-40B4-BE49-F238E27FC236}">
                <a16:creationId xmlns:a16="http://schemas.microsoft.com/office/drawing/2014/main" id="{902C496A-63FF-4BED-978E-1EC2E41F23A9}"/>
              </a:ext>
            </a:extLst>
          </p:cNvPr>
          <p:cNvSpPr>
            <a:spLocks noGrp="1"/>
          </p:cNvSpPr>
          <p:nvPr>
            <p:ph type="title"/>
          </p:nvPr>
        </p:nvSpPr>
        <p:spPr/>
        <p:txBody>
          <a:bodyPr/>
          <a:lstStyle/>
          <a:p>
            <a:r>
              <a:rPr lang="sl-SI" altLang="sl-SI"/>
              <a:t>Viri</a:t>
            </a:r>
          </a:p>
        </p:txBody>
      </p:sp>
      <p:sp>
        <p:nvSpPr>
          <p:cNvPr id="11267" name="Ograda vsebine 2">
            <a:extLst>
              <a:ext uri="{FF2B5EF4-FFF2-40B4-BE49-F238E27FC236}">
                <a16:creationId xmlns:a16="http://schemas.microsoft.com/office/drawing/2014/main" id="{FC000D05-9434-4C81-B993-983EAB7B7D8B}"/>
              </a:ext>
            </a:extLst>
          </p:cNvPr>
          <p:cNvSpPr>
            <a:spLocks noGrp="1"/>
          </p:cNvSpPr>
          <p:nvPr>
            <p:ph idx="1"/>
          </p:nvPr>
        </p:nvSpPr>
        <p:spPr/>
        <p:txBody>
          <a:bodyPr/>
          <a:lstStyle/>
          <a:p>
            <a:r>
              <a:rPr lang="sl-SI" altLang="sl-SI">
                <a:hlinkClick r:id="rId2"/>
              </a:rPr>
              <a:t>http://sl.wikipedia.org/wiki/Ples</a:t>
            </a:r>
            <a:endParaRPr lang="sl-SI" altLang="sl-SI"/>
          </a:p>
          <a:p>
            <a:r>
              <a:rPr lang="sl-SI" altLang="sl-SI"/>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slov 1">
            <a:extLst>
              <a:ext uri="{FF2B5EF4-FFF2-40B4-BE49-F238E27FC236}">
                <a16:creationId xmlns:a16="http://schemas.microsoft.com/office/drawing/2014/main" id="{270AE0DC-228C-4541-8119-BC0A705EF37E}"/>
              </a:ext>
            </a:extLst>
          </p:cNvPr>
          <p:cNvSpPr>
            <a:spLocks noGrp="1"/>
          </p:cNvSpPr>
          <p:nvPr>
            <p:ph type="title"/>
          </p:nvPr>
        </p:nvSpPr>
        <p:spPr/>
        <p:txBody>
          <a:bodyPr/>
          <a:lstStyle/>
          <a:p>
            <a:r>
              <a:rPr lang="sl-SI" altLang="sl-SI"/>
              <a:t>Kaj je ples?</a:t>
            </a:r>
          </a:p>
        </p:txBody>
      </p:sp>
      <p:sp>
        <p:nvSpPr>
          <p:cNvPr id="3075" name="Ograda vsebine 2">
            <a:extLst>
              <a:ext uri="{FF2B5EF4-FFF2-40B4-BE49-F238E27FC236}">
                <a16:creationId xmlns:a16="http://schemas.microsoft.com/office/drawing/2014/main" id="{D1B022C8-0ED0-4666-AA39-B753AF01D489}"/>
              </a:ext>
            </a:extLst>
          </p:cNvPr>
          <p:cNvSpPr>
            <a:spLocks noGrp="1"/>
          </p:cNvSpPr>
          <p:nvPr>
            <p:ph idx="1"/>
          </p:nvPr>
        </p:nvSpPr>
        <p:spPr/>
        <p:txBody>
          <a:bodyPr/>
          <a:lstStyle/>
          <a:p>
            <a:r>
              <a:rPr lang="sl-SI" altLang="sl-SI"/>
              <a:t>Ples je vrsta izražanja, umetnosti in zabave.</a:t>
            </a:r>
          </a:p>
          <a:p>
            <a:r>
              <a:rPr lang="pl-PL" altLang="sl-SI"/>
              <a:t>Ples je del kulturne izobrazbe vsakega posameznika in je kultura posameznega naroda.</a:t>
            </a:r>
          </a:p>
          <a:p>
            <a:r>
              <a:rPr lang="sl-SI" altLang="sl-SI"/>
              <a:t>Ples je tudi umetnost in hkrati šport, v katerem se prepleta usklajenost dveh ali več teles.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slov 1">
            <a:extLst>
              <a:ext uri="{FF2B5EF4-FFF2-40B4-BE49-F238E27FC236}">
                <a16:creationId xmlns:a16="http://schemas.microsoft.com/office/drawing/2014/main" id="{E3E45DCF-4B67-41DD-80EE-900AA80DE6AB}"/>
              </a:ext>
            </a:extLst>
          </p:cNvPr>
          <p:cNvSpPr>
            <a:spLocks noGrp="1"/>
          </p:cNvSpPr>
          <p:nvPr>
            <p:ph type="title"/>
          </p:nvPr>
        </p:nvSpPr>
        <p:spPr/>
        <p:txBody>
          <a:bodyPr/>
          <a:lstStyle/>
          <a:p>
            <a:r>
              <a:rPr lang="sl-SI" altLang="sl-SI"/>
              <a:t>Zgodovina plesa</a:t>
            </a:r>
          </a:p>
        </p:txBody>
      </p:sp>
      <p:sp>
        <p:nvSpPr>
          <p:cNvPr id="4099" name="Ograda vsebine 2">
            <a:extLst>
              <a:ext uri="{FF2B5EF4-FFF2-40B4-BE49-F238E27FC236}">
                <a16:creationId xmlns:a16="http://schemas.microsoft.com/office/drawing/2014/main" id="{F549AF5B-D6C2-4EEA-AA74-76D308DA9BF9}"/>
              </a:ext>
            </a:extLst>
          </p:cNvPr>
          <p:cNvSpPr>
            <a:spLocks noGrp="1"/>
          </p:cNvSpPr>
          <p:nvPr>
            <p:ph idx="1"/>
          </p:nvPr>
        </p:nvSpPr>
        <p:spPr/>
        <p:txBody>
          <a:bodyPr/>
          <a:lstStyle/>
          <a:p>
            <a:r>
              <a:rPr lang="sl-SI" altLang="sl-SI"/>
              <a:t>Zgodovina plesa je povezana z zgodovino človeka. Ples je bil prvi umetniški izraz. Združeval je gibanje in zvok, kretnjo in pesem.</a:t>
            </a:r>
          </a:p>
          <a:p>
            <a:r>
              <a:rPr lang="sl-SI" altLang="sl-SI"/>
              <a:t>Ples je celo starejši kot človeški rod, saj ga je človek povzel po naravi in živalih. Plesati zna človek in žival, vendar pa je človek sposoben oblikovati ritem do zavestne umetniške oblike.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slov 1">
            <a:extLst>
              <a:ext uri="{FF2B5EF4-FFF2-40B4-BE49-F238E27FC236}">
                <a16:creationId xmlns:a16="http://schemas.microsoft.com/office/drawing/2014/main" id="{9900D48A-1060-483D-B23A-A3C5425EDC0B}"/>
              </a:ext>
            </a:extLst>
          </p:cNvPr>
          <p:cNvSpPr>
            <a:spLocks noGrp="1"/>
          </p:cNvSpPr>
          <p:nvPr>
            <p:ph type="title"/>
          </p:nvPr>
        </p:nvSpPr>
        <p:spPr/>
        <p:txBody>
          <a:bodyPr/>
          <a:lstStyle/>
          <a:p>
            <a:r>
              <a:rPr lang="sl-SI" altLang="sl-SI"/>
              <a:t>Kako plese delimo?</a:t>
            </a:r>
          </a:p>
        </p:txBody>
      </p:sp>
      <p:sp>
        <p:nvSpPr>
          <p:cNvPr id="3" name="Ograda vsebine 2">
            <a:extLst>
              <a:ext uri="{FF2B5EF4-FFF2-40B4-BE49-F238E27FC236}">
                <a16:creationId xmlns:a16="http://schemas.microsoft.com/office/drawing/2014/main" id="{E2BD7818-D1C1-4CAB-B150-D2B69063E65A}"/>
              </a:ext>
            </a:extLst>
          </p:cNvPr>
          <p:cNvSpPr>
            <a:spLocks noGrp="1"/>
          </p:cNvSpPr>
          <p:nvPr>
            <p:ph idx="1"/>
          </p:nvPr>
        </p:nvSpPr>
        <p:spPr/>
        <p:txBody>
          <a:bodyPr rtlCol="0">
            <a:normAutofit fontScale="85000" lnSpcReduction="20000"/>
          </a:bodyPr>
          <a:lstStyle/>
          <a:p>
            <a:pPr fontAlgn="auto">
              <a:spcAft>
                <a:spcPts val="0"/>
              </a:spcAft>
              <a:defRPr/>
            </a:pPr>
            <a:r>
              <a:rPr lang="sl-SI" b="1" dirty="0"/>
              <a:t>Standardni plesi: </a:t>
            </a:r>
            <a:r>
              <a:rPr lang="sl-SI" dirty="0"/>
              <a:t>občutek z lahkotnostjo, naravnostjo in lebdečim gibanjem. Polka, fokstrot, tango.  </a:t>
            </a:r>
          </a:p>
          <a:p>
            <a:pPr fontAlgn="auto">
              <a:spcAft>
                <a:spcPts val="0"/>
              </a:spcAft>
              <a:defRPr/>
            </a:pPr>
            <a:r>
              <a:rPr lang="sl-SI" b="1" dirty="0" err="1"/>
              <a:t>Latino</a:t>
            </a:r>
            <a:r>
              <a:rPr lang="sl-SI" b="1" dirty="0"/>
              <a:t> – ameriški plesi: </a:t>
            </a:r>
            <a:r>
              <a:rPr lang="sl-SI" dirty="0"/>
              <a:t>njena posebna ritmika in nenavadnih inštrumentih. Samba, čačača, rumba, </a:t>
            </a:r>
          </a:p>
          <a:p>
            <a:pPr fontAlgn="auto">
              <a:spcAft>
                <a:spcPts val="0"/>
              </a:spcAft>
              <a:defRPr/>
            </a:pPr>
            <a:r>
              <a:rPr lang="sl-SI" b="1" dirty="0"/>
              <a:t>Severnoameriški plesi: </a:t>
            </a:r>
            <a:r>
              <a:rPr lang="sl-SI" dirty="0"/>
              <a:t>je tesno povezan z razvojem glasbene smeri – jazza.</a:t>
            </a:r>
          </a:p>
          <a:p>
            <a:pPr fontAlgn="auto">
              <a:spcAft>
                <a:spcPts val="0"/>
              </a:spcAft>
              <a:defRPr/>
            </a:pPr>
            <a:r>
              <a:rPr lang="sl-SI" b="1" dirty="0"/>
              <a:t>Moderni plesi: </a:t>
            </a:r>
            <a:r>
              <a:rPr lang="sl-SI" dirty="0"/>
              <a:t>je bolj namenjen mladim. Ni povsem dogovorjenih gibov saj se pleše na moderne glasbe.( hip-hop, </a:t>
            </a:r>
            <a:r>
              <a:rPr lang="sl-SI" dirty="0" err="1"/>
              <a:t>break</a:t>
            </a:r>
            <a:r>
              <a:rPr lang="sl-SI" dirty="0"/>
              <a:t> </a:t>
            </a:r>
            <a:r>
              <a:rPr lang="sl-SI" dirty="0" err="1"/>
              <a:t>dance</a:t>
            </a:r>
            <a:r>
              <a:rPr lang="sl-SI" dirty="0"/>
              <a:t>, </a:t>
            </a:r>
            <a:r>
              <a:rPr lang="sl-SI" dirty="0" err="1"/>
              <a:t>disco</a:t>
            </a:r>
            <a:r>
              <a:rPr lang="sl-SI" dirty="0"/>
              <a:t> </a:t>
            </a:r>
            <a:r>
              <a:rPr lang="sl-SI" dirty="0" err="1"/>
              <a:t>dance</a:t>
            </a:r>
            <a:r>
              <a:rPr lang="sl-SI" dirty="0"/>
              <a:t>,</a:t>
            </a:r>
            <a:r>
              <a:rPr lang="sl-SI" dirty="0" err="1"/>
              <a:t>show</a:t>
            </a:r>
            <a:r>
              <a:rPr lang="sl-SI" dirty="0"/>
              <a:t> </a:t>
            </a:r>
            <a:r>
              <a:rPr lang="sl-SI" dirty="0" err="1"/>
              <a:t>dance</a:t>
            </a:r>
            <a:r>
              <a:rPr lang="sl-SI" dirty="0"/>
              <a:t>.    </a:t>
            </a:r>
          </a:p>
          <a:p>
            <a:pPr fontAlgn="auto">
              <a:spcAft>
                <a:spcPts val="0"/>
              </a:spcAft>
              <a:defRPr/>
            </a:pPr>
            <a:r>
              <a:rPr lang="sl-SI" b="1" dirty="0"/>
              <a:t> Drugo:  </a:t>
            </a:r>
            <a:r>
              <a:rPr lang="sl-SI" dirty="0"/>
              <a:t>Poznamo še kar nekaj drugih družic kot so družabni plesi, dvorni plesi in še se razvijajo v koraku z modo.</a:t>
            </a:r>
            <a:endParaRPr lang="sl-SI" b="1" dirty="0"/>
          </a:p>
          <a:p>
            <a:pPr fontAlgn="auto">
              <a:spcAft>
                <a:spcPts val="0"/>
              </a:spcAft>
              <a:defRPr/>
            </a:pP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slov 1">
            <a:extLst>
              <a:ext uri="{FF2B5EF4-FFF2-40B4-BE49-F238E27FC236}">
                <a16:creationId xmlns:a16="http://schemas.microsoft.com/office/drawing/2014/main" id="{A3F810EA-890B-48F8-A3C0-37211D89F1D3}"/>
              </a:ext>
            </a:extLst>
          </p:cNvPr>
          <p:cNvSpPr>
            <a:spLocks noGrp="1"/>
          </p:cNvSpPr>
          <p:nvPr>
            <p:ph type="title"/>
          </p:nvPr>
        </p:nvSpPr>
        <p:spPr/>
        <p:txBody>
          <a:bodyPr/>
          <a:lstStyle/>
          <a:p>
            <a:r>
              <a:rPr lang="sl-SI" altLang="sl-SI" b="1"/>
              <a:t>Standardni plesi</a:t>
            </a:r>
            <a:endParaRPr lang="sl-SI" altLang="sl-SI"/>
          </a:p>
        </p:txBody>
      </p:sp>
      <p:sp>
        <p:nvSpPr>
          <p:cNvPr id="6147" name="Ograda vsebine 2">
            <a:extLst>
              <a:ext uri="{FF2B5EF4-FFF2-40B4-BE49-F238E27FC236}">
                <a16:creationId xmlns:a16="http://schemas.microsoft.com/office/drawing/2014/main" id="{57EF8338-6148-4CE1-A7C8-DF8B5F3F3CF5}"/>
              </a:ext>
            </a:extLst>
          </p:cNvPr>
          <p:cNvSpPr>
            <a:spLocks noGrp="1"/>
          </p:cNvSpPr>
          <p:nvPr>
            <p:ph idx="1"/>
          </p:nvPr>
        </p:nvSpPr>
        <p:spPr/>
        <p:txBody>
          <a:bodyPr/>
          <a:lstStyle/>
          <a:p>
            <a:r>
              <a:rPr lang="sl-SI" altLang="sl-SI" b="1"/>
              <a:t>Polka</a:t>
            </a:r>
            <a:r>
              <a:rPr lang="sl-SI" altLang="sl-SI"/>
              <a:t> je nagel, živahen evropski ples ter tudi zvrst plesne glasbe.</a:t>
            </a:r>
          </a:p>
          <a:p>
            <a:r>
              <a:rPr lang="pl-PL" altLang="sl-SI"/>
              <a:t>Je poskočni ples s pol koraka</a:t>
            </a:r>
            <a:r>
              <a:rPr lang="sl-SI" altLang="sl-SI" b="1"/>
              <a:t> </a:t>
            </a:r>
            <a:endParaRPr lang="sl-SI" altLang="sl-SI"/>
          </a:p>
        </p:txBody>
      </p:sp>
      <p:pic>
        <p:nvPicPr>
          <p:cNvPr id="6148" name="Picture 2" descr="http://www2.arnes.si/~tfiser/Slike/polka%5B1%5D.jpg">
            <a:extLst>
              <a:ext uri="{FF2B5EF4-FFF2-40B4-BE49-F238E27FC236}">
                <a16:creationId xmlns:a16="http://schemas.microsoft.com/office/drawing/2014/main" id="{A2649B93-5007-4E8F-98E6-0FC615DE1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3284538"/>
            <a:ext cx="3332162" cy="325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slov 1">
            <a:extLst>
              <a:ext uri="{FF2B5EF4-FFF2-40B4-BE49-F238E27FC236}">
                <a16:creationId xmlns:a16="http://schemas.microsoft.com/office/drawing/2014/main" id="{BC1A4A69-CA16-406B-9D78-0F99ADB76D56}"/>
              </a:ext>
            </a:extLst>
          </p:cNvPr>
          <p:cNvSpPr>
            <a:spLocks noGrp="1"/>
          </p:cNvSpPr>
          <p:nvPr>
            <p:ph type="title"/>
          </p:nvPr>
        </p:nvSpPr>
        <p:spPr/>
        <p:txBody>
          <a:bodyPr/>
          <a:lstStyle/>
          <a:p>
            <a:r>
              <a:rPr lang="sl-SI" altLang="sl-SI" b="1"/>
              <a:t>Latino – ameriški plesi:</a:t>
            </a:r>
            <a:endParaRPr lang="sl-SI" altLang="sl-SI"/>
          </a:p>
        </p:txBody>
      </p:sp>
      <p:sp>
        <p:nvSpPr>
          <p:cNvPr id="7171" name="Ograda vsebine 2">
            <a:extLst>
              <a:ext uri="{FF2B5EF4-FFF2-40B4-BE49-F238E27FC236}">
                <a16:creationId xmlns:a16="http://schemas.microsoft.com/office/drawing/2014/main" id="{5AF04CFA-4F2B-406B-AE5D-659CB9F2532A}"/>
              </a:ext>
            </a:extLst>
          </p:cNvPr>
          <p:cNvSpPr>
            <a:spLocks noGrp="1"/>
          </p:cNvSpPr>
          <p:nvPr>
            <p:ph idx="1"/>
          </p:nvPr>
        </p:nvSpPr>
        <p:spPr/>
        <p:txBody>
          <a:bodyPr/>
          <a:lstStyle/>
          <a:p>
            <a:r>
              <a:rPr lang="sl-SI" altLang="sl-SI"/>
              <a:t>Samba je tipičen brazilski ples, ki so ga včasih plesali ob obredih, ki so služili zaklinjanju bogov.</a:t>
            </a:r>
          </a:p>
          <a:p>
            <a:r>
              <a:rPr lang="sl-SI" altLang="sl-SI"/>
              <a:t> </a:t>
            </a:r>
          </a:p>
        </p:txBody>
      </p:sp>
      <p:pic>
        <p:nvPicPr>
          <p:cNvPr id="7172" name="Picture 2" descr="http://www2.arnes.si/~tfiser/Slike/tzsrtr.jpg">
            <a:extLst>
              <a:ext uri="{FF2B5EF4-FFF2-40B4-BE49-F238E27FC236}">
                <a16:creationId xmlns:a16="http://schemas.microsoft.com/office/drawing/2014/main" id="{1EE10C19-7FEE-451D-9315-8CA99745D3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3141663"/>
            <a:ext cx="3810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slov 1">
            <a:extLst>
              <a:ext uri="{FF2B5EF4-FFF2-40B4-BE49-F238E27FC236}">
                <a16:creationId xmlns:a16="http://schemas.microsoft.com/office/drawing/2014/main" id="{C762B614-D726-4BF1-879C-7D2F5C9162A5}"/>
              </a:ext>
            </a:extLst>
          </p:cNvPr>
          <p:cNvSpPr>
            <a:spLocks noGrp="1"/>
          </p:cNvSpPr>
          <p:nvPr>
            <p:ph type="title"/>
          </p:nvPr>
        </p:nvSpPr>
        <p:spPr/>
        <p:txBody>
          <a:bodyPr/>
          <a:lstStyle/>
          <a:p>
            <a:r>
              <a:rPr lang="sl-SI" altLang="sl-SI" b="1"/>
              <a:t>Moderni plesi</a:t>
            </a:r>
            <a:endParaRPr lang="sl-SI" altLang="sl-SI"/>
          </a:p>
        </p:txBody>
      </p:sp>
      <p:sp>
        <p:nvSpPr>
          <p:cNvPr id="8195" name="Ograda vsebine 2">
            <a:extLst>
              <a:ext uri="{FF2B5EF4-FFF2-40B4-BE49-F238E27FC236}">
                <a16:creationId xmlns:a16="http://schemas.microsoft.com/office/drawing/2014/main" id="{08C548DD-099B-4F5B-A343-28ABC6DCF3B3}"/>
              </a:ext>
            </a:extLst>
          </p:cNvPr>
          <p:cNvSpPr>
            <a:spLocks noGrp="1"/>
          </p:cNvSpPr>
          <p:nvPr>
            <p:ph idx="1"/>
          </p:nvPr>
        </p:nvSpPr>
        <p:spPr/>
        <p:txBody>
          <a:bodyPr/>
          <a:lstStyle/>
          <a:p>
            <a:r>
              <a:rPr lang="sl-SI" altLang="sl-SI" b="1"/>
              <a:t>Show dance</a:t>
            </a:r>
            <a:r>
              <a:rPr lang="sl-SI" altLang="sl-SI"/>
              <a:t> je združitev korakov in elementov hip hopa in jazza.</a:t>
            </a:r>
          </a:p>
          <a:p>
            <a:endParaRPr lang="sl-SI" altLang="sl-SI"/>
          </a:p>
          <a:p>
            <a:endParaRPr lang="sl-SI" altLang="sl-SI"/>
          </a:p>
          <a:p>
            <a:endParaRPr lang="sl-SI" altLang="sl-SI"/>
          </a:p>
        </p:txBody>
      </p:sp>
      <p:pic>
        <p:nvPicPr>
          <p:cNvPr id="8196" name="Picture 2" descr="http://www.belgradedixielandorchestra.com/img/the_dixie_dance_show.jpg">
            <a:extLst>
              <a:ext uri="{FF2B5EF4-FFF2-40B4-BE49-F238E27FC236}">
                <a16:creationId xmlns:a16="http://schemas.microsoft.com/office/drawing/2014/main" id="{FE1AF4B0-1224-45C6-AD97-4ED07CA4B0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2708275"/>
            <a:ext cx="5543550"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slov 1">
            <a:extLst>
              <a:ext uri="{FF2B5EF4-FFF2-40B4-BE49-F238E27FC236}">
                <a16:creationId xmlns:a16="http://schemas.microsoft.com/office/drawing/2014/main" id="{B84FB6D4-56E9-4D51-B9CD-DBBA5142D133}"/>
              </a:ext>
            </a:extLst>
          </p:cNvPr>
          <p:cNvSpPr>
            <a:spLocks noGrp="1"/>
          </p:cNvSpPr>
          <p:nvPr>
            <p:ph type="title"/>
          </p:nvPr>
        </p:nvSpPr>
        <p:spPr/>
        <p:txBody>
          <a:bodyPr/>
          <a:lstStyle/>
          <a:p>
            <a:r>
              <a:rPr lang="sl-SI" altLang="sl-SI"/>
              <a:t>Irski step</a:t>
            </a:r>
          </a:p>
        </p:txBody>
      </p:sp>
      <p:sp>
        <p:nvSpPr>
          <p:cNvPr id="9219" name="Ograda vsebine 2">
            <a:extLst>
              <a:ext uri="{FF2B5EF4-FFF2-40B4-BE49-F238E27FC236}">
                <a16:creationId xmlns:a16="http://schemas.microsoft.com/office/drawing/2014/main" id="{777E28E4-BDDB-4D02-869A-B99165514F5B}"/>
              </a:ext>
            </a:extLst>
          </p:cNvPr>
          <p:cNvSpPr>
            <a:spLocks noGrp="1"/>
          </p:cNvSpPr>
          <p:nvPr>
            <p:ph idx="1"/>
          </p:nvPr>
        </p:nvSpPr>
        <p:spPr/>
        <p:txBody>
          <a:bodyPr/>
          <a:lstStyle/>
          <a:p>
            <a:r>
              <a:rPr lang="sl-SI" altLang="sl-SI"/>
              <a:t>Step je zvrst plesa, ki se pleše v posebnih plesnih čevljih opremljenimi s posebnimi ploščicami, ki z udarcem naredijo zvok.</a:t>
            </a:r>
          </a:p>
        </p:txBody>
      </p:sp>
      <p:pic>
        <p:nvPicPr>
          <p:cNvPr id="9220" name="Picture 2" descr="http://www.expressnightout.com/content/photos/20090626-riverdance-450.jpg">
            <a:extLst>
              <a:ext uri="{FF2B5EF4-FFF2-40B4-BE49-F238E27FC236}">
                <a16:creationId xmlns:a16="http://schemas.microsoft.com/office/drawing/2014/main" id="{E0109D59-AB6C-4956-B37F-F7E47BB608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3357563"/>
            <a:ext cx="4679950" cy="289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561314BA-9C52-4972-B3FF-78AF84CDFE35}"/>
              </a:ext>
            </a:extLst>
          </p:cNvPr>
          <p:cNvSpPr>
            <a:spLocks noGrp="1"/>
          </p:cNvSpPr>
          <p:nvPr>
            <p:ph type="title"/>
          </p:nvPr>
        </p:nvSpPr>
        <p:spPr/>
        <p:txBody>
          <a:bodyPr/>
          <a:lstStyle/>
          <a:p>
            <a:r>
              <a:rPr lang="sl-SI" altLang="sl-SI"/>
              <a:t>Irski step</a:t>
            </a:r>
          </a:p>
        </p:txBody>
      </p:sp>
      <p:sp>
        <p:nvSpPr>
          <p:cNvPr id="10243" name="Ograda vsebine 2">
            <a:extLst>
              <a:ext uri="{FF2B5EF4-FFF2-40B4-BE49-F238E27FC236}">
                <a16:creationId xmlns:a16="http://schemas.microsoft.com/office/drawing/2014/main" id="{67C5C571-C8BD-4214-B091-1CB44DAE966C}"/>
              </a:ext>
            </a:extLst>
          </p:cNvPr>
          <p:cNvSpPr>
            <a:spLocks noGrp="1"/>
          </p:cNvSpPr>
          <p:nvPr>
            <p:ph idx="1"/>
          </p:nvPr>
        </p:nvSpPr>
        <p:spPr/>
        <p:txBody>
          <a:bodyPr/>
          <a:lstStyle/>
          <a:p>
            <a:r>
              <a:rPr lang="sl-SI" altLang="sl-SI"/>
              <a:t>RIVERDANCE- LORD OF THE DANCE</a:t>
            </a:r>
          </a:p>
          <a:p>
            <a:r>
              <a:rPr lang="sl-SI" altLang="sl-SI">
                <a:hlinkClick r:id="rId2"/>
              </a:rPr>
              <a:t>http://www.youtube.com/watch?v=B718RsboGEI</a:t>
            </a:r>
            <a:endParaRPr lang="sl-SI" altLang="sl-SI"/>
          </a:p>
        </p:txBody>
      </p:sp>
    </p:spTree>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Words>
  <Application>Microsoft Office PowerPoint</Application>
  <PresentationFormat>On-screen Show (4:3)</PresentationFormat>
  <Paragraphs>31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Officeova tema</vt:lpstr>
      <vt:lpstr>PLESI</vt:lpstr>
      <vt:lpstr>Kaj je ples?</vt:lpstr>
      <vt:lpstr>Zgodovina plesa</vt:lpstr>
      <vt:lpstr>Kako plese delimo?</vt:lpstr>
      <vt:lpstr>Standardni plesi</vt:lpstr>
      <vt:lpstr>Latino – ameriški plesi:</vt:lpstr>
      <vt:lpstr>Moderni plesi</vt:lpstr>
      <vt:lpstr>Irski step</vt:lpstr>
      <vt:lpstr>Irski step</vt:lpstr>
      <vt:lpstr>Viri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2019-06-03T09:06:01Z</dcterms:created>
  <dcterms:modified xsi:type="dcterms:W3CDTF">2019-06-03T09:06:01Z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