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58" r:id="rId3"/>
    <p:sldId id="260" r:id="rId4"/>
    <p:sldId id="261" r:id="rId5"/>
    <p:sldId id="267" r:id="rId6"/>
    <p:sldId id="265" r:id="rId7"/>
    <p:sldId id="266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75" d="100"/>
          <a:sy n="75" d="100"/>
        </p:scale>
        <p:origin x="-1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3AFBD-6A8A-466E-8E31-A6F01735F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52229-0D56-46B5-8F35-53A747B03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66C77-36E1-4D78-91DC-ED07ADDA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2F0E7-855D-47A5-8EFF-2B88EBC8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1C785-DD48-45AA-B733-F24AC1F2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A720C-A1AC-40BE-86F5-B05EC3D871C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0650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364AD-2BF6-44A1-9ABE-6C436D2F6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723B2-E65B-46C0-8945-D30E5BA9C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B8DC4-1B28-450F-B1BE-6EA0C281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6F0C1-FF2B-4057-96BA-62C5C9FD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55C83-E47B-4962-988E-013DF94BE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C3214-0B74-497C-9AF5-4743115EF3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8325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AC7A6-F9BE-40E8-AA5F-15FE4A8DD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1864A7-1AEC-4669-BD2F-37F4E2287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F881-1C7E-46DE-B151-9B508C12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D30BE-CD5D-4272-A795-644504A3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587DA-96B3-418E-80C3-556320EF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4717C-7C6A-4994-9436-2A93D3A9961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3874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DAC9-6A08-414A-BC24-E62B102F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BEF9B-C639-4AEA-A184-A87A3B624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92FD3-A90D-4B6B-BE6A-3A3274602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7ACCC-302B-4C63-B911-54690CE0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F68F4-2BC6-4078-8C9F-9EF83A0B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34F0D-0FB1-470B-8F05-9A1DB8507A2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822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004FD-2A4A-4B4F-BE01-6159E627A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72DE9-DDD4-4602-BE76-20B8753C6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DA151-9301-4EE7-9864-34C415F7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6E5E4-6DBE-4F47-B946-4868A40C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4A256-80C6-4DDA-80D8-DC05265F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C52CC-B6B8-4373-BEB4-CD9508A5CC5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6102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AA0D-AB46-495E-8BAB-48731966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C07D4-0D9B-425C-B77B-099BCD06D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9CC9B-EF1B-41D8-9B09-D8E15FB03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61437-8229-4052-BAE3-54CFB0366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94B0B-DDBE-43EA-B6E4-5EB41ED0E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6053C-E06C-41D1-B517-F292B5879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0FD2B-979C-494B-839F-5CF487A9D1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8261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C5A83-0343-438B-9C52-9376E3043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C5F7A-5661-48D6-8278-57359214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57522-B916-4A86-8CEF-F9C500A3F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36DA5-CA81-419A-9E03-F8937C7E0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ACCD44-3A24-420E-AE76-F12182621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51F73-39E2-492C-AB2F-5F0273BD8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A904F9-B99C-4101-A660-C4BF3DE59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46B77-4BDE-4357-982C-71B5226C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DEF92-2AF1-4257-B02D-D5BDB0268F4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6321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8865-5FFF-4EAD-A518-237DCB3F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525A38-49C0-4F21-A8BD-1FFBB0EA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98900-FEEE-473E-80E2-C8105CE6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D5773-DB77-4C91-9554-5F0A00BC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10F2E-10ED-4215-8A24-71D0D1F5EB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1945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846B18-3224-4296-BB7C-FF147DDB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562104-064A-424D-A782-235DFA26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315FF3-0D93-49AE-A71A-8908EB44B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43A1D-B74F-4739-875D-D91B3EE6C6A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8860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371AF-04EC-409F-911F-E0ECF8B0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11902-986A-432C-88B4-A44AD203F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58A2D-480E-4031-B72E-546BF1AA9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85E01-FB9B-48C5-B0F7-0F26EA68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34422-0B8A-412C-BE82-3522FB1B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72E8E-8157-4579-97BB-DC33277F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FDFD2-7934-478D-A56A-7DDE3DEBD8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5650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F31A7-B98D-4D66-8485-DB92AF09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8D2E57-BAF7-4A0E-9E69-683857DC4E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D377DC-8C6A-4295-A53D-6F584B00C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6C07A-9139-427A-9512-40AD2C90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F3480-E130-4F48-8F37-C20B5FCD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AA1A3-EAD5-4B96-9ED7-DF551C2D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0B754-3EA7-4099-A833-DDB970E6DBB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9943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77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641E49-45C2-4FED-8719-2B2EAD127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4196C67-9AFA-4E02-B487-719E90332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856461-D643-4CB6-832D-51292F3205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6F9415D-86A5-445C-95CE-55771900E5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DBC49E-863E-438A-ABFA-F21270E2EF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56DE67-B420-4EE3-98AE-F69A667A75C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633AF2E-3461-4B97-9F73-C368B3D7A7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l-SI" altLang="sl-SI" sz="4400"/>
              <a:t>POLVALNI USMERNIK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BD0EFE8-D592-4D28-9DB5-197B2D94160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sl-SI" altLang="sl-SI" sz="3200"/>
              <a:t>Predstavitev v multisimu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>
            <a:extLst>
              <a:ext uri="{FF2B5EF4-FFF2-40B4-BE49-F238E27FC236}">
                <a16:creationId xmlns:a16="http://schemas.microsoft.com/office/drawing/2014/main" id="{9F5384BB-CAF7-4D55-A921-3CA493B0C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B596C984-AB06-44B3-BFFA-9D79D2722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BE0378FE-975E-4965-8B2C-445C30BCB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>
            <a:extLst>
              <a:ext uri="{FF2B5EF4-FFF2-40B4-BE49-F238E27FC236}">
                <a16:creationId xmlns:a16="http://schemas.microsoft.com/office/drawing/2014/main" id="{4BBE5F2A-256F-4A72-9B41-455CAA280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2CA863F5-2546-41E6-9A26-81FC20128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23838"/>
            <a:ext cx="9525000" cy="730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>
            <a:extLst>
              <a:ext uri="{FF2B5EF4-FFF2-40B4-BE49-F238E27FC236}">
                <a16:creationId xmlns:a16="http://schemas.microsoft.com/office/drawing/2014/main" id="{C800740E-043C-4372-89C9-AEAFCE1DA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>
            <a:extLst>
              <a:ext uri="{FF2B5EF4-FFF2-40B4-BE49-F238E27FC236}">
                <a16:creationId xmlns:a16="http://schemas.microsoft.com/office/drawing/2014/main" id="{9AC1AD82-FA5E-4F80-B183-747E2DD8E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1238" cy="68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8CCFADD6-5027-4A83-9C46-2F1A61577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D6648E9-8BBB-4E7D-98E6-71CCEC8556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sl-SI" altLang="sl-SI" sz="44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9A81A07-6BD4-41D2-9862-9A7EBF9BE6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4D0344E1-8E33-47F1-9177-848A9DAB4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5">
            <a:extLst>
              <a:ext uri="{FF2B5EF4-FFF2-40B4-BE49-F238E27FC236}">
                <a16:creationId xmlns:a16="http://schemas.microsoft.com/office/drawing/2014/main" id="{18BD6455-ED00-4254-9B72-68A7D0FF5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>
            <a:extLst>
              <a:ext uri="{FF2B5EF4-FFF2-40B4-BE49-F238E27FC236}">
                <a16:creationId xmlns:a16="http://schemas.microsoft.com/office/drawing/2014/main" id="{E55E744C-1431-4E6E-B5F8-CD4F10B2C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7">
            <a:extLst>
              <a:ext uri="{FF2B5EF4-FFF2-40B4-BE49-F238E27FC236}">
                <a16:creationId xmlns:a16="http://schemas.microsoft.com/office/drawing/2014/main" id="{BAEA9EC0-5A9C-4632-87E5-3BE1EB0B2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227013"/>
            <a:ext cx="9170988" cy="731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Privzeti načrt</vt:lpstr>
      <vt:lpstr>POLVALNI USMERNIK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2019-06-03T09:06:06Z</dcterms:created>
  <dcterms:modified xsi:type="dcterms:W3CDTF">2019-06-03T09:06:06Z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