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8" r:id="rId10"/>
    <p:sldId id="264" r:id="rId11"/>
    <p:sldId id="265" r:id="rId12"/>
    <p:sldId id="266" r:id="rId13"/>
    <p:sldId id="267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5CB90029-71DC-46E4-A6DE-5969CDA9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A11D-5EBB-42CC-B6E5-02CD0E0959A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EE6B8605-DC67-461D-8D62-58BF1578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5270C3F4-E5F3-4778-B308-6F94A0A2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3FE9BD7-70CC-4DDD-BD6C-849CD3C60A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203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8690CBA-59D9-4C58-91B1-73F0ACF5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5EA3-7860-4B71-BD90-B19B26B6BE9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C05B687-5DD7-4B99-89B5-70A8BCDAA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2CA7D3D-0AC8-4AF4-8108-D31544AB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664D-032A-4B91-988A-ECB4B3E532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7877752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8E4459C-26B5-4E47-A807-18C92F5C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50AF-80ED-416A-985F-CAE27D688E6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3499049-FAA1-47FC-804D-8FAB8989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6CB8B1F-815D-40C2-87A1-5B19A6BB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3BAA7-4AE5-48DD-B75E-8F716E5C0B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080991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5C280DB-7F51-4A69-AA02-46A1A5D0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2E02-F30A-481B-A29E-68AD2BF9D8A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7B8C374-D04C-4179-B742-85DC4F38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F41AA6B-2D92-489C-8AD1-AC324802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5135E-A755-434E-A2B9-95DD8E3481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808537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EB4E2-6164-4FE7-AC7A-6B8B1C26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2DBE-D4DE-40C7-BB98-1D45B068931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4A3CC-C9B1-456A-9101-0DB469C4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C2834-B5B7-4C3B-BB92-AF169FAC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BCB6BE0-28C1-4602-B7ED-D9C1F28C49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435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26B05B8-EEF1-4FCC-A44F-D675FA69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D2B4-56C7-4811-88EC-E2F814EFECD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6FABE662-1F76-47C9-A073-FE832D27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67B3067-791B-43EC-91C7-C6E1CA58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BD32B-76D6-4EEE-825A-54EE306DCB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6248051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424E736-2C97-4136-AA26-49291304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9E81D-A548-4511-A072-2E9ED824C70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0B6DA25D-B154-4EBF-8B5C-E0CED26C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442ACA75-9DD1-4876-8DDF-F4C620F5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5D1A-A88D-445B-9843-8A227D1DD9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607879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E5F1C9EA-BA12-42AB-BEBD-F4885959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06CA-6109-4102-BB26-D876E2203A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C3D5C484-1CAE-43BA-BB38-36344BEC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A1979478-C9D1-4880-A675-646DBB0D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8A9A9-B565-4B2A-ABFF-7AE8BE480E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543617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8DB12FF-EB02-4F91-B221-3F1B5797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BA9F-CE11-42BC-8D45-AD10A579BC0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29974598-6B6A-4A08-901B-82CBEC7B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C12F4C-35CB-46E0-BC84-6032922A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2E854-1410-4704-9A31-6E24AE5C89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3916275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04F9956-8818-41AC-AA5A-F15A9227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29C9-B8B4-49C1-933A-71F0D321AD7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0E10167-E06E-4856-B99F-34D95DFA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675C068-62A8-4416-9474-0B7D5BF0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C32C0-FD31-4F29-A06E-9209182102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998993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6897D025-7B11-400D-87A5-E5E651F097A4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C43C1E1-2018-4959-AA3B-23882CA51F17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18ED0B7-E382-4728-99FE-5C926929FDBA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DB31B868-97BC-42F9-9A09-7E2BFC111EF8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C5550B2-4A0E-48EB-A177-090470B8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A50C-7FDD-4411-8155-0C0D6B3E5FA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0744EAD-11CE-4013-8FC0-655F1D83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15DFA76-5259-4264-B1A1-6C9002C4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0BAA44E-0FDB-4B6E-AE1F-E6BFF7408E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0313017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229D220-7307-4E3B-A905-7212C392C547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08A1B97-1B02-476C-BCC2-C01811CFFBDD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8F009886-3165-473A-A87F-6289DAA5FE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FAF98B5-1312-4FF7-8A2F-A9300F454F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C33DEEE-1A79-4ECE-9162-9CEB3F247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F95229-4528-485D-9E84-8341D3ADB7F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9D0B496-87A4-4924-9F8A-C92644C80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25215C4-5BFD-46BB-AE16-1E8B38BF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03898F0E-516F-4537-AAFB-24A5531025FB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F06186CF-E298-4B38-9BC9-BB9F55C6AFB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E78E24-C100-4396-8A6E-97D0FEFA2B6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7AB694D-99FD-4B46-B337-3D4A30979A8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1" r:id="rId2"/>
    <p:sldLayoutId id="214748378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81" r:id="rId9"/>
    <p:sldLayoutId id="2147483777" r:id="rId10"/>
    <p:sldLayoutId id="2147483778" r:id="rId11"/>
  </p:sldLayoutIdLst>
  <p:transition spd="slow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25E3-A9A7-4528-9512-5D72FB82B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UREJENOST DELOVNEGA MESTA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4EB69F9-8A16-435D-9FC5-E6126223A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A741C-1B05-4681-B031-A2944B79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5387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HRUP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Hrup moti, obremenjuje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Je nadležen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Škodljivo vpliva na zdravje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Je celo vzrok za poškodbe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Zmanjšuje koncetracijo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Zmanjšuje delovno storilnost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Spravlja v nevoljo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CEB5-833A-409A-8C04-A21381912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SEVANJA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Glavni dejavnik zdravstvenega tveganja računalniškega delavnega okolja je elektromagnetno sevanje monitorja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 zadržujmo se predolgo za monitorjem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F571903F-5269-4FBA-B9DF-AFBE2C16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929063"/>
            <a:ext cx="27146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B138B-DE49-4160-95FF-726175F75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BARVE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Barve so pomemben del pisarniškega sloga in s tem  poslednično tudi splošne podobe, ki jo o sebi gradi podjetje po drugi strani pa prispevajo, k boljšemu počutju in storilnosti zaposlenih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7B80A14-8FC9-41DB-AFC7-4E94334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286125"/>
            <a:ext cx="40719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B527B-2F94-49A2-BAEC-A537045F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ERGONOMIČNO PISARNIŠKO POHIŠTVO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Ergonomično osveščeno podjetje ve, da je pravilna izbira pohištva velikega pomena za zdravo in učinkovito delovno okolje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Delovno mesto naj bi bilo funkcionalno, fleksibilno, ergonomsko, oblikovalsko namišljeno in ekonomsko upravičeno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 zdravo delo v pisarni je pomembno ergonomsko prilagojeno pohištvo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naj se prilagaja telesu in naj bo praktično ter kvalitetno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8EB2E6-DF34-4936-B422-83873521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-4763"/>
            <a:ext cx="64293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74DF6E4-1F67-43B4-9978-DB37FE17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F4159119-1FE7-42A0-8293-BC0D8DAAFC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714375"/>
            <a:ext cx="7927975" cy="5467350"/>
          </a:xfrm>
        </p:spPr>
      </p:pic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74D1F44-EA35-4BE4-A38A-AE468CBE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CA00C9EA-2C41-4618-A507-220E1B3182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500063"/>
            <a:ext cx="4724400" cy="3714750"/>
          </a:xfrm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320C6BDB-C308-47ED-86AA-650C2327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4357687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D9861497-23DE-4D0E-ABC2-F7DC5043B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929063"/>
            <a:ext cx="350043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B88BD-4E87-4BCC-8FC0-E230A584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ZRAK V PISARNI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Redno zračimo in odišavljamo prostore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Zmanjšuje stres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17D32214-D18D-45EE-BBEC-12C48098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500313"/>
            <a:ext cx="54864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0500D-177C-4DAD-95B5-F8DD62F29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Pomembno okolje poslovne zgradbe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Dostopnost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Primerna lokacija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Urejena parkirišča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4BA173B6-50B4-4FC7-9B81-C3774C54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785938"/>
            <a:ext cx="2743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67EDF70-B14B-4F21-9CB8-E15F5581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Literatura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A71E8B-CBB3-4976-BCEC-6DBC3B28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Navodilo za izvajanje uredbe o poslovanju javne uprave z dokumentarnim gradivom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Žumer, Vladimir, Arhiviranje zapisov, Ljubljana 2001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Internet</a:t>
            </a: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76E33DF-1CFD-4A4F-81A2-9FE24E25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Kaj je glavna pisarna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F95D-676E-4A4B-AF49-B4B23051E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Načela glavne pisarne so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selektivnost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urejenost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preglednost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dostopnost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zanesljivost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ekonomičnost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preprostost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zamenljivost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varnost dokumentarnega gradiva</a:t>
            </a:r>
          </a:p>
        </p:txBody>
      </p:sp>
      <p:pic>
        <p:nvPicPr>
          <p:cNvPr id="6148" name="Picture 2" descr="E:\Šola\POK\poslovno_oblacenje_naslovka.jpg">
            <a:extLst>
              <a:ext uri="{FF2B5EF4-FFF2-40B4-BE49-F238E27FC236}">
                <a16:creationId xmlns:a16="http://schemas.microsoft.com/office/drawing/2014/main" id="{EAB2DC4A-8295-4A1A-92C0-77DAD3288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357438"/>
            <a:ext cx="20431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A5B66-4414-4F02-A296-DE93A57E7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786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 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Urejenost pisarne bomo zagotovili s primernim pohištvom in tehnično opremo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 vsako skupino upravnih nalog moramo določiti ustrezno kombinacijo predalov in opreme v pisalni mizi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Delo moramo organizirati tako, da bomo vsak del dokumentarnega gradiva našli v najkrajšem času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 temu pa bo veliko pripomoglo tudi elektronsko poslovanje, ki še ni tako razvito, dandanes še večina podjetij posluje v papirni obliki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24D12-6CEF-4C3E-9BA8-E4E284E4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959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Če delavec nima urejene pisarne, so stranke bolj nezaupljivejše in postopek sklepanja dogovorov ali kupčij je ogrožen. Pred sodelovci in nadrejenimi pa se največkrat izkaže kot.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Neodgovoren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Površen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Nezanesljiv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Manj sposoben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Nemaren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Neurejen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E84B4D5C-C394-453B-A3BE-96402519B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14625"/>
            <a:ext cx="27146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1951C-2CF9-4495-983B-439A17C46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6102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Umetniške slike, ki jih imamo na stenah  moramo dobro poznati, ker se obiskovalci  velikokrat pozanimajo o njih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Moteče oz. predomače  vzdušje nastane, če imate preveč družinskih fotografij in nepotrebnih stvari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Nered in kupi papirjev na mizi ustvarijo kreativni nered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 pretiravajmo z rožami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Fotografije hišnih ljubljenčkov in družine ne izpostavljamo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Pomembna tudi dekoracija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Prostor  in pohištvo vzdržujemo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7CA13-0B6B-46B7-8245-C97458E8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Osvobodite se balasta na delovnem mestu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 pisalno mizo ne odlagajte odvečne hrane in skodelice od kave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Redno praznite koše za smeti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Poskrbite za red in preglednost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 potrebi očistite tipkovnico in monitor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Večkrat dnevno zračite pisarno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 prostorih, ki jih delite s kolegi se potrudite, da jih zapustite v takšnem stanju kot ste jih našli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8608F19-91B6-4932-9B82-C9977E87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71563"/>
            <a:ext cx="757237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0D7C-B920-49A4-AD0F-21F7BD7B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357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Najpomembnejše točke za uspešno in prijetno delovno mesto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985E-D876-4966-990F-2B4A9013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9671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Odločilnega pomena za zdravo in prijetno delo je pravilno urejeno in organizirano delavno mesto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Biti mora  dovolj prostorno, zračno, svetlo, privabljivo in udobno za zaposlene in vse obiskovalce.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Pisarna je vzor vsakega delovnega človeka za pisalno mizo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BEC24-B7FE-4477-9606-2B6E9372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OSVETLITEV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Viri svetlobe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 sme bleščati in ovirati vida delavca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Najustreznejša dnevna  ali umetna razsvetljava najbolj podobna naravni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Smer pogleda na zaslon mora biti vzporedna z okni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Okna ne smejo biti pred ali za zaslonom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505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Flow</vt:lpstr>
      <vt:lpstr>UREJENOST DELOVNEGA MESTA</vt:lpstr>
      <vt:lpstr>Kaj je glavna pisarna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Najpomembnejše točke za uspešno in prijetno delovno mesto 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2019-06-03T09:06:11Z</dcterms:created>
  <dcterms:modified xsi:type="dcterms:W3CDTF">2019-06-03T09:06:11Z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